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4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36F54-197A-41B2-8107-7618554CE7C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196F14-DB82-4417-971F-DA197C3D123B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IN" dirty="0"/>
        </a:p>
      </dgm:t>
    </dgm:pt>
    <dgm:pt modelId="{8FF4F0C4-2667-4ED7-A855-36D8581F629F}" type="parTrans" cxnId="{A6E24769-4017-459E-A42E-F1070B164FCD}">
      <dgm:prSet/>
      <dgm:spPr/>
      <dgm:t>
        <a:bodyPr/>
        <a:lstStyle/>
        <a:p>
          <a:endParaRPr lang="en-IN"/>
        </a:p>
      </dgm:t>
    </dgm:pt>
    <dgm:pt modelId="{5308572F-4D71-42DE-B975-FED380F9DE88}" type="sibTrans" cxnId="{A6E24769-4017-459E-A42E-F1070B164FCD}">
      <dgm:prSet/>
      <dgm:spPr/>
      <dgm:t>
        <a:bodyPr/>
        <a:lstStyle/>
        <a:p>
          <a:endParaRPr lang="en-IN"/>
        </a:p>
      </dgm:t>
    </dgm:pt>
    <dgm:pt modelId="{8D4C3FA8-AF9C-4838-8955-A32AFFFD8D10}">
      <dgm:prSet phldrT="[Text]"/>
      <dgm:spPr/>
      <dgm:t>
        <a:bodyPr/>
        <a:lstStyle/>
        <a:p>
          <a:r>
            <a:rPr lang="en-US" dirty="0" smtClean="0"/>
            <a:t>Reader</a:t>
          </a:r>
          <a:endParaRPr lang="en-IN" dirty="0"/>
        </a:p>
      </dgm:t>
    </dgm:pt>
    <dgm:pt modelId="{09C4E02F-72FF-4771-92C3-F5CBF65DB8F2}" type="parTrans" cxnId="{C81B8C7A-5C5D-4161-9F31-11F21837AF7F}">
      <dgm:prSet/>
      <dgm:spPr/>
      <dgm:t>
        <a:bodyPr/>
        <a:lstStyle/>
        <a:p>
          <a:endParaRPr lang="en-IN"/>
        </a:p>
      </dgm:t>
    </dgm:pt>
    <dgm:pt modelId="{FE64ACD4-D61B-4A2F-995E-0612F3F93B15}" type="sibTrans" cxnId="{C81B8C7A-5C5D-4161-9F31-11F21837AF7F}">
      <dgm:prSet/>
      <dgm:spPr/>
      <dgm:t>
        <a:bodyPr/>
        <a:lstStyle/>
        <a:p>
          <a:endParaRPr lang="en-IN"/>
        </a:p>
      </dgm:t>
    </dgm:pt>
    <dgm:pt modelId="{51F68C5F-6CCE-479A-A4F6-ACF422198346}">
      <dgm:prSet phldrT="[Text]"/>
      <dgm:spPr/>
      <dgm:t>
        <a:bodyPr/>
        <a:lstStyle/>
        <a:p>
          <a:r>
            <a:rPr lang="en-US" dirty="0" smtClean="0"/>
            <a:t>Buffered Reader</a:t>
          </a:r>
          <a:endParaRPr lang="en-IN" dirty="0"/>
        </a:p>
      </dgm:t>
    </dgm:pt>
    <dgm:pt modelId="{75638B80-7AD1-4727-A563-1D19C2B428CC}" type="parTrans" cxnId="{D6F3944B-E03D-48E5-95D1-0E2AF75E60DB}">
      <dgm:prSet/>
      <dgm:spPr/>
      <dgm:t>
        <a:bodyPr/>
        <a:lstStyle/>
        <a:p>
          <a:endParaRPr lang="en-IN"/>
        </a:p>
      </dgm:t>
    </dgm:pt>
    <dgm:pt modelId="{4307A34F-ED78-4222-9A6D-5316A5734ADB}" type="sibTrans" cxnId="{D6F3944B-E03D-48E5-95D1-0E2AF75E60DB}">
      <dgm:prSet/>
      <dgm:spPr/>
      <dgm:t>
        <a:bodyPr/>
        <a:lstStyle/>
        <a:p>
          <a:endParaRPr lang="en-IN"/>
        </a:p>
      </dgm:t>
    </dgm:pt>
    <dgm:pt modelId="{7D69FA12-9F54-4088-BE87-E28F798A5507}">
      <dgm:prSet phldrT="[Text]"/>
      <dgm:spPr/>
      <dgm:t>
        <a:bodyPr/>
        <a:lstStyle/>
        <a:p>
          <a:r>
            <a:rPr lang="en-US" dirty="0" smtClean="0"/>
            <a:t>Input Stream Reader</a:t>
          </a:r>
          <a:endParaRPr lang="en-IN" dirty="0"/>
        </a:p>
      </dgm:t>
    </dgm:pt>
    <dgm:pt modelId="{DD53BE3E-91A8-482B-8DE3-B4C767710E92}" type="parTrans" cxnId="{89EF978C-142D-43FC-8B3E-F47543938E87}">
      <dgm:prSet/>
      <dgm:spPr/>
      <dgm:t>
        <a:bodyPr/>
        <a:lstStyle/>
        <a:p>
          <a:endParaRPr lang="en-IN"/>
        </a:p>
      </dgm:t>
    </dgm:pt>
    <dgm:pt modelId="{C0B8AF8A-4472-421A-BE5B-3313D4EFA6B8}" type="sibTrans" cxnId="{89EF978C-142D-43FC-8B3E-F47543938E87}">
      <dgm:prSet/>
      <dgm:spPr/>
      <dgm:t>
        <a:bodyPr/>
        <a:lstStyle/>
        <a:p>
          <a:endParaRPr lang="en-IN"/>
        </a:p>
      </dgm:t>
    </dgm:pt>
    <dgm:pt modelId="{5FA9D8F9-49BB-4C91-BE87-F0A9F937BD60}">
      <dgm:prSet phldrT="[Text]"/>
      <dgm:spPr/>
      <dgm:t>
        <a:bodyPr/>
        <a:lstStyle/>
        <a:p>
          <a:r>
            <a:rPr lang="en-US" dirty="0" smtClean="0"/>
            <a:t>Writer</a:t>
          </a:r>
          <a:endParaRPr lang="en-IN" dirty="0"/>
        </a:p>
      </dgm:t>
    </dgm:pt>
    <dgm:pt modelId="{0B74612D-B252-456F-8603-1328B649407C}" type="parTrans" cxnId="{B0CE93DC-BFDF-4F55-BEBC-E5BD096184FF}">
      <dgm:prSet/>
      <dgm:spPr/>
      <dgm:t>
        <a:bodyPr/>
        <a:lstStyle/>
        <a:p>
          <a:endParaRPr lang="en-IN"/>
        </a:p>
      </dgm:t>
    </dgm:pt>
    <dgm:pt modelId="{1D384D75-9460-4199-B028-5E0B747EEDC9}" type="sibTrans" cxnId="{B0CE93DC-BFDF-4F55-BEBC-E5BD096184FF}">
      <dgm:prSet/>
      <dgm:spPr/>
      <dgm:t>
        <a:bodyPr/>
        <a:lstStyle/>
        <a:p>
          <a:endParaRPr lang="en-IN"/>
        </a:p>
      </dgm:t>
    </dgm:pt>
    <dgm:pt modelId="{E9B47005-7334-4871-8AD1-19052CCAE85E}">
      <dgm:prSet phldrT="[Text]"/>
      <dgm:spPr/>
      <dgm:t>
        <a:bodyPr/>
        <a:lstStyle/>
        <a:p>
          <a:r>
            <a:rPr lang="en-US" dirty="0" smtClean="0"/>
            <a:t>Buffered Writer</a:t>
          </a:r>
          <a:endParaRPr lang="en-IN" dirty="0"/>
        </a:p>
      </dgm:t>
    </dgm:pt>
    <dgm:pt modelId="{9BEC5738-8A61-49E5-85D5-BA081CE11CCE}" type="parTrans" cxnId="{8F5D86B6-1C7C-47B0-9460-1F73ECAD91B9}">
      <dgm:prSet/>
      <dgm:spPr/>
      <dgm:t>
        <a:bodyPr/>
        <a:lstStyle/>
        <a:p>
          <a:endParaRPr lang="en-IN"/>
        </a:p>
      </dgm:t>
    </dgm:pt>
    <dgm:pt modelId="{650A7051-C87B-483C-B9CA-D030E53CFFFF}" type="sibTrans" cxnId="{8F5D86B6-1C7C-47B0-9460-1F73ECAD91B9}">
      <dgm:prSet/>
      <dgm:spPr/>
      <dgm:t>
        <a:bodyPr/>
        <a:lstStyle/>
        <a:p>
          <a:endParaRPr lang="en-IN"/>
        </a:p>
      </dgm:t>
    </dgm:pt>
    <dgm:pt modelId="{AE000134-713F-44EE-BBD6-8F3F6AF74817}">
      <dgm:prSet phldrT="[Text]"/>
      <dgm:spPr/>
      <dgm:t>
        <a:bodyPr/>
        <a:lstStyle/>
        <a:p>
          <a:r>
            <a:rPr lang="en-US" dirty="0" err="1" smtClean="0"/>
            <a:t>OutputStream</a:t>
          </a:r>
          <a:r>
            <a:rPr lang="en-US" dirty="0" smtClean="0"/>
            <a:t> Writer</a:t>
          </a:r>
          <a:endParaRPr lang="en-IN" dirty="0"/>
        </a:p>
      </dgm:t>
    </dgm:pt>
    <dgm:pt modelId="{38D884A8-CA59-41DD-884D-0815CD770B42}" type="parTrans" cxnId="{7D7958A7-B9F3-485F-AF4B-5D3BA0DA0B49}">
      <dgm:prSet/>
      <dgm:spPr/>
      <dgm:t>
        <a:bodyPr/>
        <a:lstStyle/>
        <a:p>
          <a:endParaRPr lang="en-IN"/>
        </a:p>
      </dgm:t>
    </dgm:pt>
    <dgm:pt modelId="{F003D09F-FF31-427A-9BBD-045D6C097A79}" type="sibTrans" cxnId="{7D7958A7-B9F3-485F-AF4B-5D3BA0DA0B49}">
      <dgm:prSet/>
      <dgm:spPr/>
      <dgm:t>
        <a:bodyPr/>
        <a:lstStyle/>
        <a:p>
          <a:endParaRPr lang="en-IN"/>
        </a:p>
      </dgm:t>
    </dgm:pt>
    <dgm:pt modelId="{63B89017-DB60-4B17-BF82-4D4F716E874B}">
      <dgm:prSet phldrT="[Text]"/>
      <dgm:spPr/>
      <dgm:t>
        <a:bodyPr/>
        <a:lstStyle/>
        <a:p>
          <a:r>
            <a:rPr lang="en-US" dirty="0" err="1" smtClean="0"/>
            <a:t>PrintWriter</a:t>
          </a:r>
          <a:endParaRPr lang="en-IN" dirty="0"/>
        </a:p>
      </dgm:t>
    </dgm:pt>
    <dgm:pt modelId="{7E977DD6-EE4D-4F4B-A34F-0B3147FE49A8}" type="parTrans" cxnId="{68FB25C1-1EBD-41F2-9FA1-0DC497B329E6}">
      <dgm:prSet/>
      <dgm:spPr/>
      <dgm:t>
        <a:bodyPr/>
        <a:lstStyle/>
        <a:p>
          <a:endParaRPr lang="en-IN"/>
        </a:p>
      </dgm:t>
    </dgm:pt>
    <dgm:pt modelId="{9A5FABCA-2D18-42F4-870F-251C5A4197EA}" type="sibTrans" cxnId="{68FB25C1-1EBD-41F2-9FA1-0DC497B329E6}">
      <dgm:prSet/>
      <dgm:spPr/>
      <dgm:t>
        <a:bodyPr/>
        <a:lstStyle/>
        <a:p>
          <a:endParaRPr lang="en-IN"/>
        </a:p>
      </dgm:t>
    </dgm:pt>
    <dgm:pt modelId="{D16E23C2-E7C3-447E-A8FE-E50E1A922596}">
      <dgm:prSet/>
      <dgm:spPr/>
      <dgm:t>
        <a:bodyPr/>
        <a:lstStyle/>
        <a:p>
          <a:r>
            <a:rPr lang="en-US" dirty="0" err="1" smtClean="0"/>
            <a:t>FileReader</a:t>
          </a:r>
          <a:endParaRPr lang="en-IN" dirty="0"/>
        </a:p>
      </dgm:t>
    </dgm:pt>
    <dgm:pt modelId="{B7CF67A6-43E3-4D1E-BAC2-34A12A53A818}" type="parTrans" cxnId="{5F103100-06EC-4B46-B873-731D81A79449}">
      <dgm:prSet/>
      <dgm:spPr/>
      <dgm:t>
        <a:bodyPr/>
        <a:lstStyle/>
        <a:p>
          <a:endParaRPr lang="en-IN"/>
        </a:p>
      </dgm:t>
    </dgm:pt>
    <dgm:pt modelId="{C4F60099-4B61-42AA-A1C4-BC8A553FC6F0}" type="sibTrans" cxnId="{5F103100-06EC-4B46-B873-731D81A79449}">
      <dgm:prSet/>
      <dgm:spPr/>
      <dgm:t>
        <a:bodyPr/>
        <a:lstStyle/>
        <a:p>
          <a:endParaRPr lang="en-IN"/>
        </a:p>
      </dgm:t>
    </dgm:pt>
    <dgm:pt modelId="{5AFC8B3C-5280-4D56-892A-8AF5CE3B1A6E}">
      <dgm:prSet/>
      <dgm:spPr/>
      <dgm:t>
        <a:bodyPr/>
        <a:lstStyle/>
        <a:p>
          <a:r>
            <a:rPr lang="en-US" dirty="0" err="1" smtClean="0"/>
            <a:t>FileWriter</a:t>
          </a:r>
          <a:endParaRPr lang="en-IN" dirty="0"/>
        </a:p>
      </dgm:t>
    </dgm:pt>
    <dgm:pt modelId="{9AD8B7CE-6405-4A28-83FC-F36B1C6865BA}" type="parTrans" cxnId="{267F761F-F3AE-496E-9E84-9C45B317A969}">
      <dgm:prSet/>
      <dgm:spPr/>
      <dgm:t>
        <a:bodyPr/>
        <a:lstStyle/>
        <a:p>
          <a:endParaRPr lang="en-IN"/>
        </a:p>
      </dgm:t>
    </dgm:pt>
    <dgm:pt modelId="{6AD7303D-6980-4D1E-AE02-AE1A37524E74}" type="sibTrans" cxnId="{267F761F-F3AE-496E-9E84-9C45B317A969}">
      <dgm:prSet/>
      <dgm:spPr/>
      <dgm:t>
        <a:bodyPr/>
        <a:lstStyle/>
        <a:p>
          <a:endParaRPr lang="en-IN"/>
        </a:p>
      </dgm:t>
    </dgm:pt>
    <dgm:pt modelId="{B1311A2C-BAEB-461F-9CAE-C2CA6954AEB6}" type="pres">
      <dgm:prSet presAssocID="{D7936F54-197A-41B2-8107-7618554CE7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4985561-DFEF-4244-B35B-C00A6F86B737}" type="pres">
      <dgm:prSet presAssocID="{9C196F14-DB82-4417-971F-DA197C3D123B}" presName="root1" presStyleCnt="0"/>
      <dgm:spPr/>
    </dgm:pt>
    <dgm:pt modelId="{D9D370A3-5A7C-435F-A70D-C7AE74F2ED54}" type="pres">
      <dgm:prSet presAssocID="{9C196F14-DB82-4417-971F-DA197C3D12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23FFF71-07B6-4FDC-B838-7B18B5D2EE8F}" type="pres">
      <dgm:prSet presAssocID="{9C196F14-DB82-4417-971F-DA197C3D123B}" presName="level2hierChild" presStyleCnt="0"/>
      <dgm:spPr/>
    </dgm:pt>
    <dgm:pt modelId="{0D3D90DE-7611-4A88-A13B-A3FBD5919E25}" type="pres">
      <dgm:prSet presAssocID="{09C4E02F-72FF-4771-92C3-F5CBF65DB8F2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E59FE7B0-9811-4A79-AD94-6C3E72EAAB8B}" type="pres">
      <dgm:prSet presAssocID="{09C4E02F-72FF-4771-92C3-F5CBF65DB8F2}" presName="connTx" presStyleLbl="parChTrans1D2" presStyleIdx="0" presStyleCnt="2"/>
      <dgm:spPr/>
      <dgm:t>
        <a:bodyPr/>
        <a:lstStyle/>
        <a:p>
          <a:endParaRPr lang="en-IN"/>
        </a:p>
      </dgm:t>
    </dgm:pt>
    <dgm:pt modelId="{7E5AD100-6253-4956-A190-B1BE3C14200C}" type="pres">
      <dgm:prSet presAssocID="{8D4C3FA8-AF9C-4838-8955-A32AFFFD8D10}" presName="root2" presStyleCnt="0"/>
      <dgm:spPr/>
    </dgm:pt>
    <dgm:pt modelId="{D82310D8-EFE8-4620-AF1E-22CF5AE3D225}" type="pres">
      <dgm:prSet presAssocID="{8D4C3FA8-AF9C-4838-8955-A32AFFFD8D1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CD3A40-925A-46C2-BA9F-2D613A750F8D}" type="pres">
      <dgm:prSet presAssocID="{8D4C3FA8-AF9C-4838-8955-A32AFFFD8D10}" presName="level3hierChild" presStyleCnt="0"/>
      <dgm:spPr/>
    </dgm:pt>
    <dgm:pt modelId="{A9190522-D97B-462E-AAB5-70F88212C097}" type="pres">
      <dgm:prSet presAssocID="{75638B80-7AD1-4727-A563-1D19C2B428CC}" presName="conn2-1" presStyleLbl="parChTrans1D3" presStyleIdx="0" presStyleCnt="5"/>
      <dgm:spPr/>
      <dgm:t>
        <a:bodyPr/>
        <a:lstStyle/>
        <a:p>
          <a:endParaRPr lang="en-IN"/>
        </a:p>
      </dgm:t>
    </dgm:pt>
    <dgm:pt modelId="{121F0FED-4DFA-4315-BB9F-2CC0CFC4B46A}" type="pres">
      <dgm:prSet presAssocID="{75638B80-7AD1-4727-A563-1D19C2B428CC}" presName="connTx" presStyleLbl="parChTrans1D3" presStyleIdx="0" presStyleCnt="5"/>
      <dgm:spPr/>
      <dgm:t>
        <a:bodyPr/>
        <a:lstStyle/>
        <a:p>
          <a:endParaRPr lang="en-IN"/>
        </a:p>
      </dgm:t>
    </dgm:pt>
    <dgm:pt modelId="{F63381BB-80E4-4991-90C3-A08F8BB56E50}" type="pres">
      <dgm:prSet presAssocID="{51F68C5F-6CCE-479A-A4F6-ACF422198346}" presName="root2" presStyleCnt="0"/>
      <dgm:spPr/>
    </dgm:pt>
    <dgm:pt modelId="{E426D8A6-2C7A-41AA-B2DC-946035BBE2FB}" type="pres">
      <dgm:prSet presAssocID="{51F68C5F-6CCE-479A-A4F6-ACF422198346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2375EC0-A17C-4A40-80E6-8F41E1F1E308}" type="pres">
      <dgm:prSet presAssocID="{51F68C5F-6CCE-479A-A4F6-ACF422198346}" presName="level3hierChild" presStyleCnt="0"/>
      <dgm:spPr/>
    </dgm:pt>
    <dgm:pt modelId="{1E2F0633-20C1-4254-B477-3F29041F47F2}" type="pres">
      <dgm:prSet presAssocID="{DD53BE3E-91A8-482B-8DE3-B4C767710E92}" presName="conn2-1" presStyleLbl="parChTrans1D3" presStyleIdx="1" presStyleCnt="5"/>
      <dgm:spPr/>
      <dgm:t>
        <a:bodyPr/>
        <a:lstStyle/>
        <a:p>
          <a:endParaRPr lang="en-IN"/>
        </a:p>
      </dgm:t>
    </dgm:pt>
    <dgm:pt modelId="{CBBAA7E5-DFE7-4D71-9641-489CE450C6B8}" type="pres">
      <dgm:prSet presAssocID="{DD53BE3E-91A8-482B-8DE3-B4C767710E92}" presName="connTx" presStyleLbl="parChTrans1D3" presStyleIdx="1" presStyleCnt="5"/>
      <dgm:spPr/>
      <dgm:t>
        <a:bodyPr/>
        <a:lstStyle/>
        <a:p>
          <a:endParaRPr lang="en-IN"/>
        </a:p>
      </dgm:t>
    </dgm:pt>
    <dgm:pt modelId="{B5568BBE-32BB-4332-B244-2386F191AC48}" type="pres">
      <dgm:prSet presAssocID="{7D69FA12-9F54-4088-BE87-E28F798A5507}" presName="root2" presStyleCnt="0"/>
      <dgm:spPr/>
    </dgm:pt>
    <dgm:pt modelId="{598AF7C9-5A9A-44D0-8AD4-7B5490E5B060}" type="pres">
      <dgm:prSet presAssocID="{7D69FA12-9F54-4088-BE87-E28F798A5507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84B2B8-6485-4E96-9170-1118C831A308}" type="pres">
      <dgm:prSet presAssocID="{7D69FA12-9F54-4088-BE87-E28F798A5507}" presName="level3hierChild" presStyleCnt="0"/>
      <dgm:spPr/>
    </dgm:pt>
    <dgm:pt modelId="{4D8C0A19-A02C-4D6D-B628-2BC7294D800C}" type="pres">
      <dgm:prSet presAssocID="{B7CF67A6-43E3-4D1E-BAC2-34A12A53A818}" presName="conn2-1" presStyleLbl="parChTrans1D4" presStyleIdx="0" presStyleCnt="2"/>
      <dgm:spPr/>
      <dgm:t>
        <a:bodyPr/>
        <a:lstStyle/>
        <a:p>
          <a:endParaRPr lang="en-IN"/>
        </a:p>
      </dgm:t>
    </dgm:pt>
    <dgm:pt modelId="{6476A4C6-A105-433B-A53E-D4CCFD227063}" type="pres">
      <dgm:prSet presAssocID="{B7CF67A6-43E3-4D1E-BAC2-34A12A53A818}" presName="connTx" presStyleLbl="parChTrans1D4" presStyleIdx="0" presStyleCnt="2"/>
      <dgm:spPr/>
      <dgm:t>
        <a:bodyPr/>
        <a:lstStyle/>
        <a:p>
          <a:endParaRPr lang="en-IN"/>
        </a:p>
      </dgm:t>
    </dgm:pt>
    <dgm:pt modelId="{752C1DAB-0651-4810-8E8B-AFCD06A40C76}" type="pres">
      <dgm:prSet presAssocID="{D16E23C2-E7C3-447E-A8FE-E50E1A922596}" presName="root2" presStyleCnt="0"/>
      <dgm:spPr/>
    </dgm:pt>
    <dgm:pt modelId="{E502849E-9409-435B-A572-2CFFA1324BAD}" type="pres">
      <dgm:prSet presAssocID="{D16E23C2-E7C3-447E-A8FE-E50E1A922596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D11833A-A13C-43BD-AD95-61F9D58C92A6}" type="pres">
      <dgm:prSet presAssocID="{D16E23C2-E7C3-447E-A8FE-E50E1A922596}" presName="level3hierChild" presStyleCnt="0"/>
      <dgm:spPr/>
    </dgm:pt>
    <dgm:pt modelId="{9B6B63BD-654E-4D42-828A-E2D2EB57312F}" type="pres">
      <dgm:prSet presAssocID="{0B74612D-B252-456F-8603-1328B649407C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EC4EC434-96B0-453B-AF78-B562BAFAC4B1}" type="pres">
      <dgm:prSet presAssocID="{0B74612D-B252-456F-8603-1328B649407C}" presName="connTx" presStyleLbl="parChTrans1D2" presStyleIdx="1" presStyleCnt="2"/>
      <dgm:spPr/>
      <dgm:t>
        <a:bodyPr/>
        <a:lstStyle/>
        <a:p>
          <a:endParaRPr lang="en-IN"/>
        </a:p>
      </dgm:t>
    </dgm:pt>
    <dgm:pt modelId="{813DA40F-A28E-4154-96CC-3CBBF956C60E}" type="pres">
      <dgm:prSet presAssocID="{5FA9D8F9-49BB-4C91-BE87-F0A9F937BD60}" presName="root2" presStyleCnt="0"/>
      <dgm:spPr/>
    </dgm:pt>
    <dgm:pt modelId="{8CD4077A-7AFE-4B12-9F00-0D62A079DD51}" type="pres">
      <dgm:prSet presAssocID="{5FA9D8F9-49BB-4C91-BE87-F0A9F937BD6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02E805A-3CEE-4337-A2E7-17F48DD9519A}" type="pres">
      <dgm:prSet presAssocID="{5FA9D8F9-49BB-4C91-BE87-F0A9F937BD60}" presName="level3hierChild" presStyleCnt="0"/>
      <dgm:spPr/>
    </dgm:pt>
    <dgm:pt modelId="{0D5862D4-B324-4759-897F-32EAC38BA575}" type="pres">
      <dgm:prSet presAssocID="{9BEC5738-8A61-49E5-85D5-BA081CE11CCE}" presName="conn2-1" presStyleLbl="parChTrans1D3" presStyleIdx="2" presStyleCnt="5"/>
      <dgm:spPr/>
      <dgm:t>
        <a:bodyPr/>
        <a:lstStyle/>
        <a:p>
          <a:endParaRPr lang="en-IN"/>
        </a:p>
      </dgm:t>
    </dgm:pt>
    <dgm:pt modelId="{0B074B35-949E-4794-B236-156F87244B68}" type="pres">
      <dgm:prSet presAssocID="{9BEC5738-8A61-49E5-85D5-BA081CE11CCE}" presName="connTx" presStyleLbl="parChTrans1D3" presStyleIdx="2" presStyleCnt="5"/>
      <dgm:spPr/>
      <dgm:t>
        <a:bodyPr/>
        <a:lstStyle/>
        <a:p>
          <a:endParaRPr lang="en-IN"/>
        </a:p>
      </dgm:t>
    </dgm:pt>
    <dgm:pt modelId="{05DAC504-D68A-4EA8-B1E2-1BA84E9665A9}" type="pres">
      <dgm:prSet presAssocID="{E9B47005-7334-4871-8AD1-19052CCAE85E}" presName="root2" presStyleCnt="0"/>
      <dgm:spPr/>
    </dgm:pt>
    <dgm:pt modelId="{60A8DA53-74A7-4554-8E37-5A27C6DBDA76}" type="pres">
      <dgm:prSet presAssocID="{E9B47005-7334-4871-8AD1-19052CCAE85E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3E6AAC-843A-4830-8D11-250B0F1DF53F}" type="pres">
      <dgm:prSet presAssocID="{E9B47005-7334-4871-8AD1-19052CCAE85E}" presName="level3hierChild" presStyleCnt="0"/>
      <dgm:spPr/>
    </dgm:pt>
    <dgm:pt modelId="{73053DB3-5B7B-4B6A-B4FA-837410A51663}" type="pres">
      <dgm:prSet presAssocID="{38D884A8-CA59-41DD-884D-0815CD770B42}" presName="conn2-1" presStyleLbl="parChTrans1D3" presStyleIdx="3" presStyleCnt="5"/>
      <dgm:spPr/>
      <dgm:t>
        <a:bodyPr/>
        <a:lstStyle/>
        <a:p>
          <a:endParaRPr lang="en-IN"/>
        </a:p>
      </dgm:t>
    </dgm:pt>
    <dgm:pt modelId="{43E85C86-2F81-4778-877C-8F42E60B78DB}" type="pres">
      <dgm:prSet presAssocID="{38D884A8-CA59-41DD-884D-0815CD770B42}" presName="connTx" presStyleLbl="parChTrans1D3" presStyleIdx="3" presStyleCnt="5"/>
      <dgm:spPr/>
      <dgm:t>
        <a:bodyPr/>
        <a:lstStyle/>
        <a:p>
          <a:endParaRPr lang="en-IN"/>
        </a:p>
      </dgm:t>
    </dgm:pt>
    <dgm:pt modelId="{1C7BDE36-78B4-4F0E-8BD9-974C6D8F73EC}" type="pres">
      <dgm:prSet presAssocID="{AE000134-713F-44EE-BBD6-8F3F6AF74817}" presName="root2" presStyleCnt="0"/>
      <dgm:spPr/>
    </dgm:pt>
    <dgm:pt modelId="{F03727AB-1941-4532-ABE8-8CAA999D17B4}" type="pres">
      <dgm:prSet presAssocID="{AE000134-713F-44EE-BBD6-8F3F6AF74817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4864447-1FE2-495D-85CF-C4B8F2213643}" type="pres">
      <dgm:prSet presAssocID="{AE000134-713F-44EE-BBD6-8F3F6AF74817}" presName="level3hierChild" presStyleCnt="0"/>
      <dgm:spPr/>
    </dgm:pt>
    <dgm:pt modelId="{8DCDFA21-70A1-402C-9338-3C264171DDC9}" type="pres">
      <dgm:prSet presAssocID="{9AD8B7CE-6405-4A28-83FC-F36B1C6865BA}" presName="conn2-1" presStyleLbl="parChTrans1D4" presStyleIdx="1" presStyleCnt="2"/>
      <dgm:spPr/>
      <dgm:t>
        <a:bodyPr/>
        <a:lstStyle/>
        <a:p>
          <a:endParaRPr lang="en-IN"/>
        </a:p>
      </dgm:t>
    </dgm:pt>
    <dgm:pt modelId="{BA180303-ECC3-4BB2-AEE6-E6183AE7C94B}" type="pres">
      <dgm:prSet presAssocID="{9AD8B7CE-6405-4A28-83FC-F36B1C6865BA}" presName="connTx" presStyleLbl="parChTrans1D4" presStyleIdx="1" presStyleCnt="2"/>
      <dgm:spPr/>
      <dgm:t>
        <a:bodyPr/>
        <a:lstStyle/>
        <a:p>
          <a:endParaRPr lang="en-IN"/>
        </a:p>
      </dgm:t>
    </dgm:pt>
    <dgm:pt modelId="{B33EC348-1FAB-4222-9ED6-08D1917353C9}" type="pres">
      <dgm:prSet presAssocID="{5AFC8B3C-5280-4D56-892A-8AF5CE3B1A6E}" presName="root2" presStyleCnt="0"/>
      <dgm:spPr/>
    </dgm:pt>
    <dgm:pt modelId="{3414D6C3-64DB-42FD-A5A1-EB5D74124A2D}" type="pres">
      <dgm:prSet presAssocID="{5AFC8B3C-5280-4D56-892A-8AF5CE3B1A6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84A0E78-EE3D-445C-A9A4-9DC649568F64}" type="pres">
      <dgm:prSet presAssocID="{5AFC8B3C-5280-4D56-892A-8AF5CE3B1A6E}" presName="level3hierChild" presStyleCnt="0"/>
      <dgm:spPr/>
    </dgm:pt>
    <dgm:pt modelId="{D562A107-25C7-457E-8FC6-8D4AB807D989}" type="pres">
      <dgm:prSet presAssocID="{7E977DD6-EE4D-4F4B-A34F-0B3147FE49A8}" presName="conn2-1" presStyleLbl="parChTrans1D3" presStyleIdx="4" presStyleCnt="5"/>
      <dgm:spPr/>
      <dgm:t>
        <a:bodyPr/>
        <a:lstStyle/>
        <a:p>
          <a:endParaRPr lang="en-IN"/>
        </a:p>
      </dgm:t>
    </dgm:pt>
    <dgm:pt modelId="{E3BED9F2-6AC1-4823-B200-A58CC6D2599D}" type="pres">
      <dgm:prSet presAssocID="{7E977DD6-EE4D-4F4B-A34F-0B3147FE49A8}" presName="connTx" presStyleLbl="parChTrans1D3" presStyleIdx="4" presStyleCnt="5"/>
      <dgm:spPr/>
      <dgm:t>
        <a:bodyPr/>
        <a:lstStyle/>
        <a:p>
          <a:endParaRPr lang="en-IN"/>
        </a:p>
      </dgm:t>
    </dgm:pt>
    <dgm:pt modelId="{64E0765D-45F0-46AA-A8A8-979E7C39B9DA}" type="pres">
      <dgm:prSet presAssocID="{63B89017-DB60-4B17-BF82-4D4F716E874B}" presName="root2" presStyleCnt="0"/>
      <dgm:spPr/>
    </dgm:pt>
    <dgm:pt modelId="{2A23AF94-3DCF-4462-8A09-874061AC73F4}" type="pres">
      <dgm:prSet presAssocID="{63B89017-DB60-4B17-BF82-4D4F716E874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54C572D-90F6-4B8E-82A1-03C971B26C74}" type="pres">
      <dgm:prSet presAssocID="{63B89017-DB60-4B17-BF82-4D4F716E874B}" presName="level3hierChild" presStyleCnt="0"/>
      <dgm:spPr/>
    </dgm:pt>
  </dgm:ptLst>
  <dgm:cxnLst>
    <dgm:cxn modelId="{16705D86-6F54-4707-9E29-537098785CBE}" type="presOf" srcId="{5AFC8B3C-5280-4D56-892A-8AF5CE3B1A6E}" destId="{3414D6C3-64DB-42FD-A5A1-EB5D74124A2D}" srcOrd="0" destOrd="0" presId="urn:microsoft.com/office/officeart/2005/8/layout/hierarchy2"/>
    <dgm:cxn modelId="{A351669B-FA03-4EF3-B2E4-2EB98E73FFFD}" type="presOf" srcId="{7E977DD6-EE4D-4F4B-A34F-0B3147FE49A8}" destId="{D562A107-25C7-457E-8FC6-8D4AB807D989}" srcOrd="0" destOrd="0" presId="urn:microsoft.com/office/officeart/2005/8/layout/hierarchy2"/>
    <dgm:cxn modelId="{F554B383-2BE0-4EB6-A1F2-B3FADF62BA58}" type="presOf" srcId="{38D884A8-CA59-41DD-884D-0815CD770B42}" destId="{43E85C86-2F81-4778-877C-8F42E60B78DB}" srcOrd="1" destOrd="0" presId="urn:microsoft.com/office/officeart/2005/8/layout/hierarchy2"/>
    <dgm:cxn modelId="{338B857E-091D-4610-82A8-1B8FCFC097E3}" type="presOf" srcId="{63B89017-DB60-4B17-BF82-4D4F716E874B}" destId="{2A23AF94-3DCF-4462-8A09-874061AC73F4}" srcOrd="0" destOrd="0" presId="urn:microsoft.com/office/officeart/2005/8/layout/hierarchy2"/>
    <dgm:cxn modelId="{FF270A59-FCDE-4AF8-BFB6-4494865D0DFD}" type="presOf" srcId="{B7CF67A6-43E3-4D1E-BAC2-34A12A53A818}" destId="{4D8C0A19-A02C-4D6D-B628-2BC7294D800C}" srcOrd="0" destOrd="0" presId="urn:microsoft.com/office/officeart/2005/8/layout/hierarchy2"/>
    <dgm:cxn modelId="{267F761F-F3AE-496E-9E84-9C45B317A969}" srcId="{AE000134-713F-44EE-BBD6-8F3F6AF74817}" destId="{5AFC8B3C-5280-4D56-892A-8AF5CE3B1A6E}" srcOrd="0" destOrd="0" parTransId="{9AD8B7CE-6405-4A28-83FC-F36B1C6865BA}" sibTransId="{6AD7303D-6980-4D1E-AE02-AE1A37524E74}"/>
    <dgm:cxn modelId="{47A1DA8A-8017-4FDF-BDDB-01E0EAEC8B23}" type="presOf" srcId="{38D884A8-CA59-41DD-884D-0815CD770B42}" destId="{73053DB3-5B7B-4B6A-B4FA-837410A51663}" srcOrd="0" destOrd="0" presId="urn:microsoft.com/office/officeart/2005/8/layout/hierarchy2"/>
    <dgm:cxn modelId="{00E93E0C-B4FF-4331-A5FE-8103FC7562BF}" type="presOf" srcId="{09C4E02F-72FF-4771-92C3-F5CBF65DB8F2}" destId="{E59FE7B0-9811-4A79-AD94-6C3E72EAAB8B}" srcOrd="1" destOrd="0" presId="urn:microsoft.com/office/officeart/2005/8/layout/hierarchy2"/>
    <dgm:cxn modelId="{12DFCAD5-0A7A-4B82-9BF6-071A9B71C0CB}" type="presOf" srcId="{7D69FA12-9F54-4088-BE87-E28F798A5507}" destId="{598AF7C9-5A9A-44D0-8AD4-7B5490E5B060}" srcOrd="0" destOrd="0" presId="urn:microsoft.com/office/officeart/2005/8/layout/hierarchy2"/>
    <dgm:cxn modelId="{78341105-80FD-4341-AFE7-0494247E50C1}" type="presOf" srcId="{75638B80-7AD1-4727-A563-1D19C2B428CC}" destId="{A9190522-D97B-462E-AAB5-70F88212C097}" srcOrd="0" destOrd="0" presId="urn:microsoft.com/office/officeart/2005/8/layout/hierarchy2"/>
    <dgm:cxn modelId="{74CEB706-A67D-4C2E-AF69-09C1545D1E0A}" type="presOf" srcId="{D16E23C2-E7C3-447E-A8FE-E50E1A922596}" destId="{E502849E-9409-435B-A572-2CFFA1324BAD}" srcOrd="0" destOrd="0" presId="urn:microsoft.com/office/officeart/2005/8/layout/hierarchy2"/>
    <dgm:cxn modelId="{5F103100-06EC-4B46-B873-731D81A79449}" srcId="{7D69FA12-9F54-4088-BE87-E28F798A5507}" destId="{D16E23C2-E7C3-447E-A8FE-E50E1A922596}" srcOrd="0" destOrd="0" parTransId="{B7CF67A6-43E3-4D1E-BAC2-34A12A53A818}" sibTransId="{C4F60099-4B61-42AA-A1C4-BC8A553FC6F0}"/>
    <dgm:cxn modelId="{68FB25C1-1EBD-41F2-9FA1-0DC497B329E6}" srcId="{5FA9D8F9-49BB-4C91-BE87-F0A9F937BD60}" destId="{63B89017-DB60-4B17-BF82-4D4F716E874B}" srcOrd="2" destOrd="0" parTransId="{7E977DD6-EE4D-4F4B-A34F-0B3147FE49A8}" sibTransId="{9A5FABCA-2D18-42F4-870F-251C5A4197EA}"/>
    <dgm:cxn modelId="{F7FA23F0-6431-4E7B-ABD7-DD7F717FC398}" type="presOf" srcId="{0B74612D-B252-456F-8603-1328B649407C}" destId="{EC4EC434-96B0-453B-AF78-B562BAFAC4B1}" srcOrd="1" destOrd="0" presId="urn:microsoft.com/office/officeart/2005/8/layout/hierarchy2"/>
    <dgm:cxn modelId="{8F5D86B6-1C7C-47B0-9460-1F73ECAD91B9}" srcId="{5FA9D8F9-49BB-4C91-BE87-F0A9F937BD60}" destId="{E9B47005-7334-4871-8AD1-19052CCAE85E}" srcOrd="0" destOrd="0" parTransId="{9BEC5738-8A61-49E5-85D5-BA081CE11CCE}" sibTransId="{650A7051-C87B-483C-B9CA-D030E53CFFFF}"/>
    <dgm:cxn modelId="{06E08BBA-174C-43DB-B95B-79FBA3B23AB7}" type="presOf" srcId="{51F68C5F-6CCE-479A-A4F6-ACF422198346}" destId="{E426D8A6-2C7A-41AA-B2DC-946035BBE2FB}" srcOrd="0" destOrd="0" presId="urn:microsoft.com/office/officeart/2005/8/layout/hierarchy2"/>
    <dgm:cxn modelId="{1C001408-EA60-45E0-8EAA-98C9AFDADC87}" type="presOf" srcId="{B7CF67A6-43E3-4D1E-BAC2-34A12A53A818}" destId="{6476A4C6-A105-433B-A53E-D4CCFD227063}" srcOrd="1" destOrd="0" presId="urn:microsoft.com/office/officeart/2005/8/layout/hierarchy2"/>
    <dgm:cxn modelId="{58587B94-98A0-43E9-B9F2-A6D69A3D25E0}" type="presOf" srcId="{7E977DD6-EE4D-4F4B-A34F-0B3147FE49A8}" destId="{E3BED9F2-6AC1-4823-B200-A58CC6D2599D}" srcOrd="1" destOrd="0" presId="urn:microsoft.com/office/officeart/2005/8/layout/hierarchy2"/>
    <dgm:cxn modelId="{6C3587CD-9A8C-41EE-9EBA-336DE4B3CBBB}" type="presOf" srcId="{0B74612D-B252-456F-8603-1328B649407C}" destId="{9B6B63BD-654E-4D42-828A-E2D2EB57312F}" srcOrd="0" destOrd="0" presId="urn:microsoft.com/office/officeart/2005/8/layout/hierarchy2"/>
    <dgm:cxn modelId="{655DCC4E-02B4-48F1-8C6B-F7B7737FB1E5}" type="presOf" srcId="{9AD8B7CE-6405-4A28-83FC-F36B1C6865BA}" destId="{8DCDFA21-70A1-402C-9338-3C264171DDC9}" srcOrd="0" destOrd="0" presId="urn:microsoft.com/office/officeart/2005/8/layout/hierarchy2"/>
    <dgm:cxn modelId="{9AE7E0AD-9901-4988-A29F-2E094C917E5A}" type="presOf" srcId="{DD53BE3E-91A8-482B-8DE3-B4C767710E92}" destId="{1E2F0633-20C1-4254-B477-3F29041F47F2}" srcOrd="0" destOrd="0" presId="urn:microsoft.com/office/officeart/2005/8/layout/hierarchy2"/>
    <dgm:cxn modelId="{C0926CAC-7D11-4C7B-A4A9-3854CC49F27C}" type="presOf" srcId="{AE000134-713F-44EE-BBD6-8F3F6AF74817}" destId="{F03727AB-1941-4532-ABE8-8CAA999D17B4}" srcOrd="0" destOrd="0" presId="urn:microsoft.com/office/officeart/2005/8/layout/hierarchy2"/>
    <dgm:cxn modelId="{C81B8C7A-5C5D-4161-9F31-11F21837AF7F}" srcId="{9C196F14-DB82-4417-971F-DA197C3D123B}" destId="{8D4C3FA8-AF9C-4838-8955-A32AFFFD8D10}" srcOrd="0" destOrd="0" parTransId="{09C4E02F-72FF-4771-92C3-F5CBF65DB8F2}" sibTransId="{FE64ACD4-D61B-4A2F-995E-0612F3F93B15}"/>
    <dgm:cxn modelId="{D0A5A171-9CAF-4090-AF4F-4321B97BC7DC}" type="presOf" srcId="{8D4C3FA8-AF9C-4838-8955-A32AFFFD8D10}" destId="{D82310D8-EFE8-4620-AF1E-22CF5AE3D225}" srcOrd="0" destOrd="0" presId="urn:microsoft.com/office/officeart/2005/8/layout/hierarchy2"/>
    <dgm:cxn modelId="{8CF03DDC-14BD-4743-9FEB-05B96B70B979}" type="presOf" srcId="{09C4E02F-72FF-4771-92C3-F5CBF65DB8F2}" destId="{0D3D90DE-7611-4A88-A13B-A3FBD5919E25}" srcOrd="0" destOrd="0" presId="urn:microsoft.com/office/officeart/2005/8/layout/hierarchy2"/>
    <dgm:cxn modelId="{7D7958A7-B9F3-485F-AF4B-5D3BA0DA0B49}" srcId="{5FA9D8F9-49BB-4C91-BE87-F0A9F937BD60}" destId="{AE000134-713F-44EE-BBD6-8F3F6AF74817}" srcOrd="1" destOrd="0" parTransId="{38D884A8-CA59-41DD-884D-0815CD770B42}" sibTransId="{F003D09F-FF31-427A-9BBD-045D6C097A79}"/>
    <dgm:cxn modelId="{56BDF7BE-CF27-4C9B-A725-A5BFDB0AC111}" type="presOf" srcId="{DD53BE3E-91A8-482B-8DE3-B4C767710E92}" destId="{CBBAA7E5-DFE7-4D71-9641-489CE450C6B8}" srcOrd="1" destOrd="0" presId="urn:microsoft.com/office/officeart/2005/8/layout/hierarchy2"/>
    <dgm:cxn modelId="{6D911580-011F-452C-BBBE-DE344449B2A7}" type="presOf" srcId="{9BEC5738-8A61-49E5-85D5-BA081CE11CCE}" destId="{0D5862D4-B324-4759-897F-32EAC38BA575}" srcOrd="0" destOrd="0" presId="urn:microsoft.com/office/officeart/2005/8/layout/hierarchy2"/>
    <dgm:cxn modelId="{23BB55D9-543E-4650-AF80-DA21C2C08C71}" type="presOf" srcId="{9AD8B7CE-6405-4A28-83FC-F36B1C6865BA}" destId="{BA180303-ECC3-4BB2-AEE6-E6183AE7C94B}" srcOrd="1" destOrd="0" presId="urn:microsoft.com/office/officeart/2005/8/layout/hierarchy2"/>
    <dgm:cxn modelId="{89EF978C-142D-43FC-8B3E-F47543938E87}" srcId="{8D4C3FA8-AF9C-4838-8955-A32AFFFD8D10}" destId="{7D69FA12-9F54-4088-BE87-E28F798A5507}" srcOrd="1" destOrd="0" parTransId="{DD53BE3E-91A8-482B-8DE3-B4C767710E92}" sibTransId="{C0B8AF8A-4472-421A-BE5B-3313D4EFA6B8}"/>
    <dgm:cxn modelId="{FF73F04A-5849-4DEC-82D7-52E629BA6E69}" type="presOf" srcId="{75638B80-7AD1-4727-A563-1D19C2B428CC}" destId="{121F0FED-4DFA-4315-BB9F-2CC0CFC4B46A}" srcOrd="1" destOrd="0" presId="urn:microsoft.com/office/officeart/2005/8/layout/hierarchy2"/>
    <dgm:cxn modelId="{9C746C91-5664-492B-B883-C3F56174119A}" type="presOf" srcId="{E9B47005-7334-4871-8AD1-19052CCAE85E}" destId="{60A8DA53-74A7-4554-8E37-5A27C6DBDA76}" srcOrd="0" destOrd="0" presId="urn:microsoft.com/office/officeart/2005/8/layout/hierarchy2"/>
    <dgm:cxn modelId="{A6E24769-4017-459E-A42E-F1070B164FCD}" srcId="{D7936F54-197A-41B2-8107-7618554CE7CC}" destId="{9C196F14-DB82-4417-971F-DA197C3D123B}" srcOrd="0" destOrd="0" parTransId="{8FF4F0C4-2667-4ED7-A855-36D8581F629F}" sibTransId="{5308572F-4D71-42DE-B975-FED380F9DE88}"/>
    <dgm:cxn modelId="{7E040DE4-90C2-45F5-96E8-2F4872DE27C3}" type="presOf" srcId="{5FA9D8F9-49BB-4C91-BE87-F0A9F937BD60}" destId="{8CD4077A-7AFE-4B12-9F00-0D62A079DD51}" srcOrd="0" destOrd="0" presId="urn:microsoft.com/office/officeart/2005/8/layout/hierarchy2"/>
    <dgm:cxn modelId="{05F3CCAE-298C-4B28-9E32-F91A7EB5C685}" type="presOf" srcId="{9BEC5738-8A61-49E5-85D5-BA081CE11CCE}" destId="{0B074B35-949E-4794-B236-156F87244B68}" srcOrd="1" destOrd="0" presId="urn:microsoft.com/office/officeart/2005/8/layout/hierarchy2"/>
    <dgm:cxn modelId="{0DC07F10-7D6C-4797-BB14-D07107DEC24A}" type="presOf" srcId="{D7936F54-197A-41B2-8107-7618554CE7CC}" destId="{B1311A2C-BAEB-461F-9CAE-C2CA6954AEB6}" srcOrd="0" destOrd="0" presId="urn:microsoft.com/office/officeart/2005/8/layout/hierarchy2"/>
    <dgm:cxn modelId="{B0CE93DC-BFDF-4F55-BEBC-E5BD096184FF}" srcId="{9C196F14-DB82-4417-971F-DA197C3D123B}" destId="{5FA9D8F9-49BB-4C91-BE87-F0A9F937BD60}" srcOrd="1" destOrd="0" parTransId="{0B74612D-B252-456F-8603-1328B649407C}" sibTransId="{1D384D75-9460-4199-B028-5E0B747EEDC9}"/>
    <dgm:cxn modelId="{278A3C17-2C9E-4AEA-9DE1-4152047987FC}" type="presOf" srcId="{9C196F14-DB82-4417-971F-DA197C3D123B}" destId="{D9D370A3-5A7C-435F-A70D-C7AE74F2ED54}" srcOrd="0" destOrd="0" presId="urn:microsoft.com/office/officeart/2005/8/layout/hierarchy2"/>
    <dgm:cxn modelId="{D6F3944B-E03D-48E5-95D1-0E2AF75E60DB}" srcId="{8D4C3FA8-AF9C-4838-8955-A32AFFFD8D10}" destId="{51F68C5F-6CCE-479A-A4F6-ACF422198346}" srcOrd="0" destOrd="0" parTransId="{75638B80-7AD1-4727-A563-1D19C2B428CC}" sibTransId="{4307A34F-ED78-4222-9A6D-5316A5734ADB}"/>
    <dgm:cxn modelId="{FB2FCD0C-52D7-42FA-B906-25EA986C43E5}" type="presParOf" srcId="{B1311A2C-BAEB-461F-9CAE-C2CA6954AEB6}" destId="{54985561-DFEF-4244-B35B-C00A6F86B737}" srcOrd="0" destOrd="0" presId="urn:microsoft.com/office/officeart/2005/8/layout/hierarchy2"/>
    <dgm:cxn modelId="{45ED56DC-9683-4122-B76C-3BE513CB9892}" type="presParOf" srcId="{54985561-DFEF-4244-B35B-C00A6F86B737}" destId="{D9D370A3-5A7C-435F-A70D-C7AE74F2ED54}" srcOrd="0" destOrd="0" presId="urn:microsoft.com/office/officeart/2005/8/layout/hierarchy2"/>
    <dgm:cxn modelId="{754B4FD4-2C88-48FB-90B0-D446D23375A8}" type="presParOf" srcId="{54985561-DFEF-4244-B35B-C00A6F86B737}" destId="{D23FFF71-07B6-4FDC-B838-7B18B5D2EE8F}" srcOrd="1" destOrd="0" presId="urn:microsoft.com/office/officeart/2005/8/layout/hierarchy2"/>
    <dgm:cxn modelId="{AF2EA20E-A6E3-4574-AF9F-CE6340DD0056}" type="presParOf" srcId="{D23FFF71-07B6-4FDC-B838-7B18B5D2EE8F}" destId="{0D3D90DE-7611-4A88-A13B-A3FBD5919E25}" srcOrd="0" destOrd="0" presId="urn:microsoft.com/office/officeart/2005/8/layout/hierarchy2"/>
    <dgm:cxn modelId="{89A71511-B838-4EDC-BE7F-43F793D13341}" type="presParOf" srcId="{0D3D90DE-7611-4A88-A13B-A3FBD5919E25}" destId="{E59FE7B0-9811-4A79-AD94-6C3E72EAAB8B}" srcOrd="0" destOrd="0" presId="urn:microsoft.com/office/officeart/2005/8/layout/hierarchy2"/>
    <dgm:cxn modelId="{88E055D3-0B80-4B2A-8854-DFC0C942DE5D}" type="presParOf" srcId="{D23FFF71-07B6-4FDC-B838-7B18B5D2EE8F}" destId="{7E5AD100-6253-4956-A190-B1BE3C14200C}" srcOrd="1" destOrd="0" presId="urn:microsoft.com/office/officeart/2005/8/layout/hierarchy2"/>
    <dgm:cxn modelId="{C1FF3160-57FB-4193-BA74-46DB32C2C8F1}" type="presParOf" srcId="{7E5AD100-6253-4956-A190-B1BE3C14200C}" destId="{D82310D8-EFE8-4620-AF1E-22CF5AE3D225}" srcOrd="0" destOrd="0" presId="urn:microsoft.com/office/officeart/2005/8/layout/hierarchy2"/>
    <dgm:cxn modelId="{D25B674E-8D6F-4189-86B8-00A471759F8F}" type="presParOf" srcId="{7E5AD100-6253-4956-A190-B1BE3C14200C}" destId="{F6CD3A40-925A-46C2-BA9F-2D613A750F8D}" srcOrd="1" destOrd="0" presId="urn:microsoft.com/office/officeart/2005/8/layout/hierarchy2"/>
    <dgm:cxn modelId="{A4FB6D7C-7298-498D-B09A-CA532C5C813C}" type="presParOf" srcId="{F6CD3A40-925A-46C2-BA9F-2D613A750F8D}" destId="{A9190522-D97B-462E-AAB5-70F88212C097}" srcOrd="0" destOrd="0" presId="urn:microsoft.com/office/officeart/2005/8/layout/hierarchy2"/>
    <dgm:cxn modelId="{283839DF-3C61-4790-B9D3-80E826E67332}" type="presParOf" srcId="{A9190522-D97B-462E-AAB5-70F88212C097}" destId="{121F0FED-4DFA-4315-BB9F-2CC0CFC4B46A}" srcOrd="0" destOrd="0" presId="urn:microsoft.com/office/officeart/2005/8/layout/hierarchy2"/>
    <dgm:cxn modelId="{3E0AA00B-C1D5-4EC7-8EBB-1E2F60C68A15}" type="presParOf" srcId="{F6CD3A40-925A-46C2-BA9F-2D613A750F8D}" destId="{F63381BB-80E4-4991-90C3-A08F8BB56E50}" srcOrd="1" destOrd="0" presId="urn:microsoft.com/office/officeart/2005/8/layout/hierarchy2"/>
    <dgm:cxn modelId="{4BC8BC8E-7B08-4383-B3FD-0C21AF09C2BA}" type="presParOf" srcId="{F63381BB-80E4-4991-90C3-A08F8BB56E50}" destId="{E426D8A6-2C7A-41AA-B2DC-946035BBE2FB}" srcOrd="0" destOrd="0" presId="urn:microsoft.com/office/officeart/2005/8/layout/hierarchy2"/>
    <dgm:cxn modelId="{AD50450E-ED38-4FD7-A7A9-B842BFA910BF}" type="presParOf" srcId="{F63381BB-80E4-4991-90C3-A08F8BB56E50}" destId="{C2375EC0-A17C-4A40-80E6-8F41E1F1E308}" srcOrd="1" destOrd="0" presId="urn:microsoft.com/office/officeart/2005/8/layout/hierarchy2"/>
    <dgm:cxn modelId="{4F49F606-7386-4B0F-8B04-CC6ACB0493ED}" type="presParOf" srcId="{F6CD3A40-925A-46C2-BA9F-2D613A750F8D}" destId="{1E2F0633-20C1-4254-B477-3F29041F47F2}" srcOrd="2" destOrd="0" presId="urn:microsoft.com/office/officeart/2005/8/layout/hierarchy2"/>
    <dgm:cxn modelId="{FE7A561B-F014-4C3F-AAA2-D6CCD21997DE}" type="presParOf" srcId="{1E2F0633-20C1-4254-B477-3F29041F47F2}" destId="{CBBAA7E5-DFE7-4D71-9641-489CE450C6B8}" srcOrd="0" destOrd="0" presId="urn:microsoft.com/office/officeart/2005/8/layout/hierarchy2"/>
    <dgm:cxn modelId="{8B199C72-5434-4E5B-A2C5-D7B2080FFCEB}" type="presParOf" srcId="{F6CD3A40-925A-46C2-BA9F-2D613A750F8D}" destId="{B5568BBE-32BB-4332-B244-2386F191AC48}" srcOrd="3" destOrd="0" presId="urn:microsoft.com/office/officeart/2005/8/layout/hierarchy2"/>
    <dgm:cxn modelId="{8AEFEC35-E33C-489A-B4AA-78230CCD6B03}" type="presParOf" srcId="{B5568BBE-32BB-4332-B244-2386F191AC48}" destId="{598AF7C9-5A9A-44D0-8AD4-7B5490E5B060}" srcOrd="0" destOrd="0" presId="urn:microsoft.com/office/officeart/2005/8/layout/hierarchy2"/>
    <dgm:cxn modelId="{7A7599A1-1BA2-4C33-B5C7-D756F5A0AE75}" type="presParOf" srcId="{B5568BBE-32BB-4332-B244-2386F191AC48}" destId="{0C84B2B8-6485-4E96-9170-1118C831A308}" srcOrd="1" destOrd="0" presId="urn:microsoft.com/office/officeart/2005/8/layout/hierarchy2"/>
    <dgm:cxn modelId="{DE00CC46-5CE5-44E2-BAD9-3A3DCAF534F1}" type="presParOf" srcId="{0C84B2B8-6485-4E96-9170-1118C831A308}" destId="{4D8C0A19-A02C-4D6D-B628-2BC7294D800C}" srcOrd="0" destOrd="0" presId="urn:microsoft.com/office/officeart/2005/8/layout/hierarchy2"/>
    <dgm:cxn modelId="{4EFE5363-0E46-4983-8C19-6EDF46AF7657}" type="presParOf" srcId="{4D8C0A19-A02C-4D6D-B628-2BC7294D800C}" destId="{6476A4C6-A105-433B-A53E-D4CCFD227063}" srcOrd="0" destOrd="0" presId="urn:microsoft.com/office/officeart/2005/8/layout/hierarchy2"/>
    <dgm:cxn modelId="{C0E8EDF5-456A-4BE5-B8E8-5CC2C5035F82}" type="presParOf" srcId="{0C84B2B8-6485-4E96-9170-1118C831A308}" destId="{752C1DAB-0651-4810-8E8B-AFCD06A40C76}" srcOrd="1" destOrd="0" presId="urn:microsoft.com/office/officeart/2005/8/layout/hierarchy2"/>
    <dgm:cxn modelId="{E9099BB5-0C47-4DA3-9C14-D5CE88FA280D}" type="presParOf" srcId="{752C1DAB-0651-4810-8E8B-AFCD06A40C76}" destId="{E502849E-9409-435B-A572-2CFFA1324BAD}" srcOrd="0" destOrd="0" presId="urn:microsoft.com/office/officeart/2005/8/layout/hierarchy2"/>
    <dgm:cxn modelId="{142667DB-010E-4F81-91B7-4A599DEFEAAE}" type="presParOf" srcId="{752C1DAB-0651-4810-8E8B-AFCD06A40C76}" destId="{4D11833A-A13C-43BD-AD95-61F9D58C92A6}" srcOrd="1" destOrd="0" presId="urn:microsoft.com/office/officeart/2005/8/layout/hierarchy2"/>
    <dgm:cxn modelId="{6E4DB8EF-A9DB-43E0-81D9-2E26921A1271}" type="presParOf" srcId="{D23FFF71-07B6-4FDC-B838-7B18B5D2EE8F}" destId="{9B6B63BD-654E-4D42-828A-E2D2EB57312F}" srcOrd="2" destOrd="0" presId="urn:microsoft.com/office/officeart/2005/8/layout/hierarchy2"/>
    <dgm:cxn modelId="{50531628-A82B-404B-84FD-380C213B1BD5}" type="presParOf" srcId="{9B6B63BD-654E-4D42-828A-E2D2EB57312F}" destId="{EC4EC434-96B0-453B-AF78-B562BAFAC4B1}" srcOrd="0" destOrd="0" presId="urn:microsoft.com/office/officeart/2005/8/layout/hierarchy2"/>
    <dgm:cxn modelId="{086C4F3D-EEA4-4DDB-9B28-755FCA6CE773}" type="presParOf" srcId="{D23FFF71-07B6-4FDC-B838-7B18B5D2EE8F}" destId="{813DA40F-A28E-4154-96CC-3CBBF956C60E}" srcOrd="3" destOrd="0" presId="urn:microsoft.com/office/officeart/2005/8/layout/hierarchy2"/>
    <dgm:cxn modelId="{98CDCC58-4716-440F-89B9-B2BBBF49085E}" type="presParOf" srcId="{813DA40F-A28E-4154-96CC-3CBBF956C60E}" destId="{8CD4077A-7AFE-4B12-9F00-0D62A079DD51}" srcOrd="0" destOrd="0" presId="urn:microsoft.com/office/officeart/2005/8/layout/hierarchy2"/>
    <dgm:cxn modelId="{091D56A1-71C6-4B5E-8F36-330DC3CE4EC3}" type="presParOf" srcId="{813DA40F-A28E-4154-96CC-3CBBF956C60E}" destId="{F02E805A-3CEE-4337-A2E7-17F48DD9519A}" srcOrd="1" destOrd="0" presId="urn:microsoft.com/office/officeart/2005/8/layout/hierarchy2"/>
    <dgm:cxn modelId="{4F9AAC4A-D54E-4CD8-AC22-6742D041D112}" type="presParOf" srcId="{F02E805A-3CEE-4337-A2E7-17F48DD9519A}" destId="{0D5862D4-B324-4759-897F-32EAC38BA575}" srcOrd="0" destOrd="0" presId="urn:microsoft.com/office/officeart/2005/8/layout/hierarchy2"/>
    <dgm:cxn modelId="{88A472AA-4FFC-4867-BA82-49FB817BA020}" type="presParOf" srcId="{0D5862D4-B324-4759-897F-32EAC38BA575}" destId="{0B074B35-949E-4794-B236-156F87244B68}" srcOrd="0" destOrd="0" presId="urn:microsoft.com/office/officeart/2005/8/layout/hierarchy2"/>
    <dgm:cxn modelId="{1749E92F-8D0A-44E3-9383-0BDC616CA97B}" type="presParOf" srcId="{F02E805A-3CEE-4337-A2E7-17F48DD9519A}" destId="{05DAC504-D68A-4EA8-B1E2-1BA84E9665A9}" srcOrd="1" destOrd="0" presId="urn:microsoft.com/office/officeart/2005/8/layout/hierarchy2"/>
    <dgm:cxn modelId="{7923C9C4-608D-4998-8A5D-0E162BBBBF0F}" type="presParOf" srcId="{05DAC504-D68A-4EA8-B1E2-1BA84E9665A9}" destId="{60A8DA53-74A7-4554-8E37-5A27C6DBDA76}" srcOrd="0" destOrd="0" presId="urn:microsoft.com/office/officeart/2005/8/layout/hierarchy2"/>
    <dgm:cxn modelId="{FD16BEB6-41F6-4A27-91CF-2E758DB25C5F}" type="presParOf" srcId="{05DAC504-D68A-4EA8-B1E2-1BA84E9665A9}" destId="{5C3E6AAC-843A-4830-8D11-250B0F1DF53F}" srcOrd="1" destOrd="0" presId="urn:microsoft.com/office/officeart/2005/8/layout/hierarchy2"/>
    <dgm:cxn modelId="{11842FEC-2D2E-4EEA-BBDB-A477CDFD22C5}" type="presParOf" srcId="{F02E805A-3CEE-4337-A2E7-17F48DD9519A}" destId="{73053DB3-5B7B-4B6A-B4FA-837410A51663}" srcOrd="2" destOrd="0" presId="urn:microsoft.com/office/officeart/2005/8/layout/hierarchy2"/>
    <dgm:cxn modelId="{AEF2C1A9-AAAB-4489-8CCA-CD1EBB1798EB}" type="presParOf" srcId="{73053DB3-5B7B-4B6A-B4FA-837410A51663}" destId="{43E85C86-2F81-4778-877C-8F42E60B78DB}" srcOrd="0" destOrd="0" presId="urn:microsoft.com/office/officeart/2005/8/layout/hierarchy2"/>
    <dgm:cxn modelId="{79C9404B-BD2E-42F3-B7FE-253ECB844DEE}" type="presParOf" srcId="{F02E805A-3CEE-4337-A2E7-17F48DD9519A}" destId="{1C7BDE36-78B4-4F0E-8BD9-974C6D8F73EC}" srcOrd="3" destOrd="0" presId="urn:microsoft.com/office/officeart/2005/8/layout/hierarchy2"/>
    <dgm:cxn modelId="{1FC3A220-A81B-45DB-9B7A-25800C93A448}" type="presParOf" srcId="{1C7BDE36-78B4-4F0E-8BD9-974C6D8F73EC}" destId="{F03727AB-1941-4532-ABE8-8CAA999D17B4}" srcOrd="0" destOrd="0" presId="urn:microsoft.com/office/officeart/2005/8/layout/hierarchy2"/>
    <dgm:cxn modelId="{D7E05501-8A5D-4FDC-AC6F-499F2789889C}" type="presParOf" srcId="{1C7BDE36-78B4-4F0E-8BD9-974C6D8F73EC}" destId="{14864447-1FE2-495D-85CF-C4B8F2213643}" srcOrd="1" destOrd="0" presId="urn:microsoft.com/office/officeart/2005/8/layout/hierarchy2"/>
    <dgm:cxn modelId="{4E46210C-0020-4E90-A3BE-6AF581C6D531}" type="presParOf" srcId="{14864447-1FE2-495D-85CF-C4B8F2213643}" destId="{8DCDFA21-70A1-402C-9338-3C264171DDC9}" srcOrd="0" destOrd="0" presId="urn:microsoft.com/office/officeart/2005/8/layout/hierarchy2"/>
    <dgm:cxn modelId="{F60491EE-BC80-47BE-BA82-4EC8DED8D7BE}" type="presParOf" srcId="{8DCDFA21-70A1-402C-9338-3C264171DDC9}" destId="{BA180303-ECC3-4BB2-AEE6-E6183AE7C94B}" srcOrd="0" destOrd="0" presId="urn:microsoft.com/office/officeart/2005/8/layout/hierarchy2"/>
    <dgm:cxn modelId="{49D350D1-BE89-4476-8C5F-152C70064D21}" type="presParOf" srcId="{14864447-1FE2-495D-85CF-C4B8F2213643}" destId="{B33EC348-1FAB-4222-9ED6-08D1917353C9}" srcOrd="1" destOrd="0" presId="urn:microsoft.com/office/officeart/2005/8/layout/hierarchy2"/>
    <dgm:cxn modelId="{80B8AE35-1912-4535-9E1F-A53522F0A1BD}" type="presParOf" srcId="{B33EC348-1FAB-4222-9ED6-08D1917353C9}" destId="{3414D6C3-64DB-42FD-A5A1-EB5D74124A2D}" srcOrd="0" destOrd="0" presId="urn:microsoft.com/office/officeart/2005/8/layout/hierarchy2"/>
    <dgm:cxn modelId="{2A48B917-B9D5-4ADB-9610-2C5A380156BF}" type="presParOf" srcId="{B33EC348-1FAB-4222-9ED6-08D1917353C9}" destId="{E84A0E78-EE3D-445C-A9A4-9DC649568F64}" srcOrd="1" destOrd="0" presId="urn:microsoft.com/office/officeart/2005/8/layout/hierarchy2"/>
    <dgm:cxn modelId="{647B4776-B799-4623-BF76-948570E1262F}" type="presParOf" srcId="{F02E805A-3CEE-4337-A2E7-17F48DD9519A}" destId="{D562A107-25C7-457E-8FC6-8D4AB807D989}" srcOrd="4" destOrd="0" presId="urn:microsoft.com/office/officeart/2005/8/layout/hierarchy2"/>
    <dgm:cxn modelId="{4BE22E2F-B457-4652-9890-E5655E30BF02}" type="presParOf" srcId="{D562A107-25C7-457E-8FC6-8D4AB807D989}" destId="{E3BED9F2-6AC1-4823-B200-A58CC6D2599D}" srcOrd="0" destOrd="0" presId="urn:microsoft.com/office/officeart/2005/8/layout/hierarchy2"/>
    <dgm:cxn modelId="{D9B3A52A-F8C0-424C-8624-5C1BEE1C033C}" type="presParOf" srcId="{F02E805A-3CEE-4337-A2E7-17F48DD9519A}" destId="{64E0765D-45F0-46AA-A8A8-979E7C39B9DA}" srcOrd="5" destOrd="0" presId="urn:microsoft.com/office/officeart/2005/8/layout/hierarchy2"/>
    <dgm:cxn modelId="{769DB4CC-9D35-416A-A16B-58E05EBC9688}" type="presParOf" srcId="{64E0765D-45F0-46AA-A8A8-979E7C39B9DA}" destId="{2A23AF94-3DCF-4462-8A09-874061AC73F4}" srcOrd="0" destOrd="0" presId="urn:microsoft.com/office/officeart/2005/8/layout/hierarchy2"/>
    <dgm:cxn modelId="{F04D184C-6704-47A5-8220-3AAF763FF121}" type="presParOf" srcId="{64E0765D-45F0-46AA-A8A8-979E7C39B9DA}" destId="{954C572D-90F6-4B8E-82A1-03C971B26C7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36F54-197A-41B2-8107-7618554CE7C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196F14-DB82-4417-971F-DA197C3D123B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IN" dirty="0"/>
        </a:p>
      </dgm:t>
    </dgm:pt>
    <dgm:pt modelId="{8FF4F0C4-2667-4ED7-A855-36D8581F629F}" type="parTrans" cxnId="{A6E24769-4017-459E-A42E-F1070B164FCD}">
      <dgm:prSet/>
      <dgm:spPr/>
      <dgm:t>
        <a:bodyPr/>
        <a:lstStyle/>
        <a:p>
          <a:endParaRPr lang="en-IN"/>
        </a:p>
      </dgm:t>
    </dgm:pt>
    <dgm:pt modelId="{5308572F-4D71-42DE-B975-FED380F9DE88}" type="sibTrans" cxnId="{A6E24769-4017-459E-A42E-F1070B164FCD}">
      <dgm:prSet/>
      <dgm:spPr/>
      <dgm:t>
        <a:bodyPr/>
        <a:lstStyle/>
        <a:p>
          <a:endParaRPr lang="en-IN"/>
        </a:p>
      </dgm:t>
    </dgm:pt>
    <dgm:pt modelId="{8D4C3FA8-AF9C-4838-8955-A32AFFFD8D10}">
      <dgm:prSet phldrT="[Text]"/>
      <dgm:spPr/>
      <dgm:t>
        <a:bodyPr/>
        <a:lstStyle/>
        <a:p>
          <a:r>
            <a:rPr lang="en-US" dirty="0" err="1" smtClean="0"/>
            <a:t>InputStream</a:t>
          </a:r>
          <a:endParaRPr lang="en-IN" dirty="0"/>
        </a:p>
      </dgm:t>
    </dgm:pt>
    <dgm:pt modelId="{09C4E02F-72FF-4771-92C3-F5CBF65DB8F2}" type="parTrans" cxnId="{C81B8C7A-5C5D-4161-9F31-11F21837AF7F}">
      <dgm:prSet/>
      <dgm:spPr/>
      <dgm:t>
        <a:bodyPr/>
        <a:lstStyle/>
        <a:p>
          <a:endParaRPr lang="en-IN"/>
        </a:p>
      </dgm:t>
    </dgm:pt>
    <dgm:pt modelId="{FE64ACD4-D61B-4A2F-995E-0612F3F93B15}" type="sibTrans" cxnId="{C81B8C7A-5C5D-4161-9F31-11F21837AF7F}">
      <dgm:prSet/>
      <dgm:spPr/>
      <dgm:t>
        <a:bodyPr/>
        <a:lstStyle/>
        <a:p>
          <a:endParaRPr lang="en-IN"/>
        </a:p>
      </dgm:t>
    </dgm:pt>
    <dgm:pt modelId="{51F68C5F-6CCE-479A-A4F6-ACF422198346}">
      <dgm:prSet phldrT="[Text]"/>
      <dgm:spPr/>
      <dgm:t>
        <a:bodyPr/>
        <a:lstStyle/>
        <a:p>
          <a:r>
            <a:rPr lang="en-US" dirty="0" err="1" smtClean="0"/>
            <a:t>FileInputStream</a:t>
          </a:r>
          <a:endParaRPr lang="en-IN" dirty="0"/>
        </a:p>
      </dgm:t>
    </dgm:pt>
    <dgm:pt modelId="{75638B80-7AD1-4727-A563-1D19C2B428CC}" type="parTrans" cxnId="{D6F3944B-E03D-48E5-95D1-0E2AF75E60DB}">
      <dgm:prSet/>
      <dgm:spPr/>
      <dgm:t>
        <a:bodyPr/>
        <a:lstStyle/>
        <a:p>
          <a:endParaRPr lang="en-IN"/>
        </a:p>
      </dgm:t>
    </dgm:pt>
    <dgm:pt modelId="{4307A34F-ED78-4222-9A6D-5316A5734ADB}" type="sibTrans" cxnId="{D6F3944B-E03D-48E5-95D1-0E2AF75E60DB}">
      <dgm:prSet/>
      <dgm:spPr/>
      <dgm:t>
        <a:bodyPr/>
        <a:lstStyle/>
        <a:p>
          <a:endParaRPr lang="en-IN"/>
        </a:p>
      </dgm:t>
    </dgm:pt>
    <dgm:pt modelId="{7D69FA12-9F54-4088-BE87-E28F798A5507}">
      <dgm:prSet phldrT="[Text]"/>
      <dgm:spPr/>
      <dgm:t>
        <a:bodyPr/>
        <a:lstStyle/>
        <a:p>
          <a:r>
            <a:rPr lang="en-US" dirty="0" err="1" smtClean="0"/>
            <a:t>FilterInputStream</a:t>
          </a:r>
          <a:endParaRPr lang="en-IN" dirty="0"/>
        </a:p>
      </dgm:t>
    </dgm:pt>
    <dgm:pt modelId="{DD53BE3E-91A8-482B-8DE3-B4C767710E92}" type="parTrans" cxnId="{89EF978C-142D-43FC-8B3E-F47543938E87}">
      <dgm:prSet/>
      <dgm:spPr/>
      <dgm:t>
        <a:bodyPr/>
        <a:lstStyle/>
        <a:p>
          <a:endParaRPr lang="en-IN"/>
        </a:p>
      </dgm:t>
    </dgm:pt>
    <dgm:pt modelId="{C0B8AF8A-4472-421A-BE5B-3313D4EFA6B8}" type="sibTrans" cxnId="{89EF978C-142D-43FC-8B3E-F47543938E87}">
      <dgm:prSet/>
      <dgm:spPr/>
      <dgm:t>
        <a:bodyPr/>
        <a:lstStyle/>
        <a:p>
          <a:endParaRPr lang="en-IN"/>
        </a:p>
      </dgm:t>
    </dgm:pt>
    <dgm:pt modelId="{5FA9D8F9-49BB-4C91-BE87-F0A9F937BD60}">
      <dgm:prSet phldrT="[Text]"/>
      <dgm:spPr/>
      <dgm:t>
        <a:bodyPr/>
        <a:lstStyle/>
        <a:p>
          <a:r>
            <a:rPr lang="en-US" dirty="0" err="1" smtClean="0"/>
            <a:t>OutputStream</a:t>
          </a:r>
          <a:endParaRPr lang="en-IN" dirty="0"/>
        </a:p>
      </dgm:t>
    </dgm:pt>
    <dgm:pt modelId="{0B74612D-B252-456F-8603-1328B649407C}" type="parTrans" cxnId="{B0CE93DC-BFDF-4F55-BEBC-E5BD096184FF}">
      <dgm:prSet/>
      <dgm:spPr/>
      <dgm:t>
        <a:bodyPr/>
        <a:lstStyle/>
        <a:p>
          <a:endParaRPr lang="en-IN"/>
        </a:p>
      </dgm:t>
    </dgm:pt>
    <dgm:pt modelId="{1D384D75-9460-4199-B028-5E0B747EEDC9}" type="sibTrans" cxnId="{B0CE93DC-BFDF-4F55-BEBC-E5BD096184FF}">
      <dgm:prSet/>
      <dgm:spPr/>
      <dgm:t>
        <a:bodyPr/>
        <a:lstStyle/>
        <a:p>
          <a:endParaRPr lang="en-IN"/>
        </a:p>
      </dgm:t>
    </dgm:pt>
    <dgm:pt modelId="{E9B47005-7334-4871-8AD1-19052CCAE85E}">
      <dgm:prSet phldrT="[Text]"/>
      <dgm:spPr/>
      <dgm:t>
        <a:bodyPr/>
        <a:lstStyle/>
        <a:p>
          <a:r>
            <a:rPr lang="en-US" dirty="0" err="1" smtClean="0"/>
            <a:t>FileOutputStream</a:t>
          </a:r>
          <a:endParaRPr lang="en-IN" dirty="0"/>
        </a:p>
      </dgm:t>
    </dgm:pt>
    <dgm:pt modelId="{9BEC5738-8A61-49E5-85D5-BA081CE11CCE}" type="parTrans" cxnId="{8F5D86B6-1C7C-47B0-9460-1F73ECAD91B9}">
      <dgm:prSet/>
      <dgm:spPr/>
      <dgm:t>
        <a:bodyPr/>
        <a:lstStyle/>
        <a:p>
          <a:endParaRPr lang="en-IN"/>
        </a:p>
      </dgm:t>
    </dgm:pt>
    <dgm:pt modelId="{650A7051-C87B-483C-B9CA-D030E53CFFFF}" type="sibTrans" cxnId="{8F5D86B6-1C7C-47B0-9460-1F73ECAD91B9}">
      <dgm:prSet/>
      <dgm:spPr/>
      <dgm:t>
        <a:bodyPr/>
        <a:lstStyle/>
        <a:p>
          <a:endParaRPr lang="en-IN"/>
        </a:p>
      </dgm:t>
    </dgm:pt>
    <dgm:pt modelId="{AE000134-713F-44EE-BBD6-8F3F6AF74817}">
      <dgm:prSet phldrT="[Text]"/>
      <dgm:spPr/>
      <dgm:t>
        <a:bodyPr/>
        <a:lstStyle/>
        <a:p>
          <a:r>
            <a:rPr lang="en-US" dirty="0" err="1" smtClean="0"/>
            <a:t>FilterOutputStream</a:t>
          </a:r>
          <a:endParaRPr lang="en-IN" dirty="0"/>
        </a:p>
      </dgm:t>
    </dgm:pt>
    <dgm:pt modelId="{38D884A8-CA59-41DD-884D-0815CD770B42}" type="parTrans" cxnId="{7D7958A7-B9F3-485F-AF4B-5D3BA0DA0B49}">
      <dgm:prSet/>
      <dgm:spPr/>
      <dgm:t>
        <a:bodyPr/>
        <a:lstStyle/>
        <a:p>
          <a:endParaRPr lang="en-IN"/>
        </a:p>
      </dgm:t>
    </dgm:pt>
    <dgm:pt modelId="{F003D09F-FF31-427A-9BBD-045D6C097A79}" type="sibTrans" cxnId="{7D7958A7-B9F3-485F-AF4B-5D3BA0DA0B49}">
      <dgm:prSet/>
      <dgm:spPr/>
      <dgm:t>
        <a:bodyPr/>
        <a:lstStyle/>
        <a:p>
          <a:endParaRPr lang="en-IN"/>
        </a:p>
      </dgm:t>
    </dgm:pt>
    <dgm:pt modelId="{D16E23C2-E7C3-447E-A8FE-E50E1A922596}">
      <dgm:prSet/>
      <dgm:spPr/>
      <dgm:t>
        <a:bodyPr/>
        <a:lstStyle/>
        <a:p>
          <a:r>
            <a:rPr lang="en-US" dirty="0" err="1" smtClean="0"/>
            <a:t>BufferedInputStream</a:t>
          </a:r>
          <a:endParaRPr lang="en-IN" dirty="0"/>
        </a:p>
      </dgm:t>
    </dgm:pt>
    <dgm:pt modelId="{B7CF67A6-43E3-4D1E-BAC2-34A12A53A818}" type="parTrans" cxnId="{5F103100-06EC-4B46-B873-731D81A79449}">
      <dgm:prSet/>
      <dgm:spPr/>
      <dgm:t>
        <a:bodyPr/>
        <a:lstStyle/>
        <a:p>
          <a:endParaRPr lang="en-IN"/>
        </a:p>
      </dgm:t>
    </dgm:pt>
    <dgm:pt modelId="{C4F60099-4B61-42AA-A1C4-BC8A553FC6F0}" type="sibTrans" cxnId="{5F103100-06EC-4B46-B873-731D81A79449}">
      <dgm:prSet/>
      <dgm:spPr/>
      <dgm:t>
        <a:bodyPr/>
        <a:lstStyle/>
        <a:p>
          <a:endParaRPr lang="en-IN"/>
        </a:p>
      </dgm:t>
    </dgm:pt>
    <dgm:pt modelId="{5AFC8B3C-5280-4D56-892A-8AF5CE3B1A6E}">
      <dgm:prSet/>
      <dgm:spPr/>
      <dgm:t>
        <a:bodyPr/>
        <a:lstStyle/>
        <a:p>
          <a:r>
            <a:rPr lang="en-US" dirty="0" err="1" smtClean="0"/>
            <a:t>BufferedOutputStream</a:t>
          </a:r>
          <a:endParaRPr lang="en-IN" dirty="0"/>
        </a:p>
      </dgm:t>
    </dgm:pt>
    <dgm:pt modelId="{9AD8B7CE-6405-4A28-83FC-F36B1C6865BA}" type="parTrans" cxnId="{267F761F-F3AE-496E-9E84-9C45B317A969}">
      <dgm:prSet/>
      <dgm:spPr/>
      <dgm:t>
        <a:bodyPr/>
        <a:lstStyle/>
        <a:p>
          <a:endParaRPr lang="en-IN"/>
        </a:p>
      </dgm:t>
    </dgm:pt>
    <dgm:pt modelId="{6AD7303D-6980-4D1E-AE02-AE1A37524E74}" type="sibTrans" cxnId="{267F761F-F3AE-496E-9E84-9C45B317A969}">
      <dgm:prSet/>
      <dgm:spPr/>
      <dgm:t>
        <a:bodyPr/>
        <a:lstStyle/>
        <a:p>
          <a:endParaRPr lang="en-IN"/>
        </a:p>
      </dgm:t>
    </dgm:pt>
    <dgm:pt modelId="{E344FDA1-82EB-47DB-8CDF-FDB8BA63EF8D}">
      <dgm:prSet/>
      <dgm:spPr/>
      <dgm:t>
        <a:bodyPr/>
        <a:lstStyle/>
        <a:p>
          <a:r>
            <a:rPr lang="en-US" dirty="0" err="1" smtClean="0"/>
            <a:t>DataInputStream</a:t>
          </a:r>
          <a:endParaRPr lang="en-IN" dirty="0"/>
        </a:p>
      </dgm:t>
    </dgm:pt>
    <dgm:pt modelId="{3F7207DC-F315-48B0-926B-376E82F998A0}" type="parTrans" cxnId="{FE7BEDFC-B98A-4555-85A2-AE9AA467BDE7}">
      <dgm:prSet/>
      <dgm:spPr/>
      <dgm:t>
        <a:bodyPr/>
        <a:lstStyle/>
        <a:p>
          <a:endParaRPr lang="en-IN"/>
        </a:p>
      </dgm:t>
    </dgm:pt>
    <dgm:pt modelId="{9DC9F5D6-9CB2-4F19-B4B7-62863C95783F}" type="sibTrans" cxnId="{FE7BEDFC-B98A-4555-85A2-AE9AA467BDE7}">
      <dgm:prSet/>
      <dgm:spPr/>
      <dgm:t>
        <a:bodyPr/>
        <a:lstStyle/>
        <a:p>
          <a:endParaRPr lang="en-IN"/>
        </a:p>
      </dgm:t>
    </dgm:pt>
    <dgm:pt modelId="{F4DB68F1-A038-4122-BBAC-93EB6A53FB8C}">
      <dgm:prSet/>
      <dgm:spPr/>
      <dgm:t>
        <a:bodyPr/>
        <a:lstStyle/>
        <a:p>
          <a:r>
            <a:rPr lang="en-US" dirty="0" err="1" smtClean="0"/>
            <a:t>DataOutputStream</a:t>
          </a:r>
          <a:endParaRPr lang="en-IN" dirty="0"/>
        </a:p>
      </dgm:t>
    </dgm:pt>
    <dgm:pt modelId="{60DF7188-3836-4A6D-925D-C63688C33BCB}" type="parTrans" cxnId="{EBC8ED42-392F-49D7-827A-0DBF39D3847A}">
      <dgm:prSet/>
      <dgm:spPr/>
      <dgm:t>
        <a:bodyPr/>
        <a:lstStyle/>
        <a:p>
          <a:endParaRPr lang="en-IN"/>
        </a:p>
      </dgm:t>
    </dgm:pt>
    <dgm:pt modelId="{024985DE-6687-49B6-9025-2596B284BA01}" type="sibTrans" cxnId="{EBC8ED42-392F-49D7-827A-0DBF39D3847A}">
      <dgm:prSet/>
      <dgm:spPr/>
      <dgm:t>
        <a:bodyPr/>
        <a:lstStyle/>
        <a:p>
          <a:endParaRPr lang="en-IN"/>
        </a:p>
      </dgm:t>
    </dgm:pt>
    <dgm:pt modelId="{71FA62CF-DF5D-405E-B19C-571405CC65A7}">
      <dgm:prSet/>
      <dgm:spPr/>
      <dgm:t>
        <a:bodyPr/>
        <a:lstStyle/>
        <a:p>
          <a:r>
            <a:rPr lang="en-US" dirty="0" err="1" smtClean="0"/>
            <a:t>PrintStream</a:t>
          </a:r>
          <a:endParaRPr lang="en-IN" dirty="0"/>
        </a:p>
      </dgm:t>
    </dgm:pt>
    <dgm:pt modelId="{8E85091F-3647-4ADE-848E-86C9E5499427}" type="parTrans" cxnId="{07846DCD-F1D1-4E25-B0D7-75DD964B4155}">
      <dgm:prSet/>
      <dgm:spPr/>
      <dgm:t>
        <a:bodyPr/>
        <a:lstStyle/>
        <a:p>
          <a:endParaRPr lang="en-IN"/>
        </a:p>
      </dgm:t>
    </dgm:pt>
    <dgm:pt modelId="{0F3E3AC4-A367-438A-B6B1-00B5A2588C35}" type="sibTrans" cxnId="{07846DCD-F1D1-4E25-B0D7-75DD964B4155}">
      <dgm:prSet/>
      <dgm:spPr/>
      <dgm:t>
        <a:bodyPr/>
        <a:lstStyle/>
        <a:p>
          <a:endParaRPr lang="en-IN"/>
        </a:p>
      </dgm:t>
    </dgm:pt>
    <dgm:pt modelId="{B1311A2C-BAEB-461F-9CAE-C2CA6954AEB6}" type="pres">
      <dgm:prSet presAssocID="{D7936F54-197A-41B2-8107-7618554CE7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4985561-DFEF-4244-B35B-C00A6F86B737}" type="pres">
      <dgm:prSet presAssocID="{9C196F14-DB82-4417-971F-DA197C3D123B}" presName="root1" presStyleCnt="0"/>
      <dgm:spPr/>
    </dgm:pt>
    <dgm:pt modelId="{D9D370A3-5A7C-435F-A70D-C7AE74F2ED54}" type="pres">
      <dgm:prSet presAssocID="{9C196F14-DB82-4417-971F-DA197C3D12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23FFF71-07B6-4FDC-B838-7B18B5D2EE8F}" type="pres">
      <dgm:prSet presAssocID="{9C196F14-DB82-4417-971F-DA197C3D123B}" presName="level2hierChild" presStyleCnt="0"/>
      <dgm:spPr/>
    </dgm:pt>
    <dgm:pt modelId="{0D3D90DE-7611-4A88-A13B-A3FBD5919E25}" type="pres">
      <dgm:prSet presAssocID="{09C4E02F-72FF-4771-92C3-F5CBF65DB8F2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E59FE7B0-9811-4A79-AD94-6C3E72EAAB8B}" type="pres">
      <dgm:prSet presAssocID="{09C4E02F-72FF-4771-92C3-F5CBF65DB8F2}" presName="connTx" presStyleLbl="parChTrans1D2" presStyleIdx="0" presStyleCnt="2"/>
      <dgm:spPr/>
      <dgm:t>
        <a:bodyPr/>
        <a:lstStyle/>
        <a:p>
          <a:endParaRPr lang="en-IN"/>
        </a:p>
      </dgm:t>
    </dgm:pt>
    <dgm:pt modelId="{7E5AD100-6253-4956-A190-B1BE3C14200C}" type="pres">
      <dgm:prSet presAssocID="{8D4C3FA8-AF9C-4838-8955-A32AFFFD8D10}" presName="root2" presStyleCnt="0"/>
      <dgm:spPr/>
    </dgm:pt>
    <dgm:pt modelId="{D82310D8-EFE8-4620-AF1E-22CF5AE3D225}" type="pres">
      <dgm:prSet presAssocID="{8D4C3FA8-AF9C-4838-8955-A32AFFFD8D1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CD3A40-925A-46C2-BA9F-2D613A750F8D}" type="pres">
      <dgm:prSet presAssocID="{8D4C3FA8-AF9C-4838-8955-A32AFFFD8D10}" presName="level3hierChild" presStyleCnt="0"/>
      <dgm:spPr/>
    </dgm:pt>
    <dgm:pt modelId="{A9190522-D97B-462E-AAB5-70F88212C097}" type="pres">
      <dgm:prSet presAssocID="{75638B80-7AD1-4727-A563-1D19C2B428CC}" presName="conn2-1" presStyleLbl="parChTrans1D3" presStyleIdx="0" presStyleCnt="4"/>
      <dgm:spPr/>
      <dgm:t>
        <a:bodyPr/>
        <a:lstStyle/>
        <a:p>
          <a:endParaRPr lang="en-IN"/>
        </a:p>
      </dgm:t>
    </dgm:pt>
    <dgm:pt modelId="{121F0FED-4DFA-4315-BB9F-2CC0CFC4B46A}" type="pres">
      <dgm:prSet presAssocID="{75638B80-7AD1-4727-A563-1D19C2B428CC}" presName="connTx" presStyleLbl="parChTrans1D3" presStyleIdx="0" presStyleCnt="4"/>
      <dgm:spPr/>
      <dgm:t>
        <a:bodyPr/>
        <a:lstStyle/>
        <a:p>
          <a:endParaRPr lang="en-IN"/>
        </a:p>
      </dgm:t>
    </dgm:pt>
    <dgm:pt modelId="{F63381BB-80E4-4991-90C3-A08F8BB56E50}" type="pres">
      <dgm:prSet presAssocID="{51F68C5F-6CCE-479A-A4F6-ACF422198346}" presName="root2" presStyleCnt="0"/>
      <dgm:spPr/>
    </dgm:pt>
    <dgm:pt modelId="{E426D8A6-2C7A-41AA-B2DC-946035BBE2FB}" type="pres">
      <dgm:prSet presAssocID="{51F68C5F-6CCE-479A-A4F6-ACF42219834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2375EC0-A17C-4A40-80E6-8F41E1F1E308}" type="pres">
      <dgm:prSet presAssocID="{51F68C5F-6CCE-479A-A4F6-ACF422198346}" presName="level3hierChild" presStyleCnt="0"/>
      <dgm:spPr/>
    </dgm:pt>
    <dgm:pt modelId="{1E2F0633-20C1-4254-B477-3F29041F47F2}" type="pres">
      <dgm:prSet presAssocID="{DD53BE3E-91A8-482B-8DE3-B4C767710E92}" presName="conn2-1" presStyleLbl="parChTrans1D3" presStyleIdx="1" presStyleCnt="4"/>
      <dgm:spPr/>
      <dgm:t>
        <a:bodyPr/>
        <a:lstStyle/>
        <a:p>
          <a:endParaRPr lang="en-IN"/>
        </a:p>
      </dgm:t>
    </dgm:pt>
    <dgm:pt modelId="{CBBAA7E5-DFE7-4D71-9641-489CE450C6B8}" type="pres">
      <dgm:prSet presAssocID="{DD53BE3E-91A8-482B-8DE3-B4C767710E92}" presName="connTx" presStyleLbl="parChTrans1D3" presStyleIdx="1" presStyleCnt="4"/>
      <dgm:spPr/>
      <dgm:t>
        <a:bodyPr/>
        <a:lstStyle/>
        <a:p>
          <a:endParaRPr lang="en-IN"/>
        </a:p>
      </dgm:t>
    </dgm:pt>
    <dgm:pt modelId="{B5568BBE-32BB-4332-B244-2386F191AC48}" type="pres">
      <dgm:prSet presAssocID="{7D69FA12-9F54-4088-BE87-E28F798A5507}" presName="root2" presStyleCnt="0"/>
      <dgm:spPr/>
    </dgm:pt>
    <dgm:pt modelId="{598AF7C9-5A9A-44D0-8AD4-7B5490E5B060}" type="pres">
      <dgm:prSet presAssocID="{7D69FA12-9F54-4088-BE87-E28F798A5507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84B2B8-6485-4E96-9170-1118C831A308}" type="pres">
      <dgm:prSet presAssocID="{7D69FA12-9F54-4088-BE87-E28F798A5507}" presName="level3hierChild" presStyleCnt="0"/>
      <dgm:spPr/>
    </dgm:pt>
    <dgm:pt modelId="{4D8C0A19-A02C-4D6D-B628-2BC7294D800C}" type="pres">
      <dgm:prSet presAssocID="{B7CF67A6-43E3-4D1E-BAC2-34A12A53A818}" presName="conn2-1" presStyleLbl="parChTrans1D4" presStyleIdx="0" presStyleCnt="5"/>
      <dgm:spPr/>
      <dgm:t>
        <a:bodyPr/>
        <a:lstStyle/>
        <a:p>
          <a:endParaRPr lang="en-IN"/>
        </a:p>
      </dgm:t>
    </dgm:pt>
    <dgm:pt modelId="{6476A4C6-A105-433B-A53E-D4CCFD227063}" type="pres">
      <dgm:prSet presAssocID="{B7CF67A6-43E3-4D1E-BAC2-34A12A53A818}" presName="connTx" presStyleLbl="parChTrans1D4" presStyleIdx="0" presStyleCnt="5"/>
      <dgm:spPr/>
      <dgm:t>
        <a:bodyPr/>
        <a:lstStyle/>
        <a:p>
          <a:endParaRPr lang="en-IN"/>
        </a:p>
      </dgm:t>
    </dgm:pt>
    <dgm:pt modelId="{752C1DAB-0651-4810-8E8B-AFCD06A40C76}" type="pres">
      <dgm:prSet presAssocID="{D16E23C2-E7C3-447E-A8FE-E50E1A922596}" presName="root2" presStyleCnt="0"/>
      <dgm:spPr/>
    </dgm:pt>
    <dgm:pt modelId="{E502849E-9409-435B-A572-2CFFA1324BAD}" type="pres">
      <dgm:prSet presAssocID="{D16E23C2-E7C3-447E-A8FE-E50E1A922596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D11833A-A13C-43BD-AD95-61F9D58C92A6}" type="pres">
      <dgm:prSet presAssocID="{D16E23C2-E7C3-447E-A8FE-E50E1A922596}" presName="level3hierChild" presStyleCnt="0"/>
      <dgm:spPr/>
    </dgm:pt>
    <dgm:pt modelId="{03C6AB94-FFF5-4FC2-92CE-904596AAF03D}" type="pres">
      <dgm:prSet presAssocID="{3F7207DC-F315-48B0-926B-376E82F998A0}" presName="conn2-1" presStyleLbl="parChTrans1D4" presStyleIdx="1" presStyleCnt="5"/>
      <dgm:spPr/>
      <dgm:t>
        <a:bodyPr/>
        <a:lstStyle/>
        <a:p>
          <a:endParaRPr lang="en-IN"/>
        </a:p>
      </dgm:t>
    </dgm:pt>
    <dgm:pt modelId="{E9412B5F-1C77-46C9-A740-AAF6D87253ED}" type="pres">
      <dgm:prSet presAssocID="{3F7207DC-F315-48B0-926B-376E82F998A0}" presName="connTx" presStyleLbl="parChTrans1D4" presStyleIdx="1" presStyleCnt="5"/>
      <dgm:spPr/>
      <dgm:t>
        <a:bodyPr/>
        <a:lstStyle/>
        <a:p>
          <a:endParaRPr lang="en-IN"/>
        </a:p>
      </dgm:t>
    </dgm:pt>
    <dgm:pt modelId="{A427B41F-1531-461D-AFAD-D6379D6DD3DC}" type="pres">
      <dgm:prSet presAssocID="{E344FDA1-82EB-47DB-8CDF-FDB8BA63EF8D}" presName="root2" presStyleCnt="0"/>
      <dgm:spPr/>
    </dgm:pt>
    <dgm:pt modelId="{45DE1915-A203-4AD1-82F8-417A7EE79D5F}" type="pres">
      <dgm:prSet presAssocID="{E344FDA1-82EB-47DB-8CDF-FDB8BA63EF8D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C9E7D8-D5D2-4C26-A992-D9DB165137F6}" type="pres">
      <dgm:prSet presAssocID="{E344FDA1-82EB-47DB-8CDF-FDB8BA63EF8D}" presName="level3hierChild" presStyleCnt="0"/>
      <dgm:spPr/>
    </dgm:pt>
    <dgm:pt modelId="{9B6B63BD-654E-4D42-828A-E2D2EB57312F}" type="pres">
      <dgm:prSet presAssocID="{0B74612D-B252-456F-8603-1328B649407C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EC4EC434-96B0-453B-AF78-B562BAFAC4B1}" type="pres">
      <dgm:prSet presAssocID="{0B74612D-B252-456F-8603-1328B649407C}" presName="connTx" presStyleLbl="parChTrans1D2" presStyleIdx="1" presStyleCnt="2"/>
      <dgm:spPr/>
      <dgm:t>
        <a:bodyPr/>
        <a:lstStyle/>
        <a:p>
          <a:endParaRPr lang="en-IN"/>
        </a:p>
      </dgm:t>
    </dgm:pt>
    <dgm:pt modelId="{813DA40F-A28E-4154-96CC-3CBBF956C60E}" type="pres">
      <dgm:prSet presAssocID="{5FA9D8F9-49BB-4C91-BE87-F0A9F937BD60}" presName="root2" presStyleCnt="0"/>
      <dgm:spPr/>
    </dgm:pt>
    <dgm:pt modelId="{8CD4077A-7AFE-4B12-9F00-0D62A079DD51}" type="pres">
      <dgm:prSet presAssocID="{5FA9D8F9-49BB-4C91-BE87-F0A9F937BD6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02E805A-3CEE-4337-A2E7-17F48DD9519A}" type="pres">
      <dgm:prSet presAssocID="{5FA9D8F9-49BB-4C91-BE87-F0A9F937BD60}" presName="level3hierChild" presStyleCnt="0"/>
      <dgm:spPr/>
    </dgm:pt>
    <dgm:pt modelId="{0D5862D4-B324-4759-897F-32EAC38BA575}" type="pres">
      <dgm:prSet presAssocID="{9BEC5738-8A61-49E5-85D5-BA081CE11CCE}" presName="conn2-1" presStyleLbl="parChTrans1D3" presStyleIdx="2" presStyleCnt="4"/>
      <dgm:spPr/>
      <dgm:t>
        <a:bodyPr/>
        <a:lstStyle/>
        <a:p>
          <a:endParaRPr lang="en-IN"/>
        </a:p>
      </dgm:t>
    </dgm:pt>
    <dgm:pt modelId="{0B074B35-949E-4794-B236-156F87244B68}" type="pres">
      <dgm:prSet presAssocID="{9BEC5738-8A61-49E5-85D5-BA081CE11CCE}" presName="connTx" presStyleLbl="parChTrans1D3" presStyleIdx="2" presStyleCnt="4"/>
      <dgm:spPr/>
      <dgm:t>
        <a:bodyPr/>
        <a:lstStyle/>
        <a:p>
          <a:endParaRPr lang="en-IN"/>
        </a:p>
      </dgm:t>
    </dgm:pt>
    <dgm:pt modelId="{05DAC504-D68A-4EA8-B1E2-1BA84E9665A9}" type="pres">
      <dgm:prSet presAssocID="{E9B47005-7334-4871-8AD1-19052CCAE85E}" presName="root2" presStyleCnt="0"/>
      <dgm:spPr/>
    </dgm:pt>
    <dgm:pt modelId="{60A8DA53-74A7-4554-8E37-5A27C6DBDA76}" type="pres">
      <dgm:prSet presAssocID="{E9B47005-7334-4871-8AD1-19052CCAE85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3E6AAC-843A-4830-8D11-250B0F1DF53F}" type="pres">
      <dgm:prSet presAssocID="{E9B47005-7334-4871-8AD1-19052CCAE85E}" presName="level3hierChild" presStyleCnt="0"/>
      <dgm:spPr/>
    </dgm:pt>
    <dgm:pt modelId="{73053DB3-5B7B-4B6A-B4FA-837410A51663}" type="pres">
      <dgm:prSet presAssocID="{38D884A8-CA59-41DD-884D-0815CD770B42}" presName="conn2-1" presStyleLbl="parChTrans1D3" presStyleIdx="3" presStyleCnt="4"/>
      <dgm:spPr/>
      <dgm:t>
        <a:bodyPr/>
        <a:lstStyle/>
        <a:p>
          <a:endParaRPr lang="en-IN"/>
        </a:p>
      </dgm:t>
    </dgm:pt>
    <dgm:pt modelId="{43E85C86-2F81-4778-877C-8F42E60B78DB}" type="pres">
      <dgm:prSet presAssocID="{38D884A8-CA59-41DD-884D-0815CD770B42}" presName="connTx" presStyleLbl="parChTrans1D3" presStyleIdx="3" presStyleCnt="4"/>
      <dgm:spPr/>
      <dgm:t>
        <a:bodyPr/>
        <a:lstStyle/>
        <a:p>
          <a:endParaRPr lang="en-IN"/>
        </a:p>
      </dgm:t>
    </dgm:pt>
    <dgm:pt modelId="{1C7BDE36-78B4-4F0E-8BD9-974C6D8F73EC}" type="pres">
      <dgm:prSet presAssocID="{AE000134-713F-44EE-BBD6-8F3F6AF74817}" presName="root2" presStyleCnt="0"/>
      <dgm:spPr/>
    </dgm:pt>
    <dgm:pt modelId="{F03727AB-1941-4532-ABE8-8CAA999D17B4}" type="pres">
      <dgm:prSet presAssocID="{AE000134-713F-44EE-BBD6-8F3F6AF7481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4864447-1FE2-495D-85CF-C4B8F2213643}" type="pres">
      <dgm:prSet presAssocID="{AE000134-713F-44EE-BBD6-8F3F6AF74817}" presName="level3hierChild" presStyleCnt="0"/>
      <dgm:spPr/>
    </dgm:pt>
    <dgm:pt modelId="{8DCDFA21-70A1-402C-9338-3C264171DDC9}" type="pres">
      <dgm:prSet presAssocID="{9AD8B7CE-6405-4A28-83FC-F36B1C6865BA}" presName="conn2-1" presStyleLbl="parChTrans1D4" presStyleIdx="2" presStyleCnt="5"/>
      <dgm:spPr/>
      <dgm:t>
        <a:bodyPr/>
        <a:lstStyle/>
        <a:p>
          <a:endParaRPr lang="en-IN"/>
        </a:p>
      </dgm:t>
    </dgm:pt>
    <dgm:pt modelId="{BA180303-ECC3-4BB2-AEE6-E6183AE7C94B}" type="pres">
      <dgm:prSet presAssocID="{9AD8B7CE-6405-4A28-83FC-F36B1C6865BA}" presName="connTx" presStyleLbl="parChTrans1D4" presStyleIdx="2" presStyleCnt="5"/>
      <dgm:spPr/>
      <dgm:t>
        <a:bodyPr/>
        <a:lstStyle/>
        <a:p>
          <a:endParaRPr lang="en-IN"/>
        </a:p>
      </dgm:t>
    </dgm:pt>
    <dgm:pt modelId="{B33EC348-1FAB-4222-9ED6-08D1917353C9}" type="pres">
      <dgm:prSet presAssocID="{5AFC8B3C-5280-4D56-892A-8AF5CE3B1A6E}" presName="root2" presStyleCnt="0"/>
      <dgm:spPr/>
    </dgm:pt>
    <dgm:pt modelId="{3414D6C3-64DB-42FD-A5A1-EB5D74124A2D}" type="pres">
      <dgm:prSet presAssocID="{5AFC8B3C-5280-4D56-892A-8AF5CE3B1A6E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84A0E78-EE3D-445C-A9A4-9DC649568F64}" type="pres">
      <dgm:prSet presAssocID="{5AFC8B3C-5280-4D56-892A-8AF5CE3B1A6E}" presName="level3hierChild" presStyleCnt="0"/>
      <dgm:spPr/>
    </dgm:pt>
    <dgm:pt modelId="{F5233063-0882-43EA-B937-3FAC394DA0C1}" type="pres">
      <dgm:prSet presAssocID="{60DF7188-3836-4A6D-925D-C63688C33BCB}" presName="conn2-1" presStyleLbl="parChTrans1D4" presStyleIdx="3" presStyleCnt="5"/>
      <dgm:spPr/>
      <dgm:t>
        <a:bodyPr/>
        <a:lstStyle/>
        <a:p>
          <a:endParaRPr lang="en-IN"/>
        </a:p>
      </dgm:t>
    </dgm:pt>
    <dgm:pt modelId="{A022C356-A759-4A39-85BC-242BE33304D5}" type="pres">
      <dgm:prSet presAssocID="{60DF7188-3836-4A6D-925D-C63688C33BCB}" presName="connTx" presStyleLbl="parChTrans1D4" presStyleIdx="3" presStyleCnt="5"/>
      <dgm:spPr/>
      <dgm:t>
        <a:bodyPr/>
        <a:lstStyle/>
        <a:p>
          <a:endParaRPr lang="en-IN"/>
        </a:p>
      </dgm:t>
    </dgm:pt>
    <dgm:pt modelId="{2E255BFB-CD79-45CF-BA3C-985431138D54}" type="pres">
      <dgm:prSet presAssocID="{F4DB68F1-A038-4122-BBAC-93EB6A53FB8C}" presName="root2" presStyleCnt="0"/>
      <dgm:spPr/>
    </dgm:pt>
    <dgm:pt modelId="{4933E905-6366-4E52-BDB0-C3FB36BB9427}" type="pres">
      <dgm:prSet presAssocID="{F4DB68F1-A038-4122-BBAC-93EB6A53FB8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3856C0A-E28D-4ED8-AAC5-8949A4711BF1}" type="pres">
      <dgm:prSet presAssocID="{F4DB68F1-A038-4122-BBAC-93EB6A53FB8C}" presName="level3hierChild" presStyleCnt="0"/>
      <dgm:spPr/>
    </dgm:pt>
    <dgm:pt modelId="{733C0BE9-8845-4DF0-B090-1EEB9E0BB93E}" type="pres">
      <dgm:prSet presAssocID="{8E85091F-3647-4ADE-848E-86C9E5499427}" presName="conn2-1" presStyleLbl="parChTrans1D4" presStyleIdx="4" presStyleCnt="5"/>
      <dgm:spPr/>
      <dgm:t>
        <a:bodyPr/>
        <a:lstStyle/>
        <a:p>
          <a:endParaRPr lang="en-IN"/>
        </a:p>
      </dgm:t>
    </dgm:pt>
    <dgm:pt modelId="{DD0720A4-9D56-4713-9C72-7DF01A4A9A41}" type="pres">
      <dgm:prSet presAssocID="{8E85091F-3647-4ADE-848E-86C9E5499427}" presName="connTx" presStyleLbl="parChTrans1D4" presStyleIdx="4" presStyleCnt="5"/>
      <dgm:spPr/>
      <dgm:t>
        <a:bodyPr/>
        <a:lstStyle/>
        <a:p>
          <a:endParaRPr lang="en-IN"/>
        </a:p>
      </dgm:t>
    </dgm:pt>
    <dgm:pt modelId="{E8AD2BE0-A35C-4FF0-84DF-FC9404010E05}" type="pres">
      <dgm:prSet presAssocID="{71FA62CF-DF5D-405E-B19C-571405CC65A7}" presName="root2" presStyleCnt="0"/>
      <dgm:spPr/>
    </dgm:pt>
    <dgm:pt modelId="{0EBEF622-6B56-48D0-A907-F3FFCE39E8A7}" type="pres">
      <dgm:prSet presAssocID="{71FA62CF-DF5D-405E-B19C-571405CC65A7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71426E1-BF59-4061-ADAA-B0122C9658FE}" type="pres">
      <dgm:prSet presAssocID="{71FA62CF-DF5D-405E-B19C-571405CC65A7}" presName="level3hierChild" presStyleCnt="0"/>
      <dgm:spPr/>
    </dgm:pt>
  </dgm:ptLst>
  <dgm:cxnLst>
    <dgm:cxn modelId="{D346421C-DE97-4462-B5C8-19A2306E08EA}" type="presOf" srcId="{3F7207DC-F315-48B0-926B-376E82F998A0}" destId="{03C6AB94-FFF5-4FC2-92CE-904596AAF03D}" srcOrd="0" destOrd="0" presId="urn:microsoft.com/office/officeart/2005/8/layout/hierarchy2"/>
    <dgm:cxn modelId="{149AECA9-EAC6-4FB8-9197-9CA1862D7FFF}" type="presOf" srcId="{B7CF67A6-43E3-4D1E-BAC2-34A12A53A818}" destId="{6476A4C6-A105-433B-A53E-D4CCFD227063}" srcOrd="1" destOrd="0" presId="urn:microsoft.com/office/officeart/2005/8/layout/hierarchy2"/>
    <dgm:cxn modelId="{4EC8F040-1425-4F3B-91C3-7F55575B66EF}" type="presOf" srcId="{9C196F14-DB82-4417-971F-DA197C3D123B}" destId="{D9D370A3-5A7C-435F-A70D-C7AE74F2ED54}" srcOrd="0" destOrd="0" presId="urn:microsoft.com/office/officeart/2005/8/layout/hierarchy2"/>
    <dgm:cxn modelId="{9097E955-452A-4A4D-9579-7CB40DAEA44F}" type="presOf" srcId="{75638B80-7AD1-4727-A563-1D19C2B428CC}" destId="{A9190522-D97B-462E-AAB5-70F88212C097}" srcOrd="0" destOrd="0" presId="urn:microsoft.com/office/officeart/2005/8/layout/hierarchy2"/>
    <dgm:cxn modelId="{A6E24769-4017-459E-A42E-F1070B164FCD}" srcId="{D7936F54-197A-41B2-8107-7618554CE7CC}" destId="{9C196F14-DB82-4417-971F-DA197C3D123B}" srcOrd="0" destOrd="0" parTransId="{8FF4F0C4-2667-4ED7-A855-36D8581F629F}" sibTransId="{5308572F-4D71-42DE-B975-FED380F9DE88}"/>
    <dgm:cxn modelId="{831AA619-6E29-48E6-995B-DBE01DB4C7E0}" type="presOf" srcId="{0B74612D-B252-456F-8603-1328B649407C}" destId="{EC4EC434-96B0-453B-AF78-B562BAFAC4B1}" srcOrd="1" destOrd="0" presId="urn:microsoft.com/office/officeart/2005/8/layout/hierarchy2"/>
    <dgm:cxn modelId="{89EF978C-142D-43FC-8B3E-F47543938E87}" srcId="{8D4C3FA8-AF9C-4838-8955-A32AFFFD8D10}" destId="{7D69FA12-9F54-4088-BE87-E28F798A5507}" srcOrd="1" destOrd="0" parTransId="{DD53BE3E-91A8-482B-8DE3-B4C767710E92}" sibTransId="{C0B8AF8A-4472-421A-BE5B-3313D4EFA6B8}"/>
    <dgm:cxn modelId="{D22AFD5A-1DE3-410B-B12D-02A46A74F23D}" type="presOf" srcId="{38D884A8-CA59-41DD-884D-0815CD770B42}" destId="{43E85C86-2F81-4778-877C-8F42E60B78DB}" srcOrd="1" destOrd="0" presId="urn:microsoft.com/office/officeart/2005/8/layout/hierarchy2"/>
    <dgm:cxn modelId="{E234769E-C1A1-4EF2-A25C-D6E08D6401A9}" type="presOf" srcId="{8E85091F-3647-4ADE-848E-86C9E5499427}" destId="{733C0BE9-8845-4DF0-B090-1EEB9E0BB93E}" srcOrd="0" destOrd="0" presId="urn:microsoft.com/office/officeart/2005/8/layout/hierarchy2"/>
    <dgm:cxn modelId="{60678275-5C0D-4F46-AE16-E15F48B29B57}" type="presOf" srcId="{8D4C3FA8-AF9C-4838-8955-A32AFFFD8D10}" destId="{D82310D8-EFE8-4620-AF1E-22CF5AE3D225}" srcOrd="0" destOrd="0" presId="urn:microsoft.com/office/officeart/2005/8/layout/hierarchy2"/>
    <dgm:cxn modelId="{B79B46A4-998A-4EF1-A56F-7E9AD49C10AC}" type="presOf" srcId="{60DF7188-3836-4A6D-925D-C63688C33BCB}" destId="{A022C356-A759-4A39-85BC-242BE33304D5}" srcOrd="1" destOrd="0" presId="urn:microsoft.com/office/officeart/2005/8/layout/hierarchy2"/>
    <dgm:cxn modelId="{9056CAD6-DA94-4FD9-965B-D6B3B9BD86B6}" type="presOf" srcId="{0B74612D-B252-456F-8603-1328B649407C}" destId="{9B6B63BD-654E-4D42-828A-E2D2EB57312F}" srcOrd="0" destOrd="0" presId="urn:microsoft.com/office/officeart/2005/8/layout/hierarchy2"/>
    <dgm:cxn modelId="{D6F3944B-E03D-48E5-95D1-0E2AF75E60DB}" srcId="{8D4C3FA8-AF9C-4838-8955-A32AFFFD8D10}" destId="{51F68C5F-6CCE-479A-A4F6-ACF422198346}" srcOrd="0" destOrd="0" parTransId="{75638B80-7AD1-4727-A563-1D19C2B428CC}" sibTransId="{4307A34F-ED78-4222-9A6D-5316A5734ADB}"/>
    <dgm:cxn modelId="{6BB36AE9-392B-4A6A-9595-2C4C898FAB7A}" type="presOf" srcId="{F4DB68F1-A038-4122-BBAC-93EB6A53FB8C}" destId="{4933E905-6366-4E52-BDB0-C3FB36BB9427}" srcOrd="0" destOrd="0" presId="urn:microsoft.com/office/officeart/2005/8/layout/hierarchy2"/>
    <dgm:cxn modelId="{EBC8ED42-392F-49D7-827A-0DBF39D3847A}" srcId="{AE000134-713F-44EE-BBD6-8F3F6AF74817}" destId="{F4DB68F1-A038-4122-BBAC-93EB6A53FB8C}" srcOrd="1" destOrd="0" parTransId="{60DF7188-3836-4A6D-925D-C63688C33BCB}" sibTransId="{024985DE-6687-49B6-9025-2596B284BA01}"/>
    <dgm:cxn modelId="{5C4D96F6-A3D6-4B05-B61F-CD84D2F22531}" type="presOf" srcId="{5AFC8B3C-5280-4D56-892A-8AF5CE3B1A6E}" destId="{3414D6C3-64DB-42FD-A5A1-EB5D74124A2D}" srcOrd="0" destOrd="0" presId="urn:microsoft.com/office/officeart/2005/8/layout/hierarchy2"/>
    <dgm:cxn modelId="{124C2CA9-5EDE-41A9-8DFD-66DC02388BAD}" type="presOf" srcId="{38D884A8-CA59-41DD-884D-0815CD770B42}" destId="{73053DB3-5B7B-4B6A-B4FA-837410A51663}" srcOrd="0" destOrd="0" presId="urn:microsoft.com/office/officeart/2005/8/layout/hierarchy2"/>
    <dgm:cxn modelId="{7D7958A7-B9F3-485F-AF4B-5D3BA0DA0B49}" srcId="{5FA9D8F9-49BB-4C91-BE87-F0A9F937BD60}" destId="{AE000134-713F-44EE-BBD6-8F3F6AF74817}" srcOrd="1" destOrd="0" parTransId="{38D884A8-CA59-41DD-884D-0815CD770B42}" sibTransId="{F003D09F-FF31-427A-9BBD-045D6C097A79}"/>
    <dgm:cxn modelId="{286317B4-45BA-4B8A-ABDF-81A95685A8ED}" type="presOf" srcId="{9BEC5738-8A61-49E5-85D5-BA081CE11CCE}" destId="{0B074B35-949E-4794-B236-156F87244B68}" srcOrd="1" destOrd="0" presId="urn:microsoft.com/office/officeart/2005/8/layout/hierarchy2"/>
    <dgm:cxn modelId="{8AD923AE-E52D-4B37-8ACA-3865DD18F669}" type="presOf" srcId="{75638B80-7AD1-4727-A563-1D19C2B428CC}" destId="{121F0FED-4DFA-4315-BB9F-2CC0CFC4B46A}" srcOrd="1" destOrd="0" presId="urn:microsoft.com/office/officeart/2005/8/layout/hierarchy2"/>
    <dgm:cxn modelId="{A44A3AB1-74B0-4882-867A-0B43E46011C9}" type="presOf" srcId="{B7CF67A6-43E3-4D1E-BAC2-34A12A53A818}" destId="{4D8C0A19-A02C-4D6D-B628-2BC7294D800C}" srcOrd="0" destOrd="0" presId="urn:microsoft.com/office/officeart/2005/8/layout/hierarchy2"/>
    <dgm:cxn modelId="{CE405305-3D0E-4F22-A5DC-9C9A95899EFE}" type="presOf" srcId="{3F7207DC-F315-48B0-926B-376E82F998A0}" destId="{E9412B5F-1C77-46C9-A740-AAF6D87253ED}" srcOrd="1" destOrd="0" presId="urn:microsoft.com/office/officeart/2005/8/layout/hierarchy2"/>
    <dgm:cxn modelId="{0B24BC63-E4EC-4BAE-873B-D13570C3133D}" type="presOf" srcId="{71FA62CF-DF5D-405E-B19C-571405CC65A7}" destId="{0EBEF622-6B56-48D0-A907-F3FFCE39E8A7}" srcOrd="0" destOrd="0" presId="urn:microsoft.com/office/officeart/2005/8/layout/hierarchy2"/>
    <dgm:cxn modelId="{A5B69630-A93D-450E-A7F4-26B524C6BCED}" type="presOf" srcId="{9BEC5738-8A61-49E5-85D5-BA081CE11CCE}" destId="{0D5862D4-B324-4759-897F-32EAC38BA575}" srcOrd="0" destOrd="0" presId="urn:microsoft.com/office/officeart/2005/8/layout/hierarchy2"/>
    <dgm:cxn modelId="{B437F214-F241-4F78-B784-49E64EAD79E3}" type="presOf" srcId="{09C4E02F-72FF-4771-92C3-F5CBF65DB8F2}" destId="{E59FE7B0-9811-4A79-AD94-6C3E72EAAB8B}" srcOrd="1" destOrd="0" presId="urn:microsoft.com/office/officeart/2005/8/layout/hierarchy2"/>
    <dgm:cxn modelId="{19CE1B1A-1E9F-445D-BE50-9BD87675E755}" type="presOf" srcId="{DD53BE3E-91A8-482B-8DE3-B4C767710E92}" destId="{CBBAA7E5-DFE7-4D71-9641-489CE450C6B8}" srcOrd="1" destOrd="0" presId="urn:microsoft.com/office/officeart/2005/8/layout/hierarchy2"/>
    <dgm:cxn modelId="{E2D04D56-24FE-4A9B-9D94-1640EEFFDFCB}" type="presOf" srcId="{DD53BE3E-91A8-482B-8DE3-B4C767710E92}" destId="{1E2F0633-20C1-4254-B477-3F29041F47F2}" srcOrd="0" destOrd="0" presId="urn:microsoft.com/office/officeart/2005/8/layout/hierarchy2"/>
    <dgm:cxn modelId="{66E92DEB-B3D8-46B5-B149-DA9A3EDF952F}" type="presOf" srcId="{51F68C5F-6CCE-479A-A4F6-ACF422198346}" destId="{E426D8A6-2C7A-41AA-B2DC-946035BBE2FB}" srcOrd="0" destOrd="0" presId="urn:microsoft.com/office/officeart/2005/8/layout/hierarchy2"/>
    <dgm:cxn modelId="{C81B8C7A-5C5D-4161-9F31-11F21837AF7F}" srcId="{9C196F14-DB82-4417-971F-DA197C3D123B}" destId="{8D4C3FA8-AF9C-4838-8955-A32AFFFD8D10}" srcOrd="0" destOrd="0" parTransId="{09C4E02F-72FF-4771-92C3-F5CBF65DB8F2}" sibTransId="{FE64ACD4-D61B-4A2F-995E-0612F3F93B15}"/>
    <dgm:cxn modelId="{EC588569-012C-4257-9401-85503B395C48}" type="presOf" srcId="{09C4E02F-72FF-4771-92C3-F5CBF65DB8F2}" destId="{0D3D90DE-7611-4A88-A13B-A3FBD5919E25}" srcOrd="0" destOrd="0" presId="urn:microsoft.com/office/officeart/2005/8/layout/hierarchy2"/>
    <dgm:cxn modelId="{A0B4F4E9-9DC5-4F03-BA65-3DA3B66F15B9}" type="presOf" srcId="{E9B47005-7334-4871-8AD1-19052CCAE85E}" destId="{60A8DA53-74A7-4554-8E37-5A27C6DBDA76}" srcOrd="0" destOrd="0" presId="urn:microsoft.com/office/officeart/2005/8/layout/hierarchy2"/>
    <dgm:cxn modelId="{39B72F0E-D825-4BF8-87F2-51FEED96F89B}" type="presOf" srcId="{60DF7188-3836-4A6D-925D-C63688C33BCB}" destId="{F5233063-0882-43EA-B937-3FAC394DA0C1}" srcOrd="0" destOrd="0" presId="urn:microsoft.com/office/officeart/2005/8/layout/hierarchy2"/>
    <dgm:cxn modelId="{8F5D86B6-1C7C-47B0-9460-1F73ECAD91B9}" srcId="{5FA9D8F9-49BB-4C91-BE87-F0A9F937BD60}" destId="{E9B47005-7334-4871-8AD1-19052CCAE85E}" srcOrd="0" destOrd="0" parTransId="{9BEC5738-8A61-49E5-85D5-BA081CE11CCE}" sibTransId="{650A7051-C87B-483C-B9CA-D030E53CFFFF}"/>
    <dgm:cxn modelId="{A75F41B6-75B3-4E34-8CD9-ECE0E279347E}" type="presOf" srcId="{9AD8B7CE-6405-4A28-83FC-F36B1C6865BA}" destId="{BA180303-ECC3-4BB2-AEE6-E6183AE7C94B}" srcOrd="1" destOrd="0" presId="urn:microsoft.com/office/officeart/2005/8/layout/hierarchy2"/>
    <dgm:cxn modelId="{9A59AC95-6282-45C3-BC39-6723E52AF840}" type="presOf" srcId="{8E85091F-3647-4ADE-848E-86C9E5499427}" destId="{DD0720A4-9D56-4713-9C72-7DF01A4A9A41}" srcOrd="1" destOrd="0" presId="urn:microsoft.com/office/officeart/2005/8/layout/hierarchy2"/>
    <dgm:cxn modelId="{C1ED1A46-5E06-4D18-ABCE-9247A8FB9529}" type="presOf" srcId="{9AD8B7CE-6405-4A28-83FC-F36B1C6865BA}" destId="{8DCDFA21-70A1-402C-9338-3C264171DDC9}" srcOrd="0" destOrd="0" presId="urn:microsoft.com/office/officeart/2005/8/layout/hierarchy2"/>
    <dgm:cxn modelId="{36C68782-8D84-485D-99D4-F523A78F45CA}" type="presOf" srcId="{E344FDA1-82EB-47DB-8CDF-FDB8BA63EF8D}" destId="{45DE1915-A203-4AD1-82F8-417A7EE79D5F}" srcOrd="0" destOrd="0" presId="urn:microsoft.com/office/officeart/2005/8/layout/hierarchy2"/>
    <dgm:cxn modelId="{07846DCD-F1D1-4E25-B0D7-75DD964B4155}" srcId="{AE000134-713F-44EE-BBD6-8F3F6AF74817}" destId="{71FA62CF-DF5D-405E-B19C-571405CC65A7}" srcOrd="2" destOrd="0" parTransId="{8E85091F-3647-4ADE-848E-86C9E5499427}" sibTransId="{0F3E3AC4-A367-438A-B6B1-00B5A2588C35}"/>
    <dgm:cxn modelId="{6FC240C5-901F-4CC4-A799-4A06D3BD26D3}" type="presOf" srcId="{7D69FA12-9F54-4088-BE87-E28F798A5507}" destId="{598AF7C9-5A9A-44D0-8AD4-7B5490E5B060}" srcOrd="0" destOrd="0" presId="urn:microsoft.com/office/officeart/2005/8/layout/hierarchy2"/>
    <dgm:cxn modelId="{D3B6F2E8-B8F2-4468-8BAD-1F44432468B8}" type="presOf" srcId="{D16E23C2-E7C3-447E-A8FE-E50E1A922596}" destId="{E502849E-9409-435B-A572-2CFFA1324BAD}" srcOrd="0" destOrd="0" presId="urn:microsoft.com/office/officeart/2005/8/layout/hierarchy2"/>
    <dgm:cxn modelId="{F7FF2A56-DC1F-421A-BD67-1E7AF922CC80}" type="presOf" srcId="{5FA9D8F9-49BB-4C91-BE87-F0A9F937BD60}" destId="{8CD4077A-7AFE-4B12-9F00-0D62A079DD51}" srcOrd="0" destOrd="0" presId="urn:microsoft.com/office/officeart/2005/8/layout/hierarchy2"/>
    <dgm:cxn modelId="{5F103100-06EC-4B46-B873-731D81A79449}" srcId="{7D69FA12-9F54-4088-BE87-E28F798A5507}" destId="{D16E23C2-E7C3-447E-A8FE-E50E1A922596}" srcOrd="0" destOrd="0" parTransId="{B7CF67A6-43E3-4D1E-BAC2-34A12A53A818}" sibTransId="{C4F60099-4B61-42AA-A1C4-BC8A553FC6F0}"/>
    <dgm:cxn modelId="{267F761F-F3AE-496E-9E84-9C45B317A969}" srcId="{AE000134-713F-44EE-BBD6-8F3F6AF74817}" destId="{5AFC8B3C-5280-4D56-892A-8AF5CE3B1A6E}" srcOrd="0" destOrd="0" parTransId="{9AD8B7CE-6405-4A28-83FC-F36B1C6865BA}" sibTransId="{6AD7303D-6980-4D1E-AE02-AE1A37524E74}"/>
    <dgm:cxn modelId="{FE7BEDFC-B98A-4555-85A2-AE9AA467BDE7}" srcId="{7D69FA12-9F54-4088-BE87-E28F798A5507}" destId="{E344FDA1-82EB-47DB-8CDF-FDB8BA63EF8D}" srcOrd="1" destOrd="0" parTransId="{3F7207DC-F315-48B0-926B-376E82F998A0}" sibTransId="{9DC9F5D6-9CB2-4F19-B4B7-62863C95783F}"/>
    <dgm:cxn modelId="{2A02895A-9454-4B4E-866F-A5D5AEDD363E}" type="presOf" srcId="{AE000134-713F-44EE-BBD6-8F3F6AF74817}" destId="{F03727AB-1941-4532-ABE8-8CAA999D17B4}" srcOrd="0" destOrd="0" presId="urn:microsoft.com/office/officeart/2005/8/layout/hierarchy2"/>
    <dgm:cxn modelId="{B0CE93DC-BFDF-4F55-BEBC-E5BD096184FF}" srcId="{9C196F14-DB82-4417-971F-DA197C3D123B}" destId="{5FA9D8F9-49BB-4C91-BE87-F0A9F937BD60}" srcOrd="1" destOrd="0" parTransId="{0B74612D-B252-456F-8603-1328B649407C}" sibTransId="{1D384D75-9460-4199-B028-5E0B747EEDC9}"/>
    <dgm:cxn modelId="{50F0DD4D-2B1D-471A-91C0-409D227C52D1}" type="presOf" srcId="{D7936F54-197A-41B2-8107-7618554CE7CC}" destId="{B1311A2C-BAEB-461F-9CAE-C2CA6954AEB6}" srcOrd="0" destOrd="0" presId="urn:microsoft.com/office/officeart/2005/8/layout/hierarchy2"/>
    <dgm:cxn modelId="{1039071A-BF1C-4BE3-A059-0502A457147F}" type="presParOf" srcId="{B1311A2C-BAEB-461F-9CAE-C2CA6954AEB6}" destId="{54985561-DFEF-4244-B35B-C00A6F86B737}" srcOrd="0" destOrd="0" presId="urn:microsoft.com/office/officeart/2005/8/layout/hierarchy2"/>
    <dgm:cxn modelId="{BD07B31E-B62C-4CEE-B7DC-45CDAF8D5017}" type="presParOf" srcId="{54985561-DFEF-4244-B35B-C00A6F86B737}" destId="{D9D370A3-5A7C-435F-A70D-C7AE74F2ED54}" srcOrd="0" destOrd="0" presId="urn:microsoft.com/office/officeart/2005/8/layout/hierarchy2"/>
    <dgm:cxn modelId="{314BB717-939A-4B2D-AC28-5EFE7A1BCC6A}" type="presParOf" srcId="{54985561-DFEF-4244-B35B-C00A6F86B737}" destId="{D23FFF71-07B6-4FDC-B838-7B18B5D2EE8F}" srcOrd="1" destOrd="0" presId="urn:microsoft.com/office/officeart/2005/8/layout/hierarchy2"/>
    <dgm:cxn modelId="{475BD2EC-4C90-4601-A055-D424871EF829}" type="presParOf" srcId="{D23FFF71-07B6-4FDC-B838-7B18B5D2EE8F}" destId="{0D3D90DE-7611-4A88-A13B-A3FBD5919E25}" srcOrd="0" destOrd="0" presId="urn:microsoft.com/office/officeart/2005/8/layout/hierarchy2"/>
    <dgm:cxn modelId="{1FE79646-6442-435A-9A16-5E98FE6DDAE0}" type="presParOf" srcId="{0D3D90DE-7611-4A88-A13B-A3FBD5919E25}" destId="{E59FE7B0-9811-4A79-AD94-6C3E72EAAB8B}" srcOrd="0" destOrd="0" presId="urn:microsoft.com/office/officeart/2005/8/layout/hierarchy2"/>
    <dgm:cxn modelId="{26F53A15-F646-4719-B658-8C53B1CE05E5}" type="presParOf" srcId="{D23FFF71-07B6-4FDC-B838-7B18B5D2EE8F}" destId="{7E5AD100-6253-4956-A190-B1BE3C14200C}" srcOrd="1" destOrd="0" presId="urn:microsoft.com/office/officeart/2005/8/layout/hierarchy2"/>
    <dgm:cxn modelId="{C7C24E95-860E-440D-9FCA-24886DF8CA1F}" type="presParOf" srcId="{7E5AD100-6253-4956-A190-B1BE3C14200C}" destId="{D82310D8-EFE8-4620-AF1E-22CF5AE3D225}" srcOrd="0" destOrd="0" presId="urn:microsoft.com/office/officeart/2005/8/layout/hierarchy2"/>
    <dgm:cxn modelId="{66E44750-8E71-44D9-A16F-0F0A49BD2667}" type="presParOf" srcId="{7E5AD100-6253-4956-A190-B1BE3C14200C}" destId="{F6CD3A40-925A-46C2-BA9F-2D613A750F8D}" srcOrd="1" destOrd="0" presId="urn:microsoft.com/office/officeart/2005/8/layout/hierarchy2"/>
    <dgm:cxn modelId="{FB20AC6B-3E7C-4BD5-B747-82ED6B3E7D2C}" type="presParOf" srcId="{F6CD3A40-925A-46C2-BA9F-2D613A750F8D}" destId="{A9190522-D97B-462E-AAB5-70F88212C097}" srcOrd="0" destOrd="0" presId="urn:microsoft.com/office/officeart/2005/8/layout/hierarchy2"/>
    <dgm:cxn modelId="{B37FD1F5-F15A-4E92-9AF2-D87DF8E8961B}" type="presParOf" srcId="{A9190522-D97B-462E-AAB5-70F88212C097}" destId="{121F0FED-4DFA-4315-BB9F-2CC0CFC4B46A}" srcOrd="0" destOrd="0" presId="urn:microsoft.com/office/officeart/2005/8/layout/hierarchy2"/>
    <dgm:cxn modelId="{76EA5EBB-9DA7-49AF-AED9-DD55D3A8F625}" type="presParOf" srcId="{F6CD3A40-925A-46C2-BA9F-2D613A750F8D}" destId="{F63381BB-80E4-4991-90C3-A08F8BB56E50}" srcOrd="1" destOrd="0" presId="urn:microsoft.com/office/officeart/2005/8/layout/hierarchy2"/>
    <dgm:cxn modelId="{28C38AC0-1570-497D-B300-FEBF1B78ED6B}" type="presParOf" srcId="{F63381BB-80E4-4991-90C3-A08F8BB56E50}" destId="{E426D8A6-2C7A-41AA-B2DC-946035BBE2FB}" srcOrd="0" destOrd="0" presId="urn:microsoft.com/office/officeart/2005/8/layout/hierarchy2"/>
    <dgm:cxn modelId="{1DA38014-9F19-4FCE-96CD-8A5E760BF1CC}" type="presParOf" srcId="{F63381BB-80E4-4991-90C3-A08F8BB56E50}" destId="{C2375EC0-A17C-4A40-80E6-8F41E1F1E308}" srcOrd="1" destOrd="0" presId="urn:microsoft.com/office/officeart/2005/8/layout/hierarchy2"/>
    <dgm:cxn modelId="{F575413F-BA7A-4206-98B7-0B6EC25FA1C7}" type="presParOf" srcId="{F6CD3A40-925A-46C2-BA9F-2D613A750F8D}" destId="{1E2F0633-20C1-4254-B477-3F29041F47F2}" srcOrd="2" destOrd="0" presId="urn:microsoft.com/office/officeart/2005/8/layout/hierarchy2"/>
    <dgm:cxn modelId="{B7C65B94-F4B0-4CDE-A36D-037356BEF95D}" type="presParOf" srcId="{1E2F0633-20C1-4254-B477-3F29041F47F2}" destId="{CBBAA7E5-DFE7-4D71-9641-489CE450C6B8}" srcOrd="0" destOrd="0" presId="urn:microsoft.com/office/officeart/2005/8/layout/hierarchy2"/>
    <dgm:cxn modelId="{64A57AB2-AA00-4BAA-BC2E-70B0808E452C}" type="presParOf" srcId="{F6CD3A40-925A-46C2-BA9F-2D613A750F8D}" destId="{B5568BBE-32BB-4332-B244-2386F191AC48}" srcOrd="3" destOrd="0" presId="urn:microsoft.com/office/officeart/2005/8/layout/hierarchy2"/>
    <dgm:cxn modelId="{5F91D7E4-DA47-431A-BAA1-F7A7B83D5AA2}" type="presParOf" srcId="{B5568BBE-32BB-4332-B244-2386F191AC48}" destId="{598AF7C9-5A9A-44D0-8AD4-7B5490E5B060}" srcOrd="0" destOrd="0" presId="urn:microsoft.com/office/officeart/2005/8/layout/hierarchy2"/>
    <dgm:cxn modelId="{98F3DF20-2D30-4378-949C-7171A63CF80A}" type="presParOf" srcId="{B5568BBE-32BB-4332-B244-2386F191AC48}" destId="{0C84B2B8-6485-4E96-9170-1118C831A308}" srcOrd="1" destOrd="0" presId="urn:microsoft.com/office/officeart/2005/8/layout/hierarchy2"/>
    <dgm:cxn modelId="{8D5778DD-84BB-41DD-B989-3BAFC16C1937}" type="presParOf" srcId="{0C84B2B8-6485-4E96-9170-1118C831A308}" destId="{4D8C0A19-A02C-4D6D-B628-2BC7294D800C}" srcOrd="0" destOrd="0" presId="urn:microsoft.com/office/officeart/2005/8/layout/hierarchy2"/>
    <dgm:cxn modelId="{0C400EDA-DDF7-4186-8DF0-C7D03F916EA1}" type="presParOf" srcId="{4D8C0A19-A02C-4D6D-B628-2BC7294D800C}" destId="{6476A4C6-A105-433B-A53E-D4CCFD227063}" srcOrd="0" destOrd="0" presId="urn:microsoft.com/office/officeart/2005/8/layout/hierarchy2"/>
    <dgm:cxn modelId="{F09081D8-831B-41B8-9096-96A961B1DD36}" type="presParOf" srcId="{0C84B2B8-6485-4E96-9170-1118C831A308}" destId="{752C1DAB-0651-4810-8E8B-AFCD06A40C76}" srcOrd="1" destOrd="0" presId="urn:microsoft.com/office/officeart/2005/8/layout/hierarchy2"/>
    <dgm:cxn modelId="{F1E9D1A5-22FF-459D-9DEC-5E94E7D9B8E9}" type="presParOf" srcId="{752C1DAB-0651-4810-8E8B-AFCD06A40C76}" destId="{E502849E-9409-435B-A572-2CFFA1324BAD}" srcOrd="0" destOrd="0" presId="urn:microsoft.com/office/officeart/2005/8/layout/hierarchy2"/>
    <dgm:cxn modelId="{C6FB78B7-EDCC-4407-8091-7FD99A8AC7B3}" type="presParOf" srcId="{752C1DAB-0651-4810-8E8B-AFCD06A40C76}" destId="{4D11833A-A13C-43BD-AD95-61F9D58C92A6}" srcOrd="1" destOrd="0" presId="urn:microsoft.com/office/officeart/2005/8/layout/hierarchy2"/>
    <dgm:cxn modelId="{5F219EFD-1D69-4B7D-A768-88E70EA33B38}" type="presParOf" srcId="{0C84B2B8-6485-4E96-9170-1118C831A308}" destId="{03C6AB94-FFF5-4FC2-92CE-904596AAF03D}" srcOrd="2" destOrd="0" presId="urn:microsoft.com/office/officeart/2005/8/layout/hierarchy2"/>
    <dgm:cxn modelId="{B2177D9A-6CD5-4965-8EA5-BBDBFA90C488}" type="presParOf" srcId="{03C6AB94-FFF5-4FC2-92CE-904596AAF03D}" destId="{E9412B5F-1C77-46C9-A740-AAF6D87253ED}" srcOrd="0" destOrd="0" presId="urn:microsoft.com/office/officeart/2005/8/layout/hierarchy2"/>
    <dgm:cxn modelId="{6CD8D75D-FB76-4046-8413-52183DEA464F}" type="presParOf" srcId="{0C84B2B8-6485-4E96-9170-1118C831A308}" destId="{A427B41F-1531-461D-AFAD-D6379D6DD3DC}" srcOrd="3" destOrd="0" presId="urn:microsoft.com/office/officeart/2005/8/layout/hierarchy2"/>
    <dgm:cxn modelId="{6CF1EC15-D312-402D-8F92-9F83B8BB44DD}" type="presParOf" srcId="{A427B41F-1531-461D-AFAD-D6379D6DD3DC}" destId="{45DE1915-A203-4AD1-82F8-417A7EE79D5F}" srcOrd="0" destOrd="0" presId="urn:microsoft.com/office/officeart/2005/8/layout/hierarchy2"/>
    <dgm:cxn modelId="{41A661A5-DD8E-4D7A-9943-1AAB9FD50B71}" type="presParOf" srcId="{A427B41F-1531-461D-AFAD-D6379D6DD3DC}" destId="{2DC9E7D8-D5D2-4C26-A992-D9DB165137F6}" srcOrd="1" destOrd="0" presId="urn:microsoft.com/office/officeart/2005/8/layout/hierarchy2"/>
    <dgm:cxn modelId="{3C834FE3-46AD-4B3C-98CF-BECDC76D3C82}" type="presParOf" srcId="{D23FFF71-07B6-4FDC-B838-7B18B5D2EE8F}" destId="{9B6B63BD-654E-4D42-828A-E2D2EB57312F}" srcOrd="2" destOrd="0" presId="urn:microsoft.com/office/officeart/2005/8/layout/hierarchy2"/>
    <dgm:cxn modelId="{B239D2C2-F1EC-46E8-BF07-2154716F126C}" type="presParOf" srcId="{9B6B63BD-654E-4D42-828A-E2D2EB57312F}" destId="{EC4EC434-96B0-453B-AF78-B562BAFAC4B1}" srcOrd="0" destOrd="0" presId="urn:microsoft.com/office/officeart/2005/8/layout/hierarchy2"/>
    <dgm:cxn modelId="{0C2FCFF0-C388-40D9-B5F1-3E70055F99FE}" type="presParOf" srcId="{D23FFF71-07B6-4FDC-B838-7B18B5D2EE8F}" destId="{813DA40F-A28E-4154-96CC-3CBBF956C60E}" srcOrd="3" destOrd="0" presId="urn:microsoft.com/office/officeart/2005/8/layout/hierarchy2"/>
    <dgm:cxn modelId="{A051A1F0-340F-4F5F-ABC4-4E596667F154}" type="presParOf" srcId="{813DA40F-A28E-4154-96CC-3CBBF956C60E}" destId="{8CD4077A-7AFE-4B12-9F00-0D62A079DD51}" srcOrd="0" destOrd="0" presId="urn:microsoft.com/office/officeart/2005/8/layout/hierarchy2"/>
    <dgm:cxn modelId="{FCE2D529-F371-49AF-B1F8-FDF0A93D437E}" type="presParOf" srcId="{813DA40F-A28E-4154-96CC-3CBBF956C60E}" destId="{F02E805A-3CEE-4337-A2E7-17F48DD9519A}" srcOrd="1" destOrd="0" presId="urn:microsoft.com/office/officeart/2005/8/layout/hierarchy2"/>
    <dgm:cxn modelId="{08F0D1FF-7D3C-44F1-8B08-128FA926DD41}" type="presParOf" srcId="{F02E805A-3CEE-4337-A2E7-17F48DD9519A}" destId="{0D5862D4-B324-4759-897F-32EAC38BA575}" srcOrd="0" destOrd="0" presId="urn:microsoft.com/office/officeart/2005/8/layout/hierarchy2"/>
    <dgm:cxn modelId="{AD706D0A-D00C-44BC-ADA6-30C1A7F363E1}" type="presParOf" srcId="{0D5862D4-B324-4759-897F-32EAC38BA575}" destId="{0B074B35-949E-4794-B236-156F87244B68}" srcOrd="0" destOrd="0" presId="urn:microsoft.com/office/officeart/2005/8/layout/hierarchy2"/>
    <dgm:cxn modelId="{586506A7-5040-404A-9F86-34BA8A610686}" type="presParOf" srcId="{F02E805A-3CEE-4337-A2E7-17F48DD9519A}" destId="{05DAC504-D68A-4EA8-B1E2-1BA84E9665A9}" srcOrd="1" destOrd="0" presId="urn:microsoft.com/office/officeart/2005/8/layout/hierarchy2"/>
    <dgm:cxn modelId="{E31DD19B-63AE-4D23-A46B-90D78BB5F352}" type="presParOf" srcId="{05DAC504-D68A-4EA8-B1E2-1BA84E9665A9}" destId="{60A8DA53-74A7-4554-8E37-5A27C6DBDA76}" srcOrd="0" destOrd="0" presId="urn:microsoft.com/office/officeart/2005/8/layout/hierarchy2"/>
    <dgm:cxn modelId="{18ADDA41-6BB0-4FDE-BB47-BFCE0CBC47B0}" type="presParOf" srcId="{05DAC504-D68A-4EA8-B1E2-1BA84E9665A9}" destId="{5C3E6AAC-843A-4830-8D11-250B0F1DF53F}" srcOrd="1" destOrd="0" presId="urn:microsoft.com/office/officeart/2005/8/layout/hierarchy2"/>
    <dgm:cxn modelId="{B327E65C-61F9-4446-819A-F5F76C774FEB}" type="presParOf" srcId="{F02E805A-3CEE-4337-A2E7-17F48DD9519A}" destId="{73053DB3-5B7B-4B6A-B4FA-837410A51663}" srcOrd="2" destOrd="0" presId="urn:microsoft.com/office/officeart/2005/8/layout/hierarchy2"/>
    <dgm:cxn modelId="{CC3DFDCA-0868-4116-96BB-A7C9ED07C6E4}" type="presParOf" srcId="{73053DB3-5B7B-4B6A-B4FA-837410A51663}" destId="{43E85C86-2F81-4778-877C-8F42E60B78DB}" srcOrd="0" destOrd="0" presId="urn:microsoft.com/office/officeart/2005/8/layout/hierarchy2"/>
    <dgm:cxn modelId="{B0619003-89DB-494A-83D2-81A843A497F3}" type="presParOf" srcId="{F02E805A-3CEE-4337-A2E7-17F48DD9519A}" destId="{1C7BDE36-78B4-4F0E-8BD9-974C6D8F73EC}" srcOrd="3" destOrd="0" presId="urn:microsoft.com/office/officeart/2005/8/layout/hierarchy2"/>
    <dgm:cxn modelId="{67E0B424-B58A-428B-83F5-E505DE35838F}" type="presParOf" srcId="{1C7BDE36-78B4-4F0E-8BD9-974C6D8F73EC}" destId="{F03727AB-1941-4532-ABE8-8CAA999D17B4}" srcOrd="0" destOrd="0" presId="urn:microsoft.com/office/officeart/2005/8/layout/hierarchy2"/>
    <dgm:cxn modelId="{2D68B9D3-7F09-4412-80EA-110126EB103E}" type="presParOf" srcId="{1C7BDE36-78B4-4F0E-8BD9-974C6D8F73EC}" destId="{14864447-1FE2-495D-85CF-C4B8F2213643}" srcOrd="1" destOrd="0" presId="urn:microsoft.com/office/officeart/2005/8/layout/hierarchy2"/>
    <dgm:cxn modelId="{7A4DE4EE-DC48-4F3D-890C-377642390ECA}" type="presParOf" srcId="{14864447-1FE2-495D-85CF-C4B8F2213643}" destId="{8DCDFA21-70A1-402C-9338-3C264171DDC9}" srcOrd="0" destOrd="0" presId="urn:microsoft.com/office/officeart/2005/8/layout/hierarchy2"/>
    <dgm:cxn modelId="{7B006368-7E89-4D32-A2BB-4BD62D2760E5}" type="presParOf" srcId="{8DCDFA21-70A1-402C-9338-3C264171DDC9}" destId="{BA180303-ECC3-4BB2-AEE6-E6183AE7C94B}" srcOrd="0" destOrd="0" presId="urn:microsoft.com/office/officeart/2005/8/layout/hierarchy2"/>
    <dgm:cxn modelId="{803300BD-5FC6-489F-9869-E7475F759D53}" type="presParOf" srcId="{14864447-1FE2-495D-85CF-C4B8F2213643}" destId="{B33EC348-1FAB-4222-9ED6-08D1917353C9}" srcOrd="1" destOrd="0" presId="urn:microsoft.com/office/officeart/2005/8/layout/hierarchy2"/>
    <dgm:cxn modelId="{70BA1373-2499-4B30-B576-3C53E9C89A7F}" type="presParOf" srcId="{B33EC348-1FAB-4222-9ED6-08D1917353C9}" destId="{3414D6C3-64DB-42FD-A5A1-EB5D74124A2D}" srcOrd="0" destOrd="0" presId="urn:microsoft.com/office/officeart/2005/8/layout/hierarchy2"/>
    <dgm:cxn modelId="{A078F23E-38DC-4350-8932-3D311FB4A7CC}" type="presParOf" srcId="{B33EC348-1FAB-4222-9ED6-08D1917353C9}" destId="{E84A0E78-EE3D-445C-A9A4-9DC649568F64}" srcOrd="1" destOrd="0" presId="urn:microsoft.com/office/officeart/2005/8/layout/hierarchy2"/>
    <dgm:cxn modelId="{7119A0DE-414D-4351-8811-F19BFFF20ED2}" type="presParOf" srcId="{14864447-1FE2-495D-85CF-C4B8F2213643}" destId="{F5233063-0882-43EA-B937-3FAC394DA0C1}" srcOrd="2" destOrd="0" presId="urn:microsoft.com/office/officeart/2005/8/layout/hierarchy2"/>
    <dgm:cxn modelId="{591F7A52-C994-49C0-8BBB-682363443C8C}" type="presParOf" srcId="{F5233063-0882-43EA-B937-3FAC394DA0C1}" destId="{A022C356-A759-4A39-85BC-242BE33304D5}" srcOrd="0" destOrd="0" presId="urn:microsoft.com/office/officeart/2005/8/layout/hierarchy2"/>
    <dgm:cxn modelId="{BB3E160F-E702-4B51-B5DB-ACBE022347E3}" type="presParOf" srcId="{14864447-1FE2-495D-85CF-C4B8F2213643}" destId="{2E255BFB-CD79-45CF-BA3C-985431138D54}" srcOrd="3" destOrd="0" presId="urn:microsoft.com/office/officeart/2005/8/layout/hierarchy2"/>
    <dgm:cxn modelId="{982B2BA0-58E9-4530-BDE9-401D1AF159A7}" type="presParOf" srcId="{2E255BFB-CD79-45CF-BA3C-985431138D54}" destId="{4933E905-6366-4E52-BDB0-C3FB36BB9427}" srcOrd="0" destOrd="0" presId="urn:microsoft.com/office/officeart/2005/8/layout/hierarchy2"/>
    <dgm:cxn modelId="{E4316EBA-C946-487D-B58B-F9A619C43B13}" type="presParOf" srcId="{2E255BFB-CD79-45CF-BA3C-985431138D54}" destId="{03856C0A-E28D-4ED8-AAC5-8949A4711BF1}" srcOrd="1" destOrd="0" presId="urn:microsoft.com/office/officeart/2005/8/layout/hierarchy2"/>
    <dgm:cxn modelId="{1BC6B13C-C6A2-4CCB-9B92-C547D0254773}" type="presParOf" srcId="{14864447-1FE2-495D-85CF-C4B8F2213643}" destId="{733C0BE9-8845-4DF0-B090-1EEB9E0BB93E}" srcOrd="4" destOrd="0" presId="urn:microsoft.com/office/officeart/2005/8/layout/hierarchy2"/>
    <dgm:cxn modelId="{B494CBDC-9E9E-4E02-9593-934C67B9CFD9}" type="presParOf" srcId="{733C0BE9-8845-4DF0-B090-1EEB9E0BB93E}" destId="{DD0720A4-9D56-4713-9C72-7DF01A4A9A41}" srcOrd="0" destOrd="0" presId="urn:microsoft.com/office/officeart/2005/8/layout/hierarchy2"/>
    <dgm:cxn modelId="{B99E4696-77C0-44BD-9AA6-0F5B33CA4BEB}" type="presParOf" srcId="{14864447-1FE2-495D-85CF-C4B8F2213643}" destId="{E8AD2BE0-A35C-4FF0-84DF-FC9404010E05}" srcOrd="5" destOrd="0" presId="urn:microsoft.com/office/officeart/2005/8/layout/hierarchy2"/>
    <dgm:cxn modelId="{BB59F93A-B633-4584-B453-BBFC16D3BEDD}" type="presParOf" srcId="{E8AD2BE0-A35C-4FF0-84DF-FC9404010E05}" destId="{0EBEF622-6B56-48D0-A907-F3FFCE39E8A7}" srcOrd="0" destOrd="0" presId="urn:microsoft.com/office/officeart/2005/8/layout/hierarchy2"/>
    <dgm:cxn modelId="{388D86C6-CF3B-4E2A-B567-F53526DF6B2B}" type="presParOf" srcId="{E8AD2BE0-A35C-4FF0-84DF-FC9404010E05}" destId="{E71426E1-BF59-4061-ADAA-B0122C9658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D370A3-5A7C-435F-A70D-C7AE74F2ED54}">
      <dsp:nvSpPr>
        <dsp:cNvPr id="0" name=""/>
        <dsp:cNvSpPr/>
      </dsp:nvSpPr>
      <dsp:spPr>
        <a:xfrm>
          <a:off x="1731" y="1797037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IN" sz="2000" kern="1200" dirty="0"/>
        </a:p>
      </dsp:txBody>
      <dsp:txXfrm>
        <a:off x="1731" y="1797037"/>
        <a:ext cx="1596603" cy="798301"/>
      </dsp:txXfrm>
    </dsp:sp>
    <dsp:sp modelId="{0D3D90DE-7611-4A88-A13B-A3FBD5919E25}">
      <dsp:nvSpPr>
        <dsp:cNvPr id="0" name=""/>
        <dsp:cNvSpPr/>
      </dsp:nvSpPr>
      <dsp:spPr>
        <a:xfrm rot="17945813">
          <a:off x="1261005" y="1607599"/>
          <a:ext cx="1313298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1313298" y="148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7945813">
        <a:off x="1884822" y="1589576"/>
        <a:ext cx="65664" cy="65664"/>
      </dsp:txXfrm>
    </dsp:sp>
    <dsp:sp modelId="{D82310D8-EFE8-4620-AF1E-22CF5AE3D225}">
      <dsp:nvSpPr>
        <dsp:cNvPr id="0" name=""/>
        <dsp:cNvSpPr/>
      </dsp:nvSpPr>
      <dsp:spPr>
        <a:xfrm>
          <a:off x="2236976" y="649478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Reader</a:t>
          </a:r>
          <a:endParaRPr lang="en-IN" sz="2000" kern="1200" dirty="0"/>
        </a:p>
      </dsp:txBody>
      <dsp:txXfrm>
        <a:off x="2236976" y="649478"/>
        <a:ext cx="1596603" cy="798301"/>
      </dsp:txXfrm>
    </dsp:sp>
    <dsp:sp modelId="{A9190522-D97B-462E-AAB5-70F88212C097}">
      <dsp:nvSpPr>
        <dsp:cNvPr id="0" name=""/>
        <dsp:cNvSpPr/>
      </dsp:nvSpPr>
      <dsp:spPr>
        <a:xfrm rot="19457599">
          <a:off x="3759655" y="804308"/>
          <a:ext cx="786489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786489" y="14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9457599">
        <a:off x="4133237" y="799455"/>
        <a:ext cx="39324" cy="39324"/>
      </dsp:txXfrm>
    </dsp:sp>
    <dsp:sp modelId="{E426D8A6-2C7A-41AA-B2DC-946035BBE2FB}">
      <dsp:nvSpPr>
        <dsp:cNvPr id="0" name=""/>
        <dsp:cNvSpPr/>
      </dsp:nvSpPr>
      <dsp:spPr>
        <a:xfrm>
          <a:off x="4472220" y="190455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Buffered Reader</a:t>
          </a:r>
          <a:endParaRPr lang="en-IN" sz="2000" kern="1200" dirty="0"/>
        </a:p>
      </dsp:txBody>
      <dsp:txXfrm>
        <a:off x="4472220" y="190455"/>
        <a:ext cx="1596603" cy="798301"/>
      </dsp:txXfrm>
    </dsp:sp>
    <dsp:sp modelId="{1E2F0633-20C1-4254-B477-3F29041F47F2}">
      <dsp:nvSpPr>
        <dsp:cNvPr id="0" name=""/>
        <dsp:cNvSpPr/>
      </dsp:nvSpPr>
      <dsp:spPr>
        <a:xfrm rot="2142401">
          <a:off x="3759655" y="1263331"/>
          <a:ext cx="786489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786489" y="14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2142401">
        <a:off x="4133237" y="1258479"/>
        <a:ext cx="39324" cy="39324"/>
      </dsp:txXfrm>
    </dsp:sp>
    <dsp:sp modelId="{598AF7C9-5A9A-44D0-8AD4-7B5490E5B060}">
      <dsp:nvSpPr>
        <dsp:cNvPr id="0" name=""/>
        <dsp:cNvSpPr/>
      </dsp:nvSpPr>
      <dsp:spPr>
        <a:xfrm>
          <a:off x="4472220" y="1108502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Input Stream Reader</a:t>
          </a:r>
          <a:endParaRPr lang="en-IN" sz="2000" kern="1200" dirty="0"/>
        </a:p>
      </dsp:txBody>
      <dsp:txXfrm>
        <a:off x="4472220" y="1108502"/>
        <a:ext cx="1596603" cy="798301"/>
      </dsp:txXfrm>
    </dsp:sp>
    <dsp:sp modelId="{4D8C0A19-A02C-4D6D-B628-2BC7294D800C}">
      <dsp:nvSpPr>
        <dsp:cNvPr id="0" name=""/>
        <dsp:cNvSpPr/>
      </dsp:nvSpPr>
      <dsp:spPr>
        <a:xfrm>
          <a:off x="6068823" y="1492843"/>
          <a:ext cx="638641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638641" y="14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372178" y="1491687"/>
        <a:ext cx="31932" cy="31932"/>
      </dsp:txXfrm>
    </dsp:sp>
    <dsp:sp modelId="{E502849E-9409-435B-A572-2CFFA1324BAD}">
      <dsp:nvSpPr>
        <dsp:cNvPr id="0" name=""/>
        <dsp:cNvSpPr/>
      </dsp:nvSpPr>
      <dsp:spPr>
        <a:xfrm>
          <a:off x="6707465" y="1108502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FileReader</a:t>
          </a:r>
          <a:endParaRPr lang="en-IN" sz="2000" kern="1200" dirty="0"/>
        </a:p>
      </dsp:txBody>
      <dsp:txXfrm>
        <a:off x="6707465" y="1108502"/>
        <a:ext cx="1596603" cy="798301"/>
      </dsp:txXfrm>
    </dsp:sp>
    <dsp:sp modelId="{9B6B63BD-654E-4D42-828A-E2D2EB57312F}">
      <dsp:nvSpPr>
        <dsp:cNvPr id="0" name=""/>
        <dsp:cNvSpPr/>
      </dsp:nvSpPr>
      <dsp:spPr>
        <a:xfrm rot="3654187">
          <a:off x="1261005" y="2755158"/>
          <a:ext cx="1313298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1313298" y="148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3654187">
        <a:off x="1884822" y="2737135"/>
        <a:ext cx="65664" cy="65664"/>
      </dsp:txXfrm>
    </dsp:sp>
    <dsp:sp modelId="{8CD4077A-7AFE-4B12-9F00-0D62A079DD51}">
      <dsp:nvSpPr>
        <dsp:cNvPr id="0" name=""/>
        <dsp:cNvSpPr/>
      </dsp:nvSpPr>
      <dsp:spPr>
        <a:xfrm>
          <a:off x="2236976" y="2944596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Writer</a:t>
          </a:r>
          <a:endParaRPr lang="en-IN" sz="2000" kern="1200" dirty="0"/>
        </a:p>
      </dsp:txBody>
      <dsp:txXfrm>
        <a:off x="2236976" y="2944596"/>
        <a:ext cx="1596603" cy="798301"/>
      </dsp:txXfrm>
    </dsp:sp>
    <dsp:sp modelId="{0D5862D4-B324-4759-897F-32EAC38BA575}">
      <dsp:nvSpPr>
        <dsp:cNvPr id="0" name=""/>
        <dsp:cNvSpPr/>
      </dsp:nvSpPr>
      <dsp:spPr>
        <a:xfrm rot="18289469">
          <a:off x="3593732" y="2869913"/>
          <a:ext cx="1118334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1118334" y="14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8289469">
        <a:off x="4124941" y="2856765"/>
        <a:ext cx="55916" cy="55916"/>
      </dsp:txXfrm>
    </dsp:sp>
    <dsp:sp modelId="{60A8DA53-74A7-4554-8E37-5A27C6DBDA76}">
      <dsp:nvSpPr>
        <dsp:cNvPr id="0" name=""/>
        <dsp:cNvSpPr/>
      </dsp:nvSpPr>
      <dsp:spPr>
        <a:xfrm>
          <a:off x="4472220" y="2026549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Buffered Writer</a:t>
          </a:r>
          <a:endParaRPr lang="en-IN" sz="2000" kern="1200" dirty="0"/>
        </a:p>
      </dsp:txBody>
      <dsp:txXfrm>
        <a:off x="4472220" y="2026549"/>
        <a:ext cx="1596603" cy="798301"/>
      </dsp:txXfrm>
    </dsp:sp>
    <dsp:sp modelId="{73053DB3-5B7B-4B6A-B4FA-837410A51663}">
      <dsp:nvSpPr>
        <dsp:cNvPr id="0" name=""/>
        <dsp:cNvSpPr/>
      </dsp:nvSpPr>
      <dsp:spPr>
        <a:xfrm>
          <a:off x="3833579" y="3328937"/>
          <a:ext cx="638641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638641" y="14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136933" y="3327780"/>
        <a:ext cx="31932" cy="31932"/>
      </dsp:txXfrm>
    </dsp:sp>
    <dsp:sp modelId="{F03727AB-1941-4532-ABE8-8CAA999D17B4}">
      <dsp:nvSpPr>
        <dsp:cNvPr id="0" name=""/>
        <dsp:cNvSpPr/>
      </dsp:nvSpPr>
      <dsp:spPr>
        <a:xfrm>
          <a:off x="4472220" y="2944596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OutputStream</a:t>
          </a:r>
          <a:r>
            <a:rPr lang="en-US" sz="2000" kern="1200" dirty="0" smtClean="0"/>
            <a:t> Writer</a:t>
          </a:r>
          <a:endParaRPr lang="en-IN" sz="2000" kern="1200" dirty="0"/>
        </a:p>
      </dsp:txBody>
      <dsp:txXfrm>
        <a:off x="4472220" y="2944596"/>
        <a:ext cx="1596603" cy="798301"/>
      </dsp:txXfrm>
    </dsp:sp>
    <dsp:sp modelId="{8DCDFA21-70A1-402C-9338-3C264171DDC9}">
      <dsp:nvSpPr>
        <dsp:cNvPr id="0" name=""/>
        <dsp:cNvSpPr/>
      </dsp:nvSpPr>
      <dsp:spPr>
        <a:xfrm>
          <a:off x="6068823" y="3328937"/>
          <a:ext cx="638641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638641" y="14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372178" y="3327780"/>
        <a:ext cx="31932" cy="31932"/>
      </dsp:txXfrm>
    </dsp:sp>
    <dsp:sp modelId="{3414D6C3-64DB-42FD-A5A1-EB5D74124A2D}">
      <dsp:nvSpPr>
        <dsp:cNvPr id="0" name=""/>
        <dsp:cNvSpPr/>
      </dsp:nvSpPr>
      <dsp:spPr>
        <a:xfrm>
          <a:off x="6707465" y="2944596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FileWriter</a:t>
          </a:r>
          <a:endParaRPr lang="en-IN" sz="2000" kern="1200" dirty="0"/>
        </a:p>
      </dsp:txBody>
      <dsp:txXfrm>
        <a:off x="6707465" y="2944596"/>
        <a:ext cx="1596603" cy="798301"/>
      </dsp:txXfrm>
    </dsp:sp>
    <dsp:sp modelId="{D562A107-25C7-457E-8FC6-8D4AB807D989}">
      <dsp:nvSpPr>
        <dsp:cNvPr id="0" name=""/>
        <dsp:cNvSpPr/>
      </dsp:nvSpPr>
      <dsp:spPr>
        <a:xfrm rot="3310531">
          <a:off x="3593732" y="3787960"/>
          <a:ext cx="1118334" cy="29619"/>
        </a:xfrm>
        <a:custGeom>
          <a:avLst/>
          <a:gdLst/>
          <a:ahLst/>
          <a:cxnLst/>
          <a:rect l="0" t="0" r="0" b="0"/>
          <a:pathLst>
            <a:path>
              <a:moveTo>
                <a:pt x="0" y="14809"/>
              </a:moveTo>
              <a:lnTo>
                <a:pt x="1118334" y="14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3310531">
        <a:off x="4124941" y="3774811"/>
        <a:ext cx="55916" cy="55916"/>
      </dsp:txXfrm>
    </dsp:sp>
    <dsp:sp modelId="{2A23AF94-3DCF-4462-8A09-874061AC73F4}">
      <dsp:nvSpPr>
        <dsp:cNvPr id="0" name=""/>
        <dsp:cNvSpPr/>
      </dsp:nvSpPr>
      <dsp:spPr>
        <a:xfrm>
          <a:off x="4472220" y="3862642"/>
          <a:ext cx="1596603" cy="798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PrintWriter</a:t>
          </a:r>
          <a:endParaRPr lang="en-IN" sz="2000" kern="1200" dirty="0"/>
        </a:p>
      </dsp:txBody>
      <dsp:txXfrm>
        <a:off x="4472220" y="3862642"/>
        <a:ext cx="1596603" cy="7983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D370A3-5A7C-435F-A70D-C7AE74F2ED54}">
      <dsp:nvSpPr>
        <dsp:cNvPr id="0" name=""/>
        <dsp:cNvSpPr/>
      </dsp:nvSpPr>
      <dsp:spPr>
        <a:xfrm>
          <a:off x="506" y="1922872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Object</a:t>
          </a:r>
          <a:endParaRPr lang="en-IN" sz="1200" kern="1200" dirty="0"/>
        </a:p>
      </dsp:txBody>
      <dsp:txXfrm>
        <a:off x="506" y="1922872"/>
        <a:ext cx="1597074" cy="798537"/>
      </dsp:txXfrm>
    </dsp:sp>
    <dsp:sp modelId="{0D3D90DE-7611-4A88-A13B-A3FBD5919E25}">
      <dsp:nvSpPr>
        <dsp:cNvPr id="0" name=""/>
        <dsp:cNvSpPr/>
      </dsp:nvSpPr>
      <dsp:spPr>
        <a:xfrm rot="17945813">
          <a:off x="1260152" y="1735272"/>
          <a:ext cx="1313686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1313686" y="12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7945813">
        <a:off x="1884153" y="1715350"/>
        <a:ext cx="65684" cy="65684"/>
      </dsp:txXfrm>
    </dsp:sp>
    <dsp:sp modelId="{D82310D8-EFE8-4620-AF1E-22CF5AE3D225}">
      <dsp:nvSpPr>
        <dsp:cNvPr id="0" name=""/>
        <dsp:cNvSpPr/>
      </dsp:nvSpPr>
      <dsp:spPr>
        <a:xfrm>
          <a:off x="2236410" y="774975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InputStream</a:t>
          </a:r>
          <a:endParaRPr lang="en-IN" sz="1200" kern="1200" dirty="0"/>
        </a:p>
      </dsp:txBody>
      <dsp:txXfrm>
        <a:off x="2236410" y="774975"/>
        <a:ext cx="1597074" cy="798537"/>
      </dsp:txXfrm>
    </dsp:sp>
    <dsp:sp modelId="{A9190522-D97B-462E-AAB5-70F88212C097}">
      <dsp:nvSpPr>
        <dsp:cNvPr id="0" name=""/>
        <dsp:cNvSpPr/>
      </dsp:nvSpPr>
      <dsp:spPr>
        <a:xfrm rot="19457599">
          <a:off x="3759539" y="931744"/>
          <a:ext cx="786721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786721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9457599">
        <a:off x="4133231" y="924996"/>
        <a:ext cx="39336" cy="39336"/>
      </dsp:txXfrm>
    </dsp:sp>
    <dsp:sp modelId="{E426D8A6-2C7A-41AA-B2DC-946035BBE2FB}">
      <dsp:nvSpPr>
        <dsp:cNvPr id="0" name=""/>
        <dsp:cNvSpPr/>
      </dsp:nvSpPr>
      <dsp:spPr>
        <a:xfrm>
          <a:off x="4472314" y="315816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FileInputStream</a:t>
          </a:r>
          <a:endParaRPr lang="en-IN" sz="1200" kern="1200" dirty="0"/>
        </a:p>
      </dsp:txBody>
      <dsp:txXfrm>
        <a:off x="4472314" y="315816"/>
        <a:ext cx="1597074" cy="798537"/>
      </dsp:txXfrm>
    </dsp:sp>
    <dsp:sp modelId="{1E2F0633-20C1-4254-B477-3F29041F47F2}">
      <dsp:nvSpPr>
        <dsp:cNvPr id="0" name=""/>
        <dsp:cNvSpPr/>
      </dsp:nvSpPr>
      <dsp:spPr>
        <a:xfrm rot="2142401">
          <a:off x="3759539" y="1390903"/>
          <a:ext cx="786721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786721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2142401">
        <a:off x="4133231" y="1384155"/>
        <a:ext cx="39336" cy="39336"/>
      </dsp:txXfrm>
    </dsp:sp>
    <dsp:sp modelId="{598AF7C9-5A9A-44D0-8AD4-7B5490E5B060}">
      <dsp:nvSpPr>
        <dsp:cNvPr id="0" name=""/>
        <dsp:cNvSpPr/>
      </dsp:nvSpPr>
      <dsp:spPr>
        <a:xfrm>
          <a:off x="4472314" y="1234133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FilterInputStream</a:t>
          </a:r>
          <a:endParaRPr lang="en-IN" sz="1200" kern="1200" dirty="0"/>
        </a:p>
      </dsp:txBody>
      <dsp:txXfrm>
        <a:off x="4472314" y="1234133"/>
        <a:ext cx="1597074" cy="798537"/>
      </dsp:txXfrm>
    </dsp:sp>
    <dsp:sp modelId="{4D8C0A19-A02C-4D6D-B628-2BC7294D800C}">
      <dsp:nvSpPr>
        <dsp:cNvPr id="0" name=""/>
        <dsp:cNvSpPr/>
      </dsp:nvSpPr>
      <dsp:spPr>
        <a:xfrm rot="19457599">
          <a:off x="5995443" y="1390903"/>
          <a:ext cx="786721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786721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9457599">
        <a:off x="6369136" y="1384155"/>
        <a:ext cx="39336" cy="39336"/>
      </dsp:txXfrm>
    </dsp:sp>
    <dsp:sp modelId="{E502849E-9409-435B-A572-2CFFA1324BAD}">
      <dsp:nvSpPr>
        <dsp:cNvPr id="0" name=""/>
        <dsp:cNvSpPr/>
      </dsp:nvSpPr>
      <dsp:spPr>
        <a:xfrm>
          <a:off x="6708219" y="774975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BufferedInputStream</a:t>
          </a:r>
          <a:endParaRPr lang="en-IN" sz="1200" kern="1200" dirty="0"/>
        </a:p>
      </dsp:txBody>
      <dsp:txXfrm>
        <a:off x="6708219" y="774975"/>
        <a:ext cx="1597074" cy="798537"/>
      </dsp:txXfrm>
    </dsp:sp>
    <dsp:sp modelId="{03C6AB94-FFF5-4FC2-92CE-904596AAF03D}">
      <dsp:nvSpPr>
        <dsp:cNvPr id="0" name=""/>
        <dsp:cNvSpPr/>
      </dsp:nvSpPr>
      <dsp:spPr>
        <a:xfrm rot="2142401">
          <a:off x="5995443" y="1850062"/>
          <a:ext cx="786721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786721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2142401">
        <a:off x="6369136" y="1843314"/>
        <a:ext cx="39336" cy="39336"/>
      </dsp:txXfrm>
    </dsp:sp>
    <dsp:sp modelId="{45DE1915-A203-4AD1-82F8-417A7EE79D5F}">
      <dsp:nvSpPr>
        <dsp:cNvPr id="0" name=""/>
        <dsp:cNvSpPr/>
      </dsp:nvSpPr>
      <dsp:spPr>
        <a:xfrm>
          <a:off x="6708219" y="1693292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DataInputStream</a:t>
          </a:r>
          <a:endParaRPr lang="en-IN" sz="1200" kern="1200" dirty="0"/>
        </a:p>
      </dsp:txBody>
      <dsp:txXfrm>
        <a:off x="6708219" y="1693292"/>
        <a:ext cx="1597074" cy="798537"/>
      </dsp:txXfrm>
    </dsp:sp>
    <dsp:sp modelId="{9B6B63BD-654E-4D42-828A-E2D2EB57312F}">
      <dsp:nvSpPr>
        <dsp:cNvPr id="0" name=""/>
        <dsp:cNvSpPr/>
      </dsp:nvSpPr>
      <dsp:spPr>
        <a:xfrm rot="3654187">
          <a:off x="1260152" y="2883169"/>
          <a:ext cx="1313686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1313686" y="12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3654187">
        <a:off x="1884153" y="2863247"/>
        <a:ext cx="65684" cy="65684"/>
      </dsp:txXfrm>
    </dsp:sp>
    <dsp:sp modelId="{8CD4077A-7AFE-4B12-9F00-0D62A079DD51}">
      <dsp:nvSpPr>
        <dsp:cNvPr id="0" name=""/>
        <dsp:cNvSpPr/>
      </dsp:nvSpPr>
      <dsp:spPr>
        <a:xfrm>
          <a:off x="2236410" y="3070769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OutputStream</a:t>
          </a:r>
          <a:endParaRPr lang="en-IN" sz="1200" kern="1200" dirty="0"/>
        </a:p>
      </dsp:txBody>
      <dsp:txXfrm>
        <a:off x="2236410" y="3070769"/>
        <a:ext cx="1597074" cy="798537"/>
      </dsp:txXfrm>
    </dsp:sp>
    <dsp:sp modelId="{0D5862D4-B324-4759-897F-32EAC38BA575}">
      <dsp:nvSpPr>
        <dsp:cNvPr id="0" name=""/>
        <dsp:cNvSpPr/>
      </dsp:nvSpPr>
      <dsp:spPr>
        <a:xfrm rot="19457599">
          <a:off x="3759539" y="3227539"/>
          <a:ext cx="786721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786721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9457599">
        <a:off x="4133231" y="3220790"/>
        <a:ext cx="39336" cy="39336"/>
      </dsp:txXfrm>
    </dsp:sp>
    <dsp:sp modelId="{60A8DA53-74A7-4554-8E37-5A27C6DBDA76}">
      <dsp:nvSpPr>
        <dsp:cNvPr id="0" name=""/>
        <dsp:cNvSpPr/>
      </dsp:nvSpPr>
      <dsp:spPr>
        <a:xfrm>
          <a:off x="4472314" y="2611610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FileOutputStream</a:t>
          </a:r>
          <a:endParaRPr lang="en-IN" sz="1200" kern="1200" dirty="0"/>
        </a:p>
      </dsp:txBody>
      <dsp:txXfrm>
        <a:off x="4472314" y="2611610"/>
        <a:ext cx="1597074" cy="798537"/>
      </dsp:txXfrm>
    </dsp:sp>
    <dsp:sp modelId="{73053DB3-5B7B-4B6A-B4FA-837410A51663}">
      <dsp:nvSpPr>
        <dsp:cNvPr id="0" name=""/>
        <dsp:cNvSpPr/>
      </dsp:nvSpPr>
      <dsp:spPr>
        <a:xfrm rot="2142401">
          <a:off x="3759539" y="3686697"/>
          <a:ext cx="786721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786721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2142401">
        <a:off x="4133231" y="3679949"/>
        <a:ext cx="39336" cy="39336"/>
      </dsp:txXfrm>
    </dsp:sp>
    <dsp:sp modelId="{F03727AB-1941-4532-ABE8-8CAA999D17B4}">
      <dsp:nvSpPr>
        <dsp:cNvPr id="0" name=""/>
        <dsp:cNvSpPr/>
      </dsp:nvSpPr>
      <dsp:spPr>
        <a:xfrm>
          <a:off x="4472314" y="3529928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FilterOutputStream</a:t>
          </a:r>
          <a:endParaRPr lang="en-IN" sz="1200" kern="1200" dirty="0"/>
        </a:p>
      </dsp:txBody>
      <dsp:txXfrm>
        <a:off x="4472314" y="3529928"/>
        <a:ext cx="1597074" cy="798537"/>
      </dsp:txXfrm>
    </dsp:sp>
    <dsp:sp modelId="{8DCDFA21-70A1-402C-9338-3C264171DDC9}">
      <dsp:nvSpPr>
        <dsp:cNvPr id="0" name=""/>
        <dsp:cNvSpPr/>
      </dsp:nvSpPr>
      <dsp:spPr>
        <a:xfrm rot="18289469">
          <a:off x="5829471" y="3457118"/>
          <a:ext cx="1118664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1118664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8289469">
        <a:off x="6360837" y="3442071"/>
        <a:ext cx="55933" cy="55933"/>
      </dsp:txXfrm>
    </dsp:sp>
    <dsp:sp modelId="{3414D6C3-64DB-42FD-A5A1-EB5D74124A2D}">
      <dsp:nvSpPr>
        <dsp:cNvPr id="0" name=""/>
        <dsp:cNvSpPr/>
      </dsp:nvSpPr>
      <dsp:spPr>
        <a:xfrm>
          <a:off x="6708219" y="2611610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BufferedOutputStream</a:t>
          </a:r>
          <a:endParaRPr lang="en-IN" sz="1200" kern="1200" dirty="0"/>
        </a:p>
      </dsp:txBody>
      <dsp:txXfrm>
        <a:off x="6708219" y="2611610"/>
        <a:ext cx="1597074" cy="798537"/>
      </dsp:txXfrm>
    </dsp:sp>
    <dsp:sp modelId="{F5233063-0882-43EA-B937-3FAC394DA0C1}">
      <dsp:nvSpPr>
        <dsp:cNvPr id="0" name=""/>
        <dsp:cNvSpPr/>
      </dsp:nvSpPr>
      <dsp:spPr>
        <a:xfrm>
          <a:off x="6069389" y="3916277"/>
          <a:ext cx="638829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638829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372833" y="3913226"/>
        <a:ext cx="31941" cy="31941"/>
      </dsp:txXfrm>
    </dsp:sp>
    <dsp:sp modelId="{4933E905-6366-4E52-BDB0-C3FB36BB9427}">
      <dsp:nvSpPr>
        <dsp:cNvPr id="0" name=""/>
        <dsp:cNvSpPr/>
      </dsp:nvSpPr>
      <dsp:spPr>
        <a:xfrm>
          <a:off x="6708219" y="3529928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DataOutputStream</a:t>
          </a:r>
          <a:endParaRPr lang="en-IN" sz="1200" kern="1200" dirty="0"/>
        </a:p>
      </dsp:txBody>
      <dsp:txXfrm>
        <a:off x="6708219" y="3529928"/>
        <a:ext cx="1597074" cy="798537"/>
      </dsp:txXfrm>
    </dsp:sp>
    <dsp:sp modelId="{733C0BE9-8845-4DF0-B090-1EEB9E0BB93E}">
      <dsp:nvSpPr>
        <dsp:cNvPr id="0" name=""/>
        <dsp:cNvSpPr/>
      </dsp:nvSpPr>
      <dsp:spPr>
        <a:xfrm rot="3310531">
          <a:off x="5829471" y="4375436"/>
          <a:ext cx="1118664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1118664" y="129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3310531">
        <a:off x="6360837" y="4360389"/>
        <a:ext cx="55933" cy="55933"/>
      </dsp:txXfrm>
    </dsp:sp>
    <dsp:sp modelId="{0EBEF622-6B56-48D0-A907-F3FFCE39E8A7}">
      <dsp:nvSpPr>
        <dsp:cNvPr id="0" name=""/>
        <dsp:cNvSpPr/>
      </dsp:nvSpPr>
      <dsp:spPr>
        <a:xfrm>
          <a:off x="6708219" y="4448246"/>
          <a:ext cx="1597074" cy="798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PrintStream</a:t>
          </a:r>
          <a:endParaRPr lang="en-IN" sz="1200" kern="1200" dirty="0"/>
        </a:p>
      </dsp:txBody>
      <dsp:txXfrm>
        <a:off x="6708219" y="4448246"/>
        <a:ext cx="1597074" cy="798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385A-AA08-46A8-BC04-D90CB6698483}" type="datetimeFigureOut">
              <a:rPr lang="en-US" smtClean="0"/>
              <a:pPr/>
              <a:t>10/3/2011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25008-735E-40BF-869E-D9A4C98140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5008-735E-40BF-869E-D9A4C98140BF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/ex81.java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/ex83.java" TargetMode="External"/><Relationship Id="rId2" Type="http://schemas.openxmlformats.org/officeDocument/2006/relationships/hyperlink" Target="ex/ex82.jav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/ex85.java" TargetMode="External"/><Relationship Id="rId2" Type="http://schemas.openxmlformats.org/officeDocument/2006/relationships/hyperlink" Target="ex/ex84.jav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ex/ex86.jav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x/ex87.java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ex/ex93.java" TargetMode="External"/><Relationship Id="rId3" Type="http://schemas.openxmlformats.org/officeDocument/2006/relationships/hyperlink" Target="ex/ex88.java" TargetMode="External"/><Relationship Id="rId7" Type="http://schemas.openxmlformats.org/officeDocument/2006/relationships/hyperlink" Target="ex/ex92.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ex/ex91.java" TargetMode="External"/><Relationship Id="rId5" Type="http://schemas.openxmlformats.org/officeDocument/2006/relationships/hyperlink" Target="ex/ex90.java" TargetMode="External"/><Relationship Id="rId4" Type="http://schemas.openxmlformats.org/officeDocument/2006/relationships/hyperlink" Target="ex/ex89.java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ex/ex94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352800"/>
            <a:ext cx="845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Marwadi</a:t>
            </a:r>
            <a:r>
              <a:rPr lang="en-US" sz="3100" b="1" dirty="0"/>
              <a:t> Education Foundation’s Group of Institutions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dirty="0"/>
              <a:t>Faculty of Computer Applications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MCA </a:t>
            </a:r>
            <a:r>
              <a:rPr lang="en-US" b="1" dirty="0" err="1"/>
              <a:t>Sem</a:t>
            </a:r>
            <a:r>
              <a:rPr lang="en-US" b="1" dirty="0"/>
              <a:t>- </a:t>
            </a:r>
            <a:r>
              <a:rPr lang="en-US" b="1" dirty="0" smtClean="0"/>
              <a:t>III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0"/>
            <a:ext cx="28956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81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Fundamental of Java Programming</a:t>
            </a:r>
          </a:p>
          <a:p>
            <a:pPr algn="ctr"/>
            <a:r>
              <a:rPr lang="en-US" sz="3200" dirty="0" smtClean="0"/>
              <a:t>(630002)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Unit – 4</a:t>
            </a:r>
          </a:p>
          <a:p>
            <a:pPr algn="ctr"/>
            <a:r>
              <a:rPr lang="en-US" sz="3200" b="1" dirty="0" smtClean="0"/>
              <a:t>Streams</a:t>
            </a:r>
            <a:endParaRPr lang="en-US" sz="3200" dirty="0"/>
          </a:p>
        </p:txBody>
      </p:sp>
      <p:pic>
        <p:nvPicPr>
          <p:cNvPr id="9" name="Picture 8" descr="ja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819650"/>
            <a:ext cx="1504950" cy="1504950"/>
          </a:xfrm>
          <a:prstGeom prst="rect">
            <a:avLst/>
          </a:prstGeom>
        </p:spPr>
      </p:pic>
      <p:pic>
        <p:nvPicPr>
          <p:cNvPr id="10" name="Picture 9" descr="ja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819650"/>
            <a:ext cx="15049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Files and Directories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752600"/>
          <a:ext cx="8534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51054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String[] list()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an array of string of all file names located in the current directory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Creates a directory</a:t>
                      </a:r>
                      <a:r>
                        <a:rPr lang="en-US" baseline="0" dirty="0" smtClean="0"/>
                        <a:t> with the name of this file.  Returns true if the directory created otherwise returns false</a:t>
                      </a:r>
                      <a:endParaRPr lang="en-US" dirty="0" smtClean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mkdirs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Creates a directory with the name of this file.  Any missing parent directories are</a:t>
                      </a:r>
                      <a:r>
                        <a:rPr lang="en-US" baseline="0" dirty="0" smtClean="0"/>
                        <a:t> also created.  Returns true if the directory created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renameTo</a:t>
                      </a:r>
                      <a:r>
                        <a:rPr lang="en-US" dirty="0" smtClean="0"/>
                        <a:t>(File </a:t>
                      </a:r>
                      <a:r>
                        <a:rPr lang="en-US" dirty="0" err="1" smtClean="0"/>
                        <a:t>newname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Renames</a:t>
                      </a:r>
                      <a:r>
                        <a:rPr lang="en-US" baseline="0" dirty="0" smtClean="0"/>
                        <a:t> the file or directory to </a:t>
                      </a:r>
                      <a:r>
                        <a:rPr lang="en-US" baseline="0" dirty="0" err="1" smtClean="0"/>
                        <a:t>newname</a:t>
                      </a:r>
                      <a:r>
                        <a:rPr lang="en-US" baseline="0" dirty="0" smtClean="0"/>
                        <a:t>.  Returns true if successful otherwise returns false.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0668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Various methods of the class are as follows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5334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hlinkClick r:id="rId2" action="ppaction://hlinkfile"/>
              </a:rPr>
              <a:t>ex\ex81.java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Character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A stream is an abstraction for a source or destination of data.  It enables you to use the same techniques to interface with different types of physical devices.  E.g. an input stream may read its data from a keyboard, file or memory buffer.  An output stream may write its data to a monitor, file or memory buffer. </a:t>
            </a:r>
          </a:p>
          <a:p>
            <a:pPr algn="just"/>
            <a:r>
              <a:rPr lang="en-US" sz="3200" b="1" dirty="0" smtClean="0"/>
              <a:t>	In java we can also use other types of devices also like to get input from the lift button or temperature.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Character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There are two types of streams : byte and character.  Byte streams allow you to read and write binary data.  E.g. an application that simulates the behavior of an electric circuit can write a sequence that simulates the behavior of an electric circuit can write a sequence of float values to a file.  These would represent the value of a signal over a time interval.  This binary data could later be retrieved for analysis.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Character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Character streams allow you to read and write characters and strings.  An input character stream converts bytes to characters.  An output character stream converts characters to bytes.</a:t>
            </a:r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Streams can be understand by the following figure.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Streams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397000"/>
          <a:ext cx="83058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Writer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abstract Writer class defines the functionality that is available for all character output streams.  It has following constructors.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Writer()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Writer(Object </a:t>
            </a:r>
            <a:r>
              <a:rPr lang="en-US" sz="3200" dirty="0" err="1" smtClean="0"/>
              <a:t>obj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smtClean="0"/>
              <a:t>	The first form synchronizes on the Writer object and the second form synchronizes on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Writer Class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752600"/>
          <a:ext cx="8534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7244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Closes the output stream. </a:t>
                      </a:r>
                      <a:r>
                        <a:rPr lang="en-US" baseline="0" dirty="0" smtClean="0"/>
                        <a:t>  Note : Must be implemented by a subclass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flush()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Writes</a:t>
                      </a:r>
                      <a:r>
                        <a:rPr lang="en-US" baseline="0" dirty="0" smtClean="0"/>
                        <a:t> any buffered data to the physical device represented by the stream. Note : Must be implemented by a subclass  </a:t>
                      </a:r>
                      <a:endParaRPr lang="en-US" dirty="0" smtClean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write(String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</a:t>
                      </a:r>
                      <a:r>
                        <a:rPr lang="en-US" baseline="0" dirty="0" smtClean="0"/>
                        <a:t> s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write(String</a:t>
                      </a:r>
                      <a:r>
                        <a:rPr lang="en-US" baseline="0" dirty="0" smtClean="0"/>
                        <a:t> s,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start,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length)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</a:t>
                      </a:r>
                      <a:r>
                        <a:rPr lang="en-US" baseline="0" dirty="0" smtClean="0"/>
                        <a:t> no. of characters from given start and for length no. of characters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0668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Various methods of the class are as follows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OutputStreamWriter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OutputStreamWriter</a:t>
            </a:r>
            <a:r>
              <a:rPr lang="en-US" sz="3200" dirty="0" smtClean="0"/>
              <a:t> class extends writer class.  It converts a stream of characters to a stream of bytes.  This is done according to the rules of a specific character encoding.  It provides two constructors.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OutputStreamWriter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OutputStreamWriter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, String encoding)</a:t>
            </a:r>
          </a:p>
          <a:p>
            <a:pPr algn="just"/>
            <a:r>
              <a:rPr lang="en-US" sz="3200" dirty="0" smtClean="0"/>
              <a:t>	Here </a:t>
            </a:r>
            <a:r>
              <a:rPr lang="en-US" sz="3200" dirty="0" err="1" smtClean="0"/>
              <a:t>os</a:t>
            </a:r>
            <a:r>
              <a:rPr lang="en-US" sz="3200" dirty="0" smtClean="0"/>
              <a:t> is the output stream and encoding is the name of a character encoding.  The first form of the constructor uses the default character encoding of the user’s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OutputStreamWriter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getEncoding</a:t>
            </a:r>
            <a:r>
              <a:rPr lang="en-US" sz="3200" dirty="0" smtClean="0"/>
              <a:t>() method returns the name of the character encoding.  It has following syntax :</a:t>
            </a:r>
          </a:p>
          <a:p>
            <a:pPr algn="just"/>
            <a:r>
              <a:rPr lang="en-US" sz="3200" dirty="0" smtClean="0"/>
              <a:t>	String </a:t>
            </a:r>
            <a:r>
              <a:rPr lang="en-US" sz="3200" dirty="0" err="1" smtClean="0"/>
              <a:t>getEncoding</a:t>
            </a:r>
            <a:r>
              <a:rPr lang="en-US" sz="3200" dirty="0" smtClean="0"/>
              <a:t>()</a:t>
            </a:r>
          </a:p>
          <a:p>
            <a:pPr algn="just"/>
            <a:r>
              <a:rPr lang="en-US" sz="3200" dirty="0" smtClean="0"/>
              <a:t>	This method will returns the encoding method of the string encoding.</a:t>
            </a:r>
          </a:p>
          <a:p>
            <a:pPr algn="just"/>
            <a:r>
              <a:rPr lang="en-US" sz="3200" dirty="0" smtClean="0"/>
              <a:t>	All the methods of writer class will be used as it is in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FileWriter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FileWriter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OutputStreamWriter</a:t>
            </a:r>
            <a:r>
              <a:rPr lang="en-US" sz="3200" dirty="0" smtClean="0"/>
              <a:t> and outputs characters to a file.   This class has three constructors.</a:t>
            </a:r>
          </a:p>
          <a:p>
            <a:pPr algn="just"/>
            <a:r>
              <a:rPr lang="en-US" sz="3200" dirty="0" smtClean="0"/>
              <a:t>(1) </a:t>
            </a:r>
            <a:r>
              <a:rPr lang="en-US" sz="3200" dirty="0" err="1" smtClean="0"/>
              <a:t>FileWriter</a:t>
            </a:r>
            <a:r>
              <a:rPr lang="en-US" sz="3200" dirty="0" smtClean="0"/>
              <a:t>(String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) throws </a:t>
            </a:r>
            <a:r>
              <a:rPr lang="en-US" sz="3200" dirty="0" err="1" smtClean="0"/>
              <a:t>IOException</a:t>
            </a:r>
            <a:endParaRPr lang="en-US" sz="3200" dirty="0" smtClean="0"/>
          </a:p>
          <a:p>
            <a:pPr algn="just"/>
            <a:r>
              <a:rPr lang="en-US" sz="3200" dirty="0" smtClean="0"/>
              <a:t>(2) </a:t>
            </a:r>
            <a:r>
              <a:rPr lang="en-US" sz="3200" dirty="0" err="1" smtClean="0"/>
              <a:t>FileWriter</a:t>
            </a:r>
            <a:r>
              <a:rPr lang="en-US" sz="3200" dirty="0" smtClean="0"/>
              <a:t>(String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,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append) throws </a:t>
            </a:r>
            <a:r>
              <a:rPr lang="en-US" sz="3200" dirty="0" err="1" smtClean="0"/>
              <a:t>IOException</a:t>
            </a:r>
            <a:endParaRPr lang="en-US" sz="3200" dirty="0" smtClean="0"/>
          </a:p>
          <a:p>
            <a:pPr algn="just"/>
            <a:r>
              <a:rPr lang="en-US" sz="3200" dirty="0" smtClean="0"/>
              <a:t>(3) </a:t>
            </a:r>
            <a:r>
              <a:rPr lang="en-US" sz="3200" dirty="0" err="1" smtClean="0"/>
              <a:t>FileWriter</a:t>
            </a:r>
            <a:r>
              <a:rPr lang="en-US" sz="3200" dirty="0" smtClean="0"/>
              <a:t>(File </a:t>
            </a:r>
            <a:r>
              <a:rPr lang="en-US" sz="3200" dirty="0" err="1" smtClean="0"/>
              <a:t>fileObj</a:t>
            </a:r>
            <a:r>
              <a:rPr lang="en-US" sz="3200" dirty="0" smtClean="0"/>
              <a:t>) throws </a:t>
            </a:r>
            <a:r>
              <a:rPr lang="en-US" sz="3200" dirty="0" err="1" smtClean="0"/>
              <a:t>IOException</a:t>
            </a:r>
            <a:endParaRPr lang="en-US" sz="3200" dirty="0" smtClean="0"/>
          </a:p>
          <a:p>
            <a:pPr algn="just"/>
            <a:r>
              <a:rPr lang="en-US" sz="3200" dirty="0" smtClean="0"/>
              <a:t>	here the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 is the full path name of a file and </a:t>
            </a:r>
            <a:r>
              <a:rPr lang="en-US" sz="3200" dirty="0" err="1" smtClean="0"/>
              <a:t>fileObj</a:t>
            </a:r>
            <a:r>
              <a:rPr lang="en-US" sz="3200" dirty="0" smtClean="0"/>
              <a:t> is a File object that describes the file.  If append is true, characters are appended to the end of the file otherwise the existing content of the file are overwritten.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Streams are the most important part in creating the applications like Data Input from keyboard and output on the System Output Devices.  Actually, </a:t>
            </a:r>
            <a:r>
              <a:rPr lang="en-US" sz="3200" dirty="0" err="1" smtClean="0"/>
              <a:t>uptil</a:t>
            </a:r>
            <a:r>
              <a:rPr lang="en-US" sz="3200" dirty="0" smtClean="0"/>
              <a:t> now we have used input and output streams in our applications but we don’t know explicitly that we are using streams.</a:t>
            </a:r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In java, for the Input / Output (IO) operations, we have two major packages.  One is the java.io package which was available from java 1.0 and then later from java 1.4 we get java.nio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Reader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abstract Reader class defines the functionality that is available for all character input streams.  This class provides only one constructor which initialize the class. </a:t>
            </a:r>
          </a:p>
          <a:p>
            <a:pPr algn="just"/>
            <a:r>
              <a:rPr lang="en-US" sz="3200" dirty="0" smtClean="0"/>
              <a:t>	Various methods of the class are as follows.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Reader Class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752600"/>
          <a:ext cx="8534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7244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Closes the input stream.  Remember</a:t>
                      </a:r>
                      <a:r>
                        <a:rPr lang="en-US" baseline="0" dirty="0" smtClean="0"/>
                        <a:t> that further read attempts generate an </a:t>
                      </a:r>
                      <a:r>
                        <a:rPr lang="en-US" baseline="0" dirty="0" err="1" smtClean="0"/>
                        <a:t>IOException</a:t>
                      </a:r>
                      <a:r>
                        <a:rPr lang="en-US" baseline="0" dirty="0" smtClean="0"/>
                        <a:t>.  Note : must be implemented by a subclass.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mark()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Places</a:t>
                      </a:r>
                      <a:r>
                        <a:rPr lang="en-US" baseline="0" dirty="0" smtClean="0"/>
                        <a:t> a mark at the current point in the input stream that will remain valid until number of characters are read.</a:t>
                      </a:r>
                      <a:endParaRPr lang="en-US" dirty="0" smtClean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markSupported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 if mark() / reset() methods are supported</a:t>
                      </a:r>
                      <a:r>
                        <a:rPr lang="en-US" baseline="0" dirty="0" smtClean="0"/>
                        <a:t> on the stream or not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read()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</a:t>
                      </a:r>
                      <a:r>
                        <a:rPr lang="en-US" baseline="0" dirty="0" smtClean="0"/>
                        <a:t> a single character from the stream.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ready()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true if the next read() will not wait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reset()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Reset the input pointer</a:t>
                      </a:r>
                      <a:r>
                        <a:rPr lang="en-US" baseline="0" dirty="0" smtClean="0"/>
                        <a:t> to the previously set mark.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skip(long </a:t>
                      </a:r>
                      <a:r>
                        <a:rPr lang="en-US" baseline="0" dirty="0" err="1" smtClean="0"/>
                        <a:t>numChars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Skips</a:t>
                      </a:r>
                      <a:r>
                        <a:rPr lang="en-US" baseline="0" dirty="0" smtClean="0"/>
                        <a:t> the no. of characters in reading stream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0668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Various methods of the class are as follows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InputStreamReader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InputStreamReader</a:t>
            </a:r>
            <a:r>
              <a:rPr lang="en-US" sz="3200" dirty="0" smtClean="0"/>
              <a:t> class extends Reader.  It converts a stream of bytes to a stream of characters.  This is done according to the rules of specific character encoding.</a:t>
            </a:r>
          </a:p>
          <a:p>
            <a:pPr algn="just"/>
            <a:r>
              <a:rPr lang="en-US" sz="3200" dirty="0" smtClean="0"/>
              <a:t>	This class provides two constructors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InputStreamWriter</a:t>
            </a:r>
            <a:r>
              <a:rPr lang="en-US" sz="3200" dirty="0" smtClean="0"/>
              <a:t>(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is)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InputStreamWriter</a:t>
            </a:r>
            <a:r>
              <a:rPr lang="en-US" sz="3200" dirty="0" smtClean="0"/>
              <a:t>(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is, String encoding)</a:t>
            </a:r>
          </a:p>
          <a:p>
            <a:pPr algn="just"/>
            <a:r>
              <a:rPr lang="en-US" sz="3200" dirty="0" smtClean="0"/>
              <a:t>	Here is </a:t>
            </a:r>
            <a:r>
              <a:rPr lang="en-US" sz="3200" dirty="0" err="1" smtClean="0"/>
              <a:t>is</a:t>
            </a:r>
            <a:r>
              <a:rPr lang="en-US" sz="3200" dirty="0" smtClean="0"/>
              <a:t> the input stream and encoding is the name of a character encoding.  The first form of the constructor uses the default character encoding of the user’s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InputStreamReader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getEncoding</a:t>
            </a:r>
            <a:r>
              <a:rPr lang="en-US" sz="3200" dirty="0" smtClean="0"/>
              <a:t>() method returns the name of the character encoding.  It has following syntax :</a:t>
            </a:r>
          </a:p>
          <a:p>
            <a:pPr algn="just"/>
            <a:r>
              <a:rPr lang="en-US" sz="3200" dirty="0" smtClean="0"/>
              <a:t>	String </a:t>
            </a:r>
            <a:r>
              <a:rPr lang="en-US" sz="3200" dirty="0" err="1" smtClean="0"/>
              <a:t>getEncoding</a:t>
            </a:r>
            <a:r>
              <a:rPr lang="en-US" sz="3200" dirty="0" smtClean="0"/>
              <a:t>()</a:t>
            </a:r>
          </a:p>
          <a:p>
            <a:pPr algn="just"/>
            <a:r>
              <a:rPr lang="en-US" sz="3200" dirty="0" smtClean="0"/>
              <a:t>	This method will returns the encoding method of the string encoding.</a:t>
            </a:r>
          </a:p>
          <a:p>
            <a:pPr algn="just"/>
            <a:r>
              <a:rPr lang="en-US" sz="3200" dirty="0" smtClean="0"/>
              <a:t>	All the methods of reader class will be used as it is in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FileReader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FileReader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InputStreamReader</a:t>
            </a:r>
            <a:r>
              <a:rPr lang="en-US" sz="3200" dirty="0" smtClean="0"/>
              <a:t> and inputs characters from a file.  Its constructors are as follows 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FileReader</a:t>
            </a:r>
            <a:r>
              <a:rPr lang="en-US" sz="3200" dirty="0" smtClean="0"/>
              <a:t>(String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FileReader</a:t>
            </a:r>
            <a:r>
              <a:rPr lang="en-US" sz="3200" dirty="0" smtClean="0"/>
              <a:t>(File </a:t>
            </a:r>
            <a:r>
              <a:rPr lang="en-US" sz="3200" dirty="0" err="1" smtClean="0"/>
              <a:t>fileObj</a:t>
            </a:r>
            <a:r>
              <a:rPr lang="en-US" sz="3200" dirty="0" smtClean="0"/>
              <a:t>)</a:t>
            </a:r>
          </a:p>
          <a:p>
            <a:pPr marL="514350" indent="-514350" algn="just"/>
            <a:endParaRPr lang="en-US" sz="3200" dirty="0" smtClean="0"/>
          </a:p>
          <a:p>
            <a:pPr algn="just"/>
            <a:r>
              <a:rPr lang="en-US" sz="3200" dirty="0" smtClean="0"/>
              <a:t>	This will throw a </a:t>
            </a:r>
            <a:r>
              <a:rPr lang="en-US" sz="3200" dirty="0" err="1" smtClean="0"/>
              <a:t>FileNotFoundException</a:t>
            </a:r>
            <a:r>
              <a:rPr lang="en-US" sz="3200" dirty="0" smtClean="0"/>
              <a:t>.  Here the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 is the full path name of a file and </a:t>
            </a:r>
            <a:r>
              <a:rPr lang="en-US" sz="3200" dirty="0" err="1" smtClean="0"/>
              <a:t>fileObj</a:t>
            </a:r>
            <a:r>
              <a:rPr lang="en-US" sz="3200" dirty="0" smtClean="0"/>
              <a:t> is a File object that describes the file.</a:t>
            </a:r>
          </a:p>
          <a:p>
            <a:pPr algn="just"/>
            <a:r>
              <a:rPr lang="en-US" sz="3200" dirty="0" smtClean="0">
                <a:hlinkClick r:id="rId2" action="ppaction://hlinkfile"/>
              </a:rPr>
              <a:t>ex\ex82.java</a:t>
            </a:r>
            <a:endParaRPr lang="en-US" sz="3200" dirty="0" smtClean="0"/>
          </a:p>
          <a:p>
            <a:pPr algn="just"/>
            <a:r>
              <a:rPr lang="en-US" sz="3200" dirty="0" smtClean="0">
                <a:hlinkClick r:id="rId3" action="ppaction://hlinkfile"/>
              </a:rPr>
              <a:t>ex\ex83.java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arenBoth"/>
            </a:pPr>
            <a:r>
              <a:rPr lang="en-US" sz="3200" dirty="0" smtClean="0"/>
              <a:t>Write an application that reads a file and counts the number of occurrences of each digit between 0 to 9.  Supply the file name as command line argument.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 an application that reads a file and counts the no. of occurrences of each vowel i.e. </a:t>
            </a:r>
            <a:r>
              <a:rPr lang="en-US" sz="3200" dirty="0" err="1" smtClean="0"/>
              <a:t>a,e,i,o</a:t>
            </a:r>
            <a:r>
              <a:rPr lang="en-US" sz="3200" dirty="0" smtClean="0"/>
              <a:t> and u.  Supply the file name as command line argument.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 an application that copies one character file to a second character file.  Both file names would be provided by command line arguments.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Buffered Character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There are mainly two classes for Buffered Character Streams they are namely (1) </a:t>
            </a:r>
            <a:r>
              <a:rPr lang="en-US" sz="3200" dirty="0" err="1" smtClean="0"/>
              <a:t>BufferedWriter</a:t>
            </a:r>
            <a:r>
              <a:rPr lang="en-US" sz="3200" dirty="0" smtClean="0"/>
              <a:t> and (2) </a:t>
            </a:r>
            <a:r>
              <a:rPr lang="en-US" sz="3200" dirty="0" err="1" smtClean="0"/>
              <a:t>BufferedReader</a:t>
            </a:r>
            <a:r>
              <a:rPr lang="en-US" sz="3200" dirty="0" smtClean="0"/>
              <a:t>. </a:t>
            </a:r>
          </a:p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BufferedWriter</a:t>
            </a:r>
            <a:r>
              <a:rPr lang="en-US" sz="3200" dirty="0" smtClean="0"/>
              <a:t> class extends Writer and it is useful to buffer the output to a character stream.  It provides two constructors 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BufferedWriter</a:t>
            </a:r>
            <a:r>
              <a:rPr lang="en-US" sz="3200" dirty="0" smtClean="0"/>
              <a:t>(Writer w)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BufferedWriter</a:t>
            </a:r>
            <a:r>
              <a:rPr lang="en-US" sz="3200" dirty="0" smtClean="0"/>
              <a:t>(Writer w,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bufSize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smtClean="0"/>
              <a:t>	The first form creates a buffered stream using a buffer with a default size.  In the second form the size of the buffer </a:t>
            </a:r>
            <a:r>
              <a:rPr lang="en-US" sz="3200" smtClean="0"/>
              <a:t>is specified by us.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Buffered Character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BufferedReader</a:t>
            </a:r>
            <a:r>
              <a:rPr lang="en-US" sz="3200" dirty="0" smtClean="0"/>
              <a:t> class extends Reader and buffers the input from a character stream.  Its constructors are as follows 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BufferedReader</a:t>
            </a:r>
            <a:r>
              <a:rPr lang="en-US" sz="3200" dirty="0" smtClean="0"/>
              <a:t>(Reader r)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BufferedReader</a:t>
            </a:r>
            <a:r>
              <a:rPr lang="en-US" sz="3200" dirty="0" smtClean="0"/>
              <a:t>(Reader r,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bufSize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smtClean="0"/>
              <a:t>	The first form creates a buffered stream using a buffer with a default size.  In the second, the size of the buffer is specified by the </a:t>
            </a:r>
            <a:r>
              <a:rPr lang="en-US" sz="3200" dirty="0" err="1" smtClean="0"/>
              <a:t>bufSize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	This class has all the methods of Reader.  In addition the </a:t>
            </a:r>
            <a:r>
              <a:rPr lang="en-US" sz="3200" b="1" dirty="0" err="1" smtClean="0"/>
              <a:t>readLine</a:t>
            </a:r>
            <a:r>
              <a:rPr lang="en-US" sz="3200" b="1" dirty="0" smtClean="0"/>
              <a:t>() </a:t>
            </a:r>
            <a:r>
              <a:rPr lang="en-US" sz="3200" dirty="0" smtClean="0"/>
              <a:t>method reads new line terminated string from a character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Buffered Character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hlinkClick r:id="rId2" action="ppaction://hlinkfile"/>
              </a:rPr>
              <a:t>ex\ex84.java</a:t>
            </a:r>
            <a:endParaRPr lang="en-US" sz="3200" dirty="0" smtClean="0"/>
          </a:p>
          <a:p>
            <a:pPr algn="just"/>
            <a:r>
              <a:rPr lang="en-US" sz="3200" dirty="0" smtClean="0">
                <a:hlinkClick r:id="rId3" action="ppaction://hlinkfile"/>
              </a:rPr>
              <a:t>ex\ex85.java</a:t>
            </a:r>
            <a:endParaRPr lang="en-US" sz="3200" dirty="0" smtClean="0"/>
          </a:p>
          <a:p>
            <a:pPr algn="just"/>
            <a:r>
              <a:rPr lang="en-US" sz="3200" dirty="0" smtClean="0">
                <a:hlinkClick r:id="rId4" action="ppaction://hlinkfile"/>
              </a:rPr>
              <a:t>ex\ex86.java</a:t>
            </a:r>
            <a:endParaRPr lang="en-US" sz="3200" dirty="0" smtClean="0"/>
          </a:p>
          <a:p>
            <a:pPr algn="ctr"/>
            <a:r>
              <a:rPr lang="en-US" sz="3200" b="1" dirty="0" smtClean="0"/>
              <a:t>Exercise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 an application that reads a file, converts each tab character to a space character and writes its output to another file.  Both file names are given as command line arguments.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 an application that reads and processes string from the console.  Reverse the sequence of character in each string and then display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PrintWriter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PrintWriter</a:t>
            </a:r>
            <a:r>
              <a:rPr lang="en-US" sz="3200" dirty="0" smtClean="0"/>
              <a:t> class extends Writer and displays string equivalents of simple types such as </a:t>
            </a:r>
            <a:r>
              <a:rPr lang="en-US" sz="3200" dirty="0" err="1" smtClean="0"/>
              <a:t>int</a:t>
            </a:r>
            <a:r>
              <a:rPr lang="en-US" sz="3200" dirty="0" smtClean="0"/>
              <a:t>, float, char and objects.  Its functionality is valuable because it provides a common interface by which many different data types can be output.</a:t>
            </a:r>
          </a:p>
          <a:p>
            <a:pPr algn="just"/>
            <a:r>
              <a:rPr lang="en-US" sz="3200" dirty="0" smtClean="0"/>
              <a:t>	The constructors are as follows 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PrintWriter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PrintWriter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,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flush)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PrintWriter</a:t>
            </a:r>
            <a:r>
              <a:rPr lang="en-US" sz="3200" dirty="0" smtClean="0"/>
              <a:t>(Writer w)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PrintWriter</a:t>
            </a:r>
            <a:r>
              <a:rPr lang="en-US" sz="3200" dirty="0" smtClean="0"/>
              <a:t>(Writer w,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flush)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	Remember that : the java.nio package is not a replacement of the java.io package.</a:t>
            </a:r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Both are different ways of performing IO operations.  The java.io package has classes and interfaces which help in file management and stream-based IO, and the java.nio has classes and interfaces for the buffer-based IO.   Various important classes of java.io package are given in next table.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PrintWriter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Here the flush will control that whether java flushes the output stream every time a newline (\n) character is output.  If the value of flush is true then flushing will automatically takes place with each and every new line. </a:t>
            </a:r>
            <a:endParaRPr lang="en-US" sz="3200" b="1" dirty="0" smtClean="0"/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Java’s </a:t>
            </a:r>
            <a:r>
              <a:rPr lang="en-US" sz="3200" dirty="0" err="1" smtClean="0"/>
              <a:t>PrintWriter</a:t>
            </a:r>
            <a:r>
              <a:rPr lang="en-US" sz="3200" dirty="0" smtClean="0"/>
              <a:t> object supports the print() and </a:t>
            </a:r>
            <a:r>
              <a:rPr lang="en-US" sz="3200" dirty="0" err="1" smtClean="0"/>
              <a:t>println</a:t>
            </a:r>
            <a:r>
              <a:rPr lang="en-US" sz="3200" dirty="0" smtClean="0"/>
              <a:t>() methods for all types including Object.  If an argument is not of simple type then it will call the object’s </a:t>
            </a:r>
            <a:r>
              <a:rPr lang="en-US" sz="3200" dirty="0" err="1" smtClean="0"/>
              <a:t>toString</a:t>
            </a:r>
            <a:r>
              <a:rPr lang="en-US" sz="3200" dirty="0" smtClean="0"/>
              <a:t>() method and display the string that is returns from this method.</a:t>
            </a:r>
          </a:p>
          <a:p>
            <a:pPr algn="just"/>
            <a:r>
              <a:rPr lang="en-US" sz="3200" dirty="0" smtClean="0">
                <a:hlinkClick r:id="rId2" action="ppaction://hlinkfile"/>
              </a:rPr>
              <a:t>ex\ex87.java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Byte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Byte Streams allows the programmer to work with the binary data in a file.  The next figure will shows us the byte streams provided by the java.io package.  These classes are 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, </a:t>
            </a:r>
            <a:r>
              <a:rPr lang="en-US" sz="3200" dirty="0" err="1" smtClean="0"/>
              <a:t>FileOutputStream</a:t>
            </a:r>
            <a:r>
              <a:rPr lang="en-US" sz="3200" dirty="0" smtClean="0"/>
              <a:t>, </a:t>
            </a:r>
            <a:r>
              <a:rPr lang="en-US" sz="3200" dirty="0" err="1" smtClean="0"/>
              <a:t>FilterOutputStream</a:t>
            </a:r>
            <a:r>
              <a:rPr lang="en-US" sz="3200" dirty="0" smtClean="0"/>
              <a:t>, </a:t>
            </a:r>
            <a:r>
              <a:rPr lang="en-US" sz="3200" dirty="0" err="1" smtClean="0"/>
              <a:t>BufferedOutputStream</a:t>
            </a:r>
            <a:r>
              <a:rPr lang="en-US" sz="3200" dirty="0" smtClean="0"/>
              <a:t>, </a:t>
            </a:r>
            <a:r>
              <a:rPr lang="en-US" sz="3200" dirty="0" err="1" smtClean="0"/>
              <a:t>DataOutputStream</a:t>
            </a:r>
            <a:r>
              <a:rPr lang="en-US" sz="3200" dirty="0" smtClean="0"/>
              <a:t>, </a:t>
            </a:r>
            <a:r>
              <a:rPr lang="en-US" sz="3200" dirty="0" err="1" smtClean="0"/>
              <a:t>PrintStream</a:t>
            </a:r>
            <a:r>
              <a:rPr lang="en-US" sz="3200" dirty="0" smtClean="0"/>
              <a:t> for output and for input </a:t>
            </a:r>
            <a:r>
              <a:rPr lang="en-US" sz="3200" dirty="0" err="1" smtClean="0"/>
              <a:t>FileInputStream</a:t>
            </a:r>
            <a:r>
              <a:rPr lang="en-US" sz="3200" dirty="0" smtClean="0"/>
              <a:t>, </a:t>
            </a:r>
            <a:r>
              <a:rPr lang="en-US" sz="3200" dirty="0" err="1" smtClean="0"/>
              <a:t>FilterInputStream</a:t>
            </a:r>
            <a:r>
              <a:rPr lang="en-US" sz="3200" dirty="0" smtClean="0"/>
              <a:t>, </a:t>
            </a:r>
            <a:r>
              <a:rPr lang="en-US" sz="3200" dirty="0" err="1" smtClean="0"/>
              <a:t>BufferedInputStream</a:t>
            </a:r>
            <a:r>
              <a:rPr lang="en-US" sz="3200" dirty="0" smtClean="0"/>
              <a:t> and </a:t>
            </a:r>
            <a:r>
              <a:rPr lang="en-US" sz="3200" dirty="0" err="1" smtClean="0"/>
              <a:t>DataInputStream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Byte Streams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990600"/>
          <a:ext cx="8305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OutputStream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class defines the functionality that is available for all byte output streams.  Various methods of the class are as follows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048000"/>
          <a:ext cx="8534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7244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Close the output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flush()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Flushes the</a:t>
                      </a:r>
                      <a:r>
                        <a:rPr lang="en-US" baseline="0" dirty="0" smtClean="0"/>
                        <a:t> output stream</a:t>
                      </a:r>
                      <a:endParaRPr lang="en-US" dirty="0" smtClean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</a:t>
                      </a:r>
                      <a:r>
                        <a:rPr lang="en-US" baseline="0" dirty="0" smtClean="0"/>
                        <a:t> the lowest 8 bits of I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write(byte buffer[])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 buffer array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write(byte buffer[],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</a:t>
                      </a:r>
                      <a:r>
                        <a:rPr lang="en-US" baseline="0" dirty="0" smtClean="0"/>
                        <a:t> the buffer array starting at position index for given size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FileOutputStream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FileOutputStream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and allows you to write binary data to a file.  Its most commonly used constructors are 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FileOutputStream</a:t>
            </a:r>
            <a:r>
              <a:rPr lang="en-US" sz="3200" dirty="0" smtClean="0"/>
              <a:t>(String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FileOutputStream</a:t>
            </a:r>
            <a:r>
              <a:rPr lang="en-US" sz="3200" dirty="0" smtClean="0"/>
              <a:t>(String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,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app)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FileOutputStream</a:t>
            </a:r>
            <a:r>
              <a:rPr lang="en-US" sz="3200" dirty="0" smtClean="0"/>
              <a:t>(File </a:t>
            </a:r>
            <a:r>
              <a:rPr lang="en-US" sz="3200" dirty="0" err="1" smtClean="0"/>
              <a:t>fileObj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smtClean="0"/>
              <a:t>	Here the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 is full path name of a file and </a:t>
            </a:r>
            <a:r>
              <a:rPr lang="en-US" sz="3200" dirty="0" err="1" smtClean="0"/>
              <a:t>fileObj</a:t>
            </a:r>
            <a:r>
              <a:rPr lang="en-US" sz="3200" dirty="0" smtClean="0"/>
              <a:t> is a File object that describes the file.  If append is true, characters are appended to the end of file otherwise the existing content of the file will </a:t>
            </a:r>
            <a:r>
              <a:rPr lang="en-US" sz="3200" smtClean="0"/>
              <a:t>be overwritten.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FilterOutputStream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FilterOutputStream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.  It is used to filter output and provides this constructor :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b="1" dirty="0" err="1" smtClean="0"/>
              <a:t>FilterOutputStream</a:t>
            </a:r>
            <a:r>
              <a:rPr lang="en-US" sz="3200" b="1" dirty="0" smtClean="0"/>
              <a:t>(</a:t>
            </a:r>
            <a:r>
              <a:rPr lang="en-US" sz="3200" b="1" dirty="0" err="1" smtClean="0"/>
              <a:t>OutputStream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os</a:t>
            </a:r>
            <a:r>
              <a:rPr lang="en-US" sz="3200" b="1" dirty="0" smtClean="0"/>
              <a:t>)</a:t>
            </a:r>
          </a:p>
          <a:p>
            <a:pPr algn="just"/>
            <a:r>
              <a:rPr lang="en-US" sz="3200" dirty="0" smtClean="0"/>
              <a:t>	Here the </a:t>
            </a:r>
            <a:r>
              <a:rPr lang="en-US" sz="3200" dirty="0" err="1" smtClean="0"/>
              <a:t>os</a:t>
            </a:r>
            <a:r>
              <a:rPr lang="en-US" sz="3200" dirty="0" smtClean="0"/>
              <a:t> is the output stream to be filtered.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b="1" dirty="0" smtClean="0"/>
              <a:t>Remember that : We are not allowed to directly use the </a:t>
            </a:r>
            <a:r>
              <a:rPr lang="en-US" sz="3200" b="1" dirty="0" err="1" smtClean="0"/>
              <a:t>FilterOutputStream</a:t>
            </a:r>
            <a:r>
              <a:rPr lang="en-US" sz="3200" b="1" dirty="0" smtClean="0"/>
              <a:t>.  Instead of that you must create a subclass to implement the desired functionality.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BufferedOutputStream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BufferedOutputStream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FilterOutputStream</a:t>
            </a:r>
            <a:r>
              <a:rPr lang="en-US" sz="3200" dirty="0" smtClean="0"/>
              <a:t> and buffers the output to a byte stream.  Its constructors are 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BufferedOutputStream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BufferedOutputStream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bufSize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smtClean="0"/>
              <a:t>	The first argument in both constructors is a reference to the output stream.  The first form creates a buffered stream by using a buffer with a default size.  In second form the buffer is specified by </a:t>
            </a:r>
            <a:r>
              <a:rPr lang="en-US" sz="3200" dirty="0" err="1" smtClean="0"/>
              <a:t>bufSize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DataOutputStream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DataOutputStream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FilterOutputStream</a:t>
            </a:r>
            <a:r>
              <a:rPr lang="en-US" sz="3200" dirty="0" smtClean="0"/>
              <a:t> and implements </a:t>
            </a:r>
            <a:r>
              <a:rPr lang="en-US" sz="3200" dirty="0" err="1" smtClean="0"/>
              <a:t>DataOuput</a:t>
            </a:r>
            <a:r>
              <a:rPr lang="en-US" sz="3200" dirty="0" smtClean="0"/>
              <a:t>.  It allows you to write the simple java types to a byte output stream.  This class has only one constructor which as follows :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dirty="0" err="1" smtClean="0"/>
              <a:t>DataOutputStream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smtClean="0"/>
              <a:t>	Here the </a:t>
            </a:r>
            <a:r>
              <a:rPr lang="en-US" sz="3200" dirty="0" err="1" smtClean="0"/>
              <a:t>os</a:t>
            </a:r>
            <a:r>
              <a:rPr lang="en-US" sz="3200" dirty="0" smtClean="0"/>
              <a:t> is the output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DataOutput</a:t>
            </a:r>
            <a:r>
              <a:rPr lang="en-US" b="1" dirty="0" smtClean="0"/>
              <a:t>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DataOutput</a:t>
            </a:r>
            <a:r>
              <a:rPr lang="en-US" sz="3200" dirty="0" smtClean="0"/>
              <a:t> interface defines methods that can be used to write the simple java types to a byte output stream.  Various methods of this interface are as follows :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b="1" dirty="0" smtClean="0"/>
              <a:t>Note that : All the methods of </a:t>
            </a:r>
            <a:r>
              <a:rPr lang="en-US" sz="3200" b="1" dirty="0" err="1" smtClean="0"/>
              <a:t>DataOutput</a:t>
            </a:r>
            <a:r>
              <a:rPr lang="en-US" sz="3200" b="1" dirty="0" smtClean="0"/>
              <a:t> interface will throw an </a:t>
            </a:r>
            <a:r>
              <a:rPr lang="en-US" sz="3200" b="1" dirty="0" err="1" smtClean="0"/>
              <a:t>IOException</a:t>
            </a:r>
            <a:r>
              <a:rPr lang="en-US" sz="3200" b="1" dirty="0" smtClean="0"/>
              <a:t>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DataOutput</a:t>
            </a:r>
            <a:r>
              <a:rPr lang="en-US" b="1" dirty="0" smtClean="0"/>
              <a:t>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Various methods of the interface are as follows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057400"/>
          <a:ext cx="8534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724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write(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write(byte</a:t>
                      </a:r>
                      <a:r>
                        <a:rPr lang="en-US" baseline="0" dirty="0" smtClean="0"/>
                        <a:t> buffer[])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Writes byte</a:t>
                      </a:r>
                      <a:r>
                        <a:rPr lang="en-US" baseline="0" dirty="0" smtClean="0"/>
                        <a:t> array to the stream</a:t>
                      </a:r>
                      <a:endParaRPr lang="en-US" dirty="0" smtClean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write(byte buffer[],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Writer</a:t>
                      </a:r>
                      <a:r>
                        <a:rPr lang="en-US" baseline="0" dirty="0" smtClean="0"/>
                        <a:t> size bytes from buffer starting at position index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writeBoolean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</a:t>
                      </a:r>
                      <a:r>
                        <a:rPr lang="en-US" baseline="0" dirty="0" smtClean="0"/>
                        <a:t> b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writeBytes</a:t>
                      </a:r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 s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writeChars</a:t>
                      </a:r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 s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writeDouble</a:t>
                      </a:r>
                      <a:r>
                        <a:rPr lang="en-US" dirty="0" smtClean="0"/>
                        <a:t>(double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 d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writeFloat</a:t>
                      </a:r>
                      <a:r>
                        <a:rPr lang="en-US" dirty="0" smtClean="0"/>
                        <a:t>(float</a:t>
                      </a:r>
                      <a:r>
                        <a:rPr lang="en-US" baseline="0" dirty="0" smtClean="0"/>
                        <a:t>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 f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writeInt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writeLong</a:t>
                      </a:r>
                      <a:r>
                        <a:rPr lang="en-US" dirty="0" smtClean="0"/>
                        <a:t>(long</a:t>
                      </a:r>
                      <a:r>
                        <a:rPr lang="en-US" baseline="0" dirty="0" smtClean="0"/>
                        <a:t> 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</a:t>
                      </a:r>
                      <a:r>
                        <a:rPr lang="en-US" baseline="0" dirty="0" smtClean="0"/>
                        <a:t> l to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writeShort</a:t>
                      </a:r>
                      <a:r>
                        <a:rPr lang="en-US" baseline="0" dirty="0" smtClean="0"/>
                        <a:t>(short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Writes s to the stream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 of java.io package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0"/>
          <a:ext cx="84582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715000"/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file management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InputStream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top level binary stream class for getting input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OutputStream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top level binary stream class for giving output</a:t>
                      </a:r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Reader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top</a:t>
                      </a:r>
                      <a:r>
                        <a:rPr lang="en-US" baseline="0" dirty="0" smtClean="0"/>
                        <a:t> level stream class for reading text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top level stream class for writing text output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RandomAccessFile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reading and writing to a file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to deal with input related to binary types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to deal with output related to binary types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to deal with input related to binary types including reference type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to deal with output related to binary types including reference type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Serializable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marker interface to enable</a:t>
                      </a:r>
                      <a:r>
                        <a:rPr lang="en-US" baseline="0" dirty="0" smtClean="0"/>
                        <a:t> serialization of instances of a </a:t>
                      </a:r>
                      <a:r>
                        <a:rPr lang="en-US" baseline="0" smtClean="0"/>
                        <a:t>certain class.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PrintStream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PrintStream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FilterOutputStream</a:t>
            </a:r>
            <a:r>
              <a:rPr lang="en-US" sz="3200" dirty="0" smtClean="0"/>
              <a:t> and provides all of the formatting capabilities we have been using from </a:t>
            </a:r>
            <a:r>
              <a:rPr lang="en-US" sz="3200" dirty="0" err="1" smtClean="0"/>
              <a:t>System.out</a:t>
            </a:r>
            <a:r>
              <a:rPr lang="en-US" sz="3200" dirty="0" smtClean="0"/>
              <a:t> from the beginning of our java discussion.</a:t>
            </a:r>
          </a:p>
          <a:p>
            <a:pPr algn="just"/>
            <a:r>
              <a:rPr lang="en-US" sz="3200" b="1" dirty="0" smtClean="0"/>
              <a:t>	Remember that : the static </a:t>
            </a:r>
            <a:r>
              <a:rPr lang="en-US" sz="3200" b="1" dirty="0" err="1" smtClean="0"/>
              <a:t>System.out</a:t>
            </a:r>
            <a:r>
              <a:rPr lang="en-US" sz="3200" b="1" dirty="0" smtClean="0"/>
              <a:t> variable is a </a:t>
            </a:r>
            <a:r>
              <a:rPr lang="en-US" sz="3200" b="1" dirty="0" err="1" smtClean="0"/>
              <a:t>PrintStream</a:t>
            </a:r>
            <a:r>
              <a:rPr lang="en-US" sz="3200" b="1" dirty="0" smtClean="0"/>
              <a:t>.</a:t>
            </a:r>
          </a:p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PrintStream</a:t>
            </a:r>
            <a:r>
              <a:rPr lang="en-US" sz="3200" dirty="0" smtClean="0"/>
              <a:t> class has two constructors which are as follows 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PrintStream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PrintStream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OutputStream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,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flush)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PrintStream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Here the flush will control whether java flushes the output stream every time a new line character is output.  If flush is true flushing will take place automatically otherwise not.</a:t>
            </a:r>
          </a:p>
          <a:p>
            <a:pPr algn="just"/>
            <a:r>
              <a:rPr lang="en-US" sz="3200" dirty="0" smtClean="0"/>
              <a:t>	Java’s </a:t>
            </a:r>
            <a:r>
              <a:rPr lang="en-US" sz="3200" dirty="0" err="1" smtClean="0"/>
              <a:t>PrintStream</a:t>
            </a:r>
            <a:r>
              <a:rPr lang="en-US" sz="3200" dirty="0" smtClean="0"/>
              <a:t> objects support the print() and </a:t>
            </a:r>
            <a:r>
              <a:rPr lang="en-US" sz="3200" dirty="0" err="1" smtClean="0"/>
              <a:t>println</a:t>
            </a:r>
            <a:r>
              <a:rPr lang="en-US" sz="3200" dirty="0" smtClean="0"/>
              <a:t>() methods for all types including Object.  If an argument is not a simple type then the </a:t>
            </a:r>
            <a:r>
              <a:rPr lang="en-US" sz="3200" dirty="0" err="1" smtClean="0"/>
              <a:t>PrintStream</a:t>
            </a:r>
            <a:r>
              <a:rPr lang="en-US" sz="3200" dirty="0" smtClean="0"/>
              <a:t> methods will call the object’s </a:t>
            </a:r>
            <a:r>
              <a:rPr lang="en-US" sz="3200" dirty="0" err="1" smtClean="0"/>
              <a:t>toString</a:t>
            </a:r>
            <a:r>
              <a:rPr lang="en-US" sz="3200" dirty="0" smtClean="0"/>
              <a:t>() method and then print the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InputStream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class defines the </a:t>
            </a:r>
            <a:r>
              <a:rPr lang="en-US" sz="3200" dirty="0" err="1" smtClean="0"/>
              <a:t>funcionlity</a:t>
            </a:r>
            <a:r>
              <a:rPr lang="en-US" sz="3200" dirty="0" smtClean="0"/>
              <a:t> that is available for all byte output streams.  Various methods of the class are as follows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56032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7244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available()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number of bytes available for reading.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Closes the input stream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mark(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num)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Places a mark at current point</a:t>
                      </a:r>
                      <a:r>
                        <a:rPr lang="en-US" baseline="0" dirty="0" smtClean="0"/>
                        <a:t> in the input stream.  It remains valid till num bytes are read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markSupported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true if the marks is supported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read()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 one byte from the input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reset()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Reset</a:t>
                      </a:r>
                      <a:r>
                        <a:rPr lang="en-US" baseline="0" dirty="0" smtClean="0"/>
                        <a:t> the input pointer to the previous mark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skip(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num)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Skips</a:t>
                      </a:r>
                      <a:r>
                        <a:rPr lang="en-US" baseline="0" dirty="0" smtClean="0"/>
                        <a:t> no. of bytes of input and returns the no. of bytes skipped.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FileInputStream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FileInputStream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and allows you to read binary data from a file.  Its constructors are as follows 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FileInputStream</a:t>
            </a:r>
            <a:r>
              <a:rPr lang="en-US" sz="3200" dirty="0" smtClean="0"/>
              <a:t>(String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)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FileInputStream</a:t>
            </a:r>
            <a:r>
              <a:rPr lang="en-US" sz="3200" dirty="0" smtClean="0"/>
              <a:t>(File </a:t>
            </a:r>
            <a:r>
              <a:rPr lang="en-US" sz="3200" dirty="0" err="1" smtClean="0"/>
              <a:t>fileObj</a:t>
            </a:r>
            <a:r>
              <a:rPr lang="en-US" sz="3200" dirty="0" smtClean="0"/>
              <a:t>)</a:t>
            </a:r>
          </a:p>
          <a:p>
            <a:pPr algn="just"/>
            <a:r>
              <a:rPr lang="en-US" sz="3200" dirty="0" smtClean="0"/>
              <a:t>	Here </a:t>
            </a:r>
            <a:r>
              <a:rPr lang="en-US" sz="3200" dirty="0" err="1" smtClean="0"/>
              <a:t>filepath</a:t>
            </a:r>
            <a:r>
              <a:rPr lang="en-US" sz="3200" dirty="0" smtClean="0"/>
              <a:t> is a full path name of a file and </a:t>
            </a:r>
            <a:r>
              <a:rPr lang="en-US" sz="3200" dirty="0" err="1" smtClean="0"/>
              <a:t>fileObj</a:t>
            </a:r>
            <a:r>
              <a:rPr lang="en-US" sz="3200" dirty="0" smtClean="0"/>
              <a:t> is a File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FilterInputStream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FilterInputStream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and filters an input stream.  It has following constructor</a:t>
            </a:r>
          </a:p>
          <a:p>
            <a:pPr algn="just"/>
            <a:r>
              <a:rPr lang="en-US" sz="3200" dirty="0" err="1" smtClean="0"/>
              <a:t>FilterInputStream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is)</a:t>
            </a:r>
          </a:p>
          <a:p>
            <a:pPr algn="just"/>
            <a:r>
              <a:rPr lang="en-US" sz="3200" dirty="0" smtClean="0"/>
              <a:t>	here the is </a:t>
            </a:r>
            <a:r>
              <a:rPr lang="en-US" sz="3200" dirty="0" err="1" smtClean="0"/>
              <a:t>is</a:t>
            </a:r>
            <a:r>
              <a:rPr lang="en-US" sz="3200" dirty="0" smtClean="0"/>
              <a:t> the input stream to be filtered.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b="1" dirty="0" smtClean="0"/>
              <a:t>Remember that : We are not allowed to directly instantiate </a:t>
            </a:r>
            <a:r>
              <a:rPr lang="en-US" sz="3200" b="1" dirty="0" err="1" smtClean="0"/>
              <a:t>FilterInputStream</a:t>
            </a:r>
            <a:r>
              <a:rPr lang="en-US" sz="3200" b="1" dirty="0" smtClean="0"/>
              <a:t> class.  Instead of that we must have to create a subclass to implement the desired requirement.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BufferedInputStream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BufferedInputStream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FilterInputStream</a:t>
            </a:r>
            <a:r>
              <a:rPr lang="en-US" sz="3200" dirty="0" smtClean="0"/>
              <a:t> and buffers the input from a byte stream.  Two constructors of the class are as follows:</a:t>
            </a:r>
          </a:p>
          <a:p>
            <a:pPr marL="514350" indent="-514350" algn="just">
              <a:buAutoNum type="arabicParenBoth"/>
            </a:pPr>
            <a:r>
              <a:rPr lang="en-US" sz="3200" dirty="0" err="1" smtClean="0"/>
              <a:t>BufferedInputStream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is)</a:t>
            </a:r>
          </a:p>
          <a:p>
            <a:pPr algn="just">
              <a:buAutoNum type="arabicParenBoth"/>
            </a:pPr>
            <a:r>
              <a:rPr lang="en-US" sz="3200" dirty="0" err="1" smtClean="0"/>
              <a:t>BufferedInputStream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is,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bufSize</a:t>
            </a:r>
            <a:r>
              <a:rPr lang="en-US" sz="3200" dirty="0" smtClean="0"/>
              <a:t>)	The first argument to both constructors is a reference to the input stream.  In first constructor the buffer size will be default and in second we have to specify the buffer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DataInputStream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DataInputStream</a:t>
            </a:r>
            <a:r>
              <a:rPr lang="en-US" sz="3200" dirty="0" smtClean="0"/>
              <a:t> class extends </a:t>
            </a:r>
            <a:r>
              <a:rPr lang="en-US" sz="3200" dirty="0" err="1" smtClean="0"/>
              <a:t>FilterInputStream</a:t>
            </a:r>
            <a:r>
              <a:rPr lang="en-US" sz="3200" dirty="0" smtClean="0"/>
              <a:t> and implements </a:t>
            </a:r>
            <a:r>
              <a:rPr lang="en-US" sz="3200" dirty="0" err="1" smtClean="0"/>
              <a:t>DataInput</a:t>
            </a:r>
            <a:r>
              <a:rPr lang="en-US" sz="3200" dirty="0" smtClean="0"/>
              <a:t>.  It allows you to read the simple Java types from a byte input stream.  It has one constructor as follows:</a:t>
            </a:r>
          </a:p>
          <a:p>
            <a:pPr algn="just"/>
            <a:r>
              <a:rPr lang="en-US" sz="3200" dirty="0" err="1" smtClean="0"/>
              <a:t>DataInputStream</a:t>
            </a:r>
            <a:r>
              <a:rPr lang="en-US" sz="3200" dirty="0" smtClean="0"/>
              <a:t>(</a:t>
            </a:r>
            <a:r>
              <a:rPr lang="en-US" sz="3200" dirty="0" err="1" smtClean="0"/>
              <a:t>InputStream</a:t>
            </a:r>
            <a:r>
              <a:rPr lang="en-US" sz="3200" dirty="0" smtClean="0"/>
              <a:t> is)</a:t>
            </a:r>
          </a:p>
          <a:p>
            <a:pPr algn="just"/>
            <a:r>
              <a:rPr lang="en-US" sz="3200" dirty="0" smtClean="0"/>
              <a:t>	here is </a:t>
            </a:r>
            <a:r>
              <a:rPr lang="en-US" sz="3200" dirty="0" err="1" smtClean="0"/>
              <a:t>is</a:t>
            </a:r>
            <a:r>
              <a:rPr lang="en-US" sz="3200" dirty="0" smtClean="0"/>
              <a:t> the input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DataInput</a:t>
            </a:r>
            <a:r>
              <a:rPr lang="en-US" b="1" dirty="0" smtClean="0"/>
              <a:t>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</a:t>
            </a:r>
            <a:r>
              <a:rPr lang="en-US" sz="3200" dirty="0" err="1" smtClean="0"/>
              <a:t>DataInput</a:t>
            </a:r>
            <a:r>
              <a:rPr lang="en-US" sz="3200" dirty="0" smtClean="0"/>
              <a:t> interface defines methods that can be used to read the simple java types from a byte input stream.   Various methods of the interface are as follows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987040"/>
          <a:ext cx="8534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7244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readBoolean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 and</a:t>
                      </a:r>
                      <a:r>
                        <a:rPr lang="en-US" baseline="0" dirty="0" smtClean="0"/>
                        <a:t> return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 from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readByte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Reads and returns a byte from the stream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r>
                        <a:rPr lang="en-US" dirty="0" err="1" smtClean="0"/>
                        <a:t>readChar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</a:t>
                      </a:r>
                      <a:r>
                        <a:rPr lang="en-US" baseline="0" dirty="0" smtClean="0"/>
                        <a:t> and returns a char from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 </a:t>
                      </a:r>
                      <a:r>
                        <a:rPr lang="en-US" dirty="0" err="1" smtClean="0"/>
                        <a:t>readDouble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 and</a:t>
                      </a:r>
                      <a:r>
                        <a:rPr lang="en-US" baseline="0" dirty="0" smtClean="0"/>
                        <a:t> returns a double from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float </a:t>
                      </a:r>
                      <a:r>
                        <a:rPr lang="en-US" dirty="0" err="1" smtClean="0"/>
                        <a:t>readFloat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 and returns a</a:t>
                      </a:r>
                      <a:r>
                        <a:rPr lang="en-US" baseline="0" dirty="0" smtClean="0"/>
                        <a:t> float from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readInt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 and returns 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from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readLong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 and returns a</a:t>
                      </a:r>
                      <a:r>
                        <a:rPr lang="en-US" baseline="0" dirty="0" smtClean="0"/>
                        <a:t> long from the stream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skipBytes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Skips the n number of bytes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3897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 smtClean="0"/>
              <a:t>FileOutputStream</a:t>
            </a:r>
            <a:r>
              <a:rPr lang="en-US" sz="3200" dirty="0" smtClean="0"/>
              <a:t> Example : </a:t>
            </a:r>
            <a:r>
              <a:rPr lang="en-US" sz="3200" dirty="0" smtClean="0">
                <a:hlinkClick r:id="rId3" action="ppaction://hlinkfile"/>
              </a:rPr>
              <a:t>ex\ex88.java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FileInputStream</a:t>
            </a:r>
            <a:r>
              <a:rPr lang="en-US" sz="3200" dirty="0" smtClean="0"/>
              <a:t> Example : </a:t>
            </a:r>
            <a:r>
              <a:rPr lang="en-US" sz="3200" dirty="0" smtClean="0">
                <a:hlinkClick r:id="rId4" action="ppaction://hlinkfile"/>
              </a:rPr>
              <a:t>ex\ex89.java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BufferedOutputStream</a:t>
            </a:r>
            <a:r>
              <a:rPr lang="en-US" sz="3200" dirty="0" smtClean="0"/>
              <a:t> Example : </a:t>
            </a:r>
            <a:r>
              <a:rPr lang="en-US" sz="3200" dirty="0" smtClean="0">
                <a:hlinkClick r:id="rId5" action="ppaction://hlinkfile"/>
              </a:rPr>
              <a:t>ex\ex90.java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BufferedInputStream</a:t>
            </a:r>
            <a:r>
              <a:rPr lang="en-US" sz="3200" dirty="0" smtClean="0"/>
              <a:t> Example : </a:t>
            </a:r>
            <a:r>
              <a:rPr lang="en-US" sz="3200" dirty="0" smtClean="0">
                <a:hlinkClick r:id="rId6" action="ppaction://hlinkfile"/>
              </a:rPr>
              <a:t>ex\ex91.java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DataOutputStream</a:t>
            </a:r>
            <a:r>
              <a:rPr lang="en-US" sz="3200" dirty="0" smtClean="0"/>
              <a:t> Example : </a:t>
            </a:r>
            <a:r>
              <a:rPr lang="en-US" sz="3200" dirty="0" smtClean="0">
                <a:hlinkClick r:id="rId7" action="ppaction://hlinkfile"/>
              </a:rPr>
              <a:t>ex\ex92.java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DataInputStream</a:t>
            </a:r>
            <a:r>
              <a:rPr lang="en-US" sz="3200" dirty="0" smtClean="0"/>
              <a:t> Example : </a:t>
            </a:r>
            <a:r>
              <a:rPr lang="en-US" sz="3200" dirty="0" smtClean="0">
                <a:hlinkClick r:id="rId8" action="ppaction://hlinkfile"/>
              </a:rPr>
              <a:t>ex\ex93.java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3897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Exercise :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 one application that splits a large file into smaller files and a second application that merges these smaller files to re-create the large file.  This is useful when we want to mail large file.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 one application that writes the first 15 numbers of the Fibonacci series to a file.  Also develop a one more application which reads these 15 nos. from the file.  For both application specify the name of the file as command-line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Files and Directories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file class gives us the information regarding the properties of a file or directory (Folder).  These include its read and write permissions, time of last modification, and length.  It is also possible to determine the files that are contained in a directory.  This is valuable because you can build an application that navigates a directory hierarchy.  New directories can be created, and existing files and directories may be deleted or renamed.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Random Access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When we use stream classes we have to remember that that allows us to use through sequential access for reading and writing the data in a file.  The </a:t>
            </a:r>
            <a:r>
              <a:rPr lang="en-US" sz="3200" b="1" dirty="0" err="1" smtClean="0"/>
              <a:t>RandomAccessFile</a:t>
            </a:r>
            <a:r>
              <a:rPr lang="en-US" sz="3200" dirty="0" smtClean="0"/>
              <a:t> class allows you to write programs that can seek to any location in a file and read or write data at that point.</a:t>
            </a:r>
          </a:p>
          <a:p>
            <a:pPr algn="just"/>
            <a:r>
              <a:rPr lang="en-US" sz="3200" dirty="0" smtClean="0"/>
              <a:t>	This type of functionality is very valuable in some programs like when we want to manage a set of data records that are stored in a file.</a:t>
            </a:r>
          </a:p>
          <a:p>
            <a:pPr algn="just"/>
            <a:r>
              <a:rPr lang="en-US" sz="3200" dirty="0" smtClean="0"/>
              <a:t>	This class implements </a:t>
            </a:r>
            <a:r>
              <a:rPr lang="en-US" sz="3200" dirty="0" err="1" smtClean="0"/>
              <a:t>DataInput</a:t>
            </a:r>
            <a:r>
              <a:rPr lang="en-US" sz="3200" dirty="0" smtClean="0"/>
              <a:t> and </a:t>
            </a:r>
            <a:r>
              <a:rPr lang="en-US" sz="3200" dirty="0" err="1" smtClean="0"/>
              <a:t>DataOutput</a:t>
            </a:r>
            <a:r>
              <a:rPr lang="en-US" sz="3200" dirty="0" smtClean="0"/>
              <a:t>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Random Access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Various methods of the class are as follows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84960"/>
          <a:ext cx="8534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46482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r>
                        <a:rPr lang="en-US" baseline="0" dirty="0" smtClean="0"/>
                        <a:t>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Close</a:t>
                      </a:r>
                      <a:r>
                        <a:rPr lang="en-US" baseline="0" dirty="0" smtClean="0"/>
                        <a:t> the file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getFilePointer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the current position of the file pointer.  This identifies</a:t>
                      </a:r>
                      <a:r>
                        <a:rPr lang="en-US" baseline="0" dirty="0" smtClean="0"/>
                        <a:t> the point at which the next byte is read or written</a:t>
                      </a:r>
                      <a:endParaRPr lang="en-US" dirty="0" smtClean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long length()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number of bytes in the file.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read()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Reads and returns a byte from the file.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read(byte buffer[],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index,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Attempts</a:t>
                      </a:r>
                      <a:r>
                        <a:rPr lang="en-US" baseline="0" dirty="0" smtClean="0"/>
                        <a:t> to read size bytes from the file and places these in buffer starting at position index.  Returns the number of bytes actually read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void seek(long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Positions</a:t>
                      </a:r>
                      <a:r>
                        <a:rPr lang="en-US" baseline="0" dirty="0" smtClean="0"/>
                        <a:t> the file pointer at n bytes from the beginning of the file.  The next read and write will occur from that position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skipBytes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Adds n to</a:t>
                      </a:r>
                      <a:r>
                        <a:rPr lang="en-US" baseline="0" dirty="0" smtClean="0"/>
                        <a:t> the file pointer.  Returns the actual number of bytes skipped.  If n is negative then no bytes will be skipped.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Random Access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hlinkClick r:id="rId3" action="ppaction://hlinkfile"/>
              </a:rPr>
              <a:t>ex\ex94.java</a:t>
            </a:r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Exercise</a:t>
            </a:r>
          </a:p>
          <a:p>
            <a:pPr marL="514350" indent="-514350" algn="just">
              <a:buAutoNum type="arabicParenBoth"/>
            </a:pPr>
            <a:r>
              <a:rPr lang="en-US" sz="3200" dirty="0" smtClean="0"/>
              <a:t>Write a program to display the content of file in reverse order sequence.  Provide the file name as command line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Thank You</a:t>
            </a:r>
            <a:endParaRPr lang="en-US" sz="7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04800"/>
            <a:ext cx="28956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Files and Directories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File class provides following three constructors.</a:t>
            </a:r>
          </a:p>
          <a:p>
            <a:pPr algn="just"/>
            <a:r>
              <a:rPr lang="en-US" sz="3200" dirty="0" smtClean="0"/>
              <a:t>	(1) File (String path)</a:t>
            </a:r>
          </a:p>
          <a:p>
            <a:pPr algn="just"/>
            <a:r>
              <a:rPr lang="en-US" sz="3200" dirty="0" smtClean="0"/>
              <a:t>	(2) File (String </a:t>
            </a:r>
            <a:r>
              <a:rPr lang="en-US" sz="3200" dirty="0" err="1" smtClean="0"/>
              <a:t>directorypath</a:t>
            </a:r>
            <a:r>
              <a:rPr lang="en-US" sz="3200" dirty="0" smtClean="0"/>
              <a:t>, String path)</a:t>
            </a:r>
          </a:p>
          <a:p>
            <a:pPr algn="just"/>
            <a:r>
              <a:rPr lang="en-US" sz="3200" dirty="0" smtClean="0"/>
              <a:t>	(3) File (File Directory, String filename)</a:t>
            </a:r>
          </a:p>
          <a:p>
            <a:pPr algn="just"/>
            <a:r>
              <a:rPr lang="en-US" sz="3200" dirty="0" smtClean="0"/>
              <a:t>	The first form has one parameter that is the path of the file or directory.  The second form has two parameters.  These are the path to a directory and the name of a file in that directory.  The last form also has two parameters.  These are File object for a directory and name of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Files and Directories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	Remember that : All of these constructors throw a </a:t>
            </a:r>
            <a:r>
              <a:rPr lang="en-US" sz="3200" b="1" dirty="0" err="1" smtClean="0"/>
              <a:t>NullPointerException</a:t>
            </a:r>
            <a:r>
              <a:rPr lang="en-US" sz="3200" b="1" dirty="0" smtClean="0"/>
              <a:t> if path or filename is null.</a:t>
            </a:r>
          </a:p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This class also defines two character constants.  These are </a:t>
            </a:r>
            <a:r>
              <a:rPr lang="en-US" sz="3200" b="1" dirty="0" err="1" smtClean="0"/>
              <a:t>separatorChar</a:t>
            </a:r>
            <a:r>
              <a:rPr lang="en-US" sz="3200" dirty="0" smtClean="0"/>
              <a:t> and </a:t>
            </a:r>
            <a:r>
              <a:rPr lang="en-US" sz="3200" b="1" dirty="0" err="1" smtClean="0"/>
              <a:t>pathSeparatorChar</a:t>
            </a:r>
            <a:r>
              <a:rPr lang="en-US" sz="3200" b="1" dirty="0" smtClean="0"/>
              <a:t>.  </a:t>
            </a:r>
            <a:r>
              <a:rPr lang="en-US" sz="3200" dirty="0" smtClean="0"/>
              <a:t>The first is the character that separates the directory and file portions of a file name.  The second is the character that separates components in a “path-list”.  Obviously both of these are platform dependent.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Files and Directories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752600"/>
          <a:ext cx="8534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4102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canRead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</a:t>
                      </a:r>
                      <a:r>
                        <a:rPr lang="en-US" baseline="0" dirty="0" smtClean="0"/>
                        <a:t> if the file is in readable mode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canWrite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</a:t>
                      </a:r>
                      <a:r>
                        <a:rPr lang="en-US" baseline="0" dirty="0" smtClean="0"/>
                        <a:t> if the file is in write mode otherwise returns false</a:t>
                      </a:r>
                      <a:endParaRPr lang="en-US" dirty="0" smtClean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delete()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 given file.</a:t>
                      </a:r>
                      <a:r>
                        <a:rPr lang="en-US" baseline="0" dirty="0" smtClean="0"/>
                        <a:t>  Returns true if the file successfully deleted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equals(Object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 if the current</a:t>
                      </a:r>
                      <a:r>
                        <a:rPr lang="en-US" baseline="0" dirty="0" smtClean="0"/>
                        <a:t> object and </a:t>
                      </a:r>
                      <a:r>
                        <a:rPr lang="en-US" baseline="0" dirty="0" err="1" smtClean="0"/>
                        <a:t>obj</a:t>
                      </a:r>
                      <a:r>
                        <a:rPr lang="en-US" baseline="0" dirty="0" smtClean="0"/>
                        <a:t> refer to the same file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exist()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</a:t>
                      </a:r>
                      <a:r>
                        <a:rPr lang="en-US" baseline="0" dirty="0" smtClean="0"/>
                        <a:t> if the file exist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getAbsolutePath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absolute path of</a:t>
                      </a:r>
                      <a:r>
                        <a:rPr lang="en-US" baseline="0" dirty="0" smtClean="0"/>
                        <a:t> the file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getCanonicalPath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canonical path of the file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name of the file.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0668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Various methods of the class are as follows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Files and Directories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752600"/>
          <a:ext cx="8534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410200"/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getParent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name of parent of the file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getPath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the path</a:t>
                      </a:r>
                      <a:r>
                        <a:rPr lang="en-US" baseline="0" dirty="0" smtClean="0"/>
                        <a:t> of the file</a:t>
                      </a:r>
                      <a:endParaRPr lang="en-US" dirty="0" smtClean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isAbsolute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</a:t>
                      </a:r>
                      <a:r>
                        <a:rPr lang="en-US" baseline="0" dirty="0" smtClean="0"/>
                        <a:t> if the file path name is absolute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isDirectory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 if the file</a:t>
                      </a:r>
                      <a:r>
                        <a:rPr lang="en-US" baseline="0" dirty="0" smtClean="0"/>
                        <a:t> is a directory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isFile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 if the file is not a directory otherwise</a:t>
                      </a:r>
                      <a:r>
                        <a:rPr lang="en-US" baseline="0" dirty="0" smtClean="0"/>
                        <a:t>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isHidden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 if the file is hidden</a:t>
                      </a:r>
                      <a:r>
                        <a:rPr lang="en-US" baseline="0" dirty="0" smtClean="0"/>
                        <a:t> file otherwise returns false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lastModified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no. of milliseconds between epoch and the time of last modification of this file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long length()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no. of</a:t>
                      </a:r>
                      <a:r>
                        <a:rPr lang="en-US" baseline="0" dirty="0" smtClean="0"/>
                        <a:t> bytes in the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0668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Various methods of the class are as follows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7448</TotalTime>
  <Words>1633</Words>
  <Application>Microsoft Office PowerPoint</Application>
  <PresentationFormat>On-screen Show (4:3)</PresentationFormat>
  <Paragraphs>426</Paragraphs>
  <Slides>53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Marwadi Education Foundation’s Group of Institutions Faculty of Computer Applications MCA Sem- III</vt:lpstr>
      <vt:lpstr>Introduction</vt:lpstr>
      <vt:lpstr>Introduction</vt:lpstr>
      <vt:lpstr>Classes of java.io package</vt:lpstr>
      <vt:lpstr>Files and Directories</vt:lpstr>
      <vt:lpstr>Files and Directories</vt:lpstr>
      <vt:lpstr>Files and Directories</vt:lpstr>
      <vt:lpstr>Files and Directories</vt:lpstr>
      <vt:lpstr>Files and Directories</vt:lpstr>
      <vt:lpstr>Files and Directories</vt:lpstr>
      <vt:lpstr>Character Streams</vt:lpstr>
      <vt:lpstr>Character Streams</vt:lpstr>
      <vt:lpstr>Character Streams</vt:lpstr>
      <vt:lpstr>Streams</vt:lpstr>
      <vt:lpstr>The Writer Class</vt:lpstr>
      <vt:lpstr>The Writer Class</vt:lpstr>
      <vt:lpstr>The OutputStreamWriter Class</vt:lpstr>
      <vt:lpstr>The OutputStreamWriter Class</vt:lpstr>
      <vt:lpstr>The FileWriter Class</vt:lpstr>
      <vt:lpstr>The Reader Class</vt:lpstr>
      <vt:lpstr>The Reader Class</vt:lpstr>
      <vt:lpstr>The InputStreamReader Class</vt:lpstr>
      <vt:lpstr>The InputStreamReader Class</vt:lpstr>
      <vt:lpstr>The FileReader Class</vt:lpstr>
      <vt:lpstr>Exercise</vt:lpstr>
      <vt:lpstr>The Buffered Character Streams</vt:lpstr>
      <vt:lpstr>The Buffered Character Streams</vt:lpstr>
      <vt:lpstr>The Buffered Character Streams</vt:lpstr>
      <vt:lpstr>The PrintWriter Class</vt:lpstr>
      <vt:lpstr>The PrintWriter Class</vt:lpstr>
      <vt:lpstr>Byte Streams</vt:lpstr>
      <vt:lpstr>Byte Streams</vt:lpstr>
      <vt:lpstr>The OutputStream Class</vt:lpstr>
      <vt:lpstr>The FileOutputStream Class</vt:lpstr>
      <vt:lpstr>The FilterOutputStream Class</vt:lpstr>
      <vt:lpstr>The BufferedOutputStream class</vt:lpstr>
      <vt:lpstr>The DataOutputStream Class</vt:lpstr>
      <vt:lpstr>The DataOutput Interface</vt:lpstr>
      <vt:lpstr>The DataOutput Interface</vt:lpstr>
      <vt:lpstr>The PrintStream Class</vt:lpstr>
      <vt:lpstr>The PrintStream Class</vt:lpstr>
      <vt:lpstr>The InputStream Class</vt:lpstr>
      <vt:lpstr>The FileInputStream class</vt:lpstr>
      <vt:lpstr>The FilterInputStream class</vt:lpstr>
      <vt:lpstr>The BufferedInputStream class</vt:lpstr>
      <vt:lpstr>The DataInputStream class</vt:lpstr>
      <vt:lpstr>The DataInput interface</vt:lpstr>
      <vt:lpstr>Slide 48</vt:lpstr>
      <vt:lpstr>Slide 49</vt:lpstr>
      <vt:lpstr>Random Access Files</vt:lpstr>
      <vt:lpstr>Random Access Files</vt:lpstr>
      <vt:lpstr>Random Access Files</vt:lpstr>
      <vt:lpstr>Thank You</vt:lpstr>
    </vt:vector>
  </TitlesOfParts>
  <Company>MEFGI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KALPESH POPAT</cp:lastModifiedBy>
  <cp:revision>1148</cp:revision>
  <dcterms:created xsi:type="dcterms:W3CDTF">2010-12-23T08:45:33Z</dcterms:created>
  <dcterms:modified xsi:type="dcterms:W3CDTF">2011-10-03T06:33:00Z</dcterms:modified>
</cp:coreProperties>
</file>