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9"/>
  </p:notesMasterIdLst>
  <p:handoutMasterIdLst>
    <p:handoutMasterId r:id="rId10"/>
  </p:handoutMasterIdLst>
  <p:sldIdLst>
    <p:sldId id="440" r:id="rId2"/>
    <p:sldId id="442" r:id="rId3"/>
    <p:sldId id="469" r:id="rId4"/>
    <p:sldId id="444" r:id="rId5"/>
    <p:sldId id="446" r:id="rId6"/>
    <p:sldId id="448" r:id="rId7"/>
    <p:sldId id="4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0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CB749B3-1EB7-447D-BB43-A8EA840FE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BB18C9-EDDD-4826-A37C-A3EC4A9F16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96A9AC4-6764-4B28-9DA3-0E6EFB9CE171}" type="datetimeFigureOut">
              <a:rPr lang="en-US"/>
              <a:pPr>
                <a:defRPr/>
              </a:pPr>
              <a:t>1/29/2024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9D225A-E295-42D7-8871-8123E51A8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EC750B-0595-46F9-B8CB-2B834BF8FF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7ED2FDC2-02EB-41C9-A85E-CA4EA1AF1B2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562A1EB-15F7-4C91-9FE5-6768837D54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079860-92E7-46AB-A016-4AC7E20F6A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B983B83-4FB0-47CB-B72B-D501E8EF4059}" type="datetimeFigureOut">
              <a:rPr lang="en-US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3DEDB8D7-DE9C-4F77-973D-DC0F9B56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AF4B236D-2869-44E7-AFAC-A19C4707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8F5B6-E743-4488-9A88-96502707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A8777C-8530-42A2-8C0B-DDC6E282A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A1F761A0-A9AE-4902-81B6-C0ADFF2538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xmlns="" id="{55102853-02B6-43DC-BF12-489C5DEF0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xmlns="" id="{53E40539-69C3-49E8-A695-EFAE61D4F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xmlns="" id="{26922E4D-3AFD-44CB-9F71-B47A3F23B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6D7BA4C-2ABA-4D98-ACBF-5F82B9EA5BCD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xmlns="" id="{C042AEF0-85D3-4E03-AFDE-1CE3EB998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xmlns="" id="{55C184E0-F3B5-4FB6-956B-28939472E4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In a combined approach, multiple threads within the same application can run in parallel on multiple processors, </a:t>
            </a:r>
          </a:p>
          <a:p>
            <a:pPr lvl="1"/>
            <a:r>
              <a:rPr lang="en-NZ" altLang="en-US"/>
              <a:t>and a blocking system call need not block the entire process. </a:t>
            </a:r>
          </a:p>
          <a:p>
            <a:endParaRPr lang="en-NZ" altLang="en-US"/>
          </a:p>
          <a:p>
            <a:r>
              <a:rPr lang="en-NZ" altLang="en-US"/>
              <a:t>If properly designed, this approach should combine the advantages of the pure ULT and KLT approaches while minimizing the disadvantages.</a:t>
            </a: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xmlns="" id="{82FCF26E-42F9-46E7-8DA4-0ADAD3E54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AEBF2C-90B9-4B6F-A8E2-6FD81754CD23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AA116-F672-4DCD-AB4F-B3D5F93170E5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270-4862-4773-8607-447AE209F5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201632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607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4355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75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38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830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9113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AEA92-EFE2-46EF-83C2-02D543A66126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434F-515E-427A-B5B4-A15BA285D2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785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3AB625-C72D-465B-9F2A-9E35A78D333C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F71E-0E35-4EF2-A61C-8F18E166F7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125593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9695E-8FD9-4D8E-96B0-78AA00CD9323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79E-7B82-42A3-B175-272794B68E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2439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A1145-AC66-4936-A9E5-0D2243A3BBA7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B3BC-A5C3-4CCE-9290-E81A714E5C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93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7A69A-C295-470F-9F7B-4061EB9BB419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A3B6-FDD6-4EBF-9C0A-331FA2404F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766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A9C27-6418-4494-8605-1A31A0CFE886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3EC-274E-4FC8-99B2-7C66782926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593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6F447-20BA-425C-814D-4DD510547DF9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7DDE-B970-4BBE-A645-46077B2E17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319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5133B-3515-41A2-90B2-DEE3BAC4747E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DC9E-67CA-4D90-BC0B-AF7ABF25C2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807179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CC491-E172-4DFF-ABEA-46E28DADD19E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4558-7A49-4F93-A56B-8FC4B171E3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322524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7EAAB-4A44-4AAB-AD1A-DBCB03BA8422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6304-E89B-42B0-BE42-5EC201337C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3523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547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731663-4552-418D-A570-E591A57C0C7A}"/>
              </a:ext>
            </a:extLst>
          </p:cNvPr>
          <p:cNvSpPr/>
          <p:nvPr/>
        </p:nvSpPr>
        <p:spPr>
          <a:xfrm>
            <a:off x="762000" y="609600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Categories of Thread Implementation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40EB38A-E9A0-4173-83B8-3AE660CF7B1E}"/>
              </a:ext>
            </a:extLst>
          </p:cNvPr>
          <p:cNvSpPr/>
          <p:nvPr/>
        </p:nvSpPr>
        <p:spPr>
          <a:xfrm>
            <a:off x="736600" y="1284456"/>
            <a:ext cx="8305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There are two broad categories of thread implementation: user-level threads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User Level Thread (ULT)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Kernel level Thread (KLT) also called: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kernel-supported threads 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lightweight processes.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C1E64FF-483F-432E-A86C-D63C7CB2A3B5}"/>
              </a:ext>
            </a:extLst>
          </p:cNvPr>
          <p:cNvSpPr/>
          <p:nvPr/>
        </p:nvSpPr>
        <p:spPr>
          <a:xfrm>
            <a:off x="228600" y="3390900"/>
            <a:ext cx="41148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User Threads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1229DD-EB94-4E3D-B123-34CD56896731}"/>
              </a:ext>
            </a:extLst>
          </p:cNvPr>
          <p:cNvSpPr/>
          <p:nvPr/>
        </p:nvSpPr>
        <p:spPr>
          <a:xfrm>
            <a:off x="228600" y="3924300"/>
            <a:ext cx="8686800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 management done by user-level threads library 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Supported above the kernel, via a set of library calls at the user level. 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Threads do not need to call OS and cause interrupts to kernel - fast.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Example thread libraries: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POSIX threads</a:t>
            </a:r>
            <a:endParaRPr lang="en-US" sz="2000" i="1" dirty="0">
              <a:latin typeface="Calibri" pitchFamily="34" charset="0"/>
            </a:endParaRP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Win32 threads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Java threads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>
            <a:extLst>
              <a:ext uri="{FF2B5EF4-FFF2-40B4-BE49-F238E27FC236}">
                <a16:creationId xmlns:a16="http://schemas.microsoft.com/office/drawing/2014/main" xmlns="" id="{839BB7C1-5D0E-4A9B-AEAF-07820BC3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8610600" cy="287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65EED2-BAF9-4647-9ACA-FE5BD0E0FED8}"/>
              </a:ext>
            </a:extLst>
          </p:cNvPr>
          <p:cNvSpPr/>
          <p:nvPr/>
        </p:nvSpPr>
        <p:spPr>
          <a:xfrm>
            <a:off x="381000" y="-76199"/>
            <a:ext cx="6858000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User-Level Threads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E39089-EC14-418B-B12D-56C79CC5E0BB}"/>
              </a:ext>
            </a:extLst>
          </p:cNvPr>
          <p:cNvSpPr/>
          <p:nvPr/>
        </p:nvSpPr>
        <p:spPr>
          <a:xfrm>
            <a:off x="-15240" y="3455312"/>
            <a:ext cx="9144000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thread management is done by the application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kernel is not aware of the existence of threads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Figure 4.6a illustrates the pure ULT approach.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application can be programmed to be multithreaded by using a threads library, which is a package of routines for ULT management.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default, an application begins with a single thread and begins running in that thread.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application and its thread are allocated to a single process managed by the kernel.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5D63C24-8F7F-4049-BBD5-37172119C71E}"/>
              </a:ext>
            </a:extLst>
          </p:cNvPr>
          <p:cNvSpPr/>
          <p:nvPr/>
        </p:nvSpPr>
        <p:spPr>
          <a:xfrm>
            <a:off x="381000" y="0"/>
            <a:ext cx="7239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Disadvantages Of User-Level Threads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93BD38F-ECEE-4946-B1C9-CD3FFB0554E4}"/>
              </a:ext>
            </a:extLst>
          </p:cNvPr>
          <p:cNvSpPr/>
          <p:nvPr/>
        </p:nvSpPr>
        <p:spPr>
          <a:xfrm>
            <a:off x="76200" y="838200"/>
            <a:ext cx="8915400" cy="466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There are two distinct disadvantages of ULTs compared to KLTs: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1.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In a typical OS, many system calls are blocking.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As a result, when a ULT executes a system call, not only is that thread blocked, but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    also all of the threads within the process are blocked.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2.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In a pure ULT strategy, a multithreaded application cannot take advantage of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    multiprocessing.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A kernel assigns one process to only one processor at a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Therefore, only a single thread within a process can execute at a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6D98EC-9886-43AD-9798-9C0179F1AD1C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</a:rPr>
              <a:t>Kernel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-Level Threads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360FD7C-F931-48CE-A594-F747D6748F7D}"/>
              </a:ext>
            </a:extLst>
          </p:cNvPr>
          <p:cNvSpPr txBox="1">
            <a:spLocks/>
          </p:cNvSpPr>
          <p:nvPr/>
        </p:nvSpPr>
        <p:spPr bwMode="auto">
          <a:xfrm>
            <a:off x="3886200" y="609600"/>
            <a:ext cx="5181600" cy="4876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All of the work of thread management is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       done by the kernel.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There is no thread management code in the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  application level.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Figure 4.6b depicts the pure KLT approach.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 kernel maintains context information for the process as a whole and for individual threads within the process.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Scheduling by the kernel is done on a thread basis.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marL="365125" indent="-282575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7" name="Content Placeholder 3" descr="Fig4_6b.gif">
            <a:extLst>
              <a:ext uri="{FF2B5EF4-FFF2-40B4-BE49-F238E27FC236}">
                <a16:creationId xmlns:a16="http://schemas.microsoft.com/office/drawing/2014/main" xmlns="" id="{B314AE87-524F-4819-A9C7-BBA8175F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3657600" cy="556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8DA057-F2C0-4109-8E84-42B3C4A0CF08}"/>
              </a:ext>
            </a:extLst>
          </p:cNvPr>
          <p:cNvSpPr/>
          <p:nvPr/>
        </p:nvSpPr>
        <p:spPr>
          <a:xfrm>
            <a:off x="381000" y="40943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Advantages of KLT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9A5459-88BF-4807-B044-42AAD5661F2E}"/>
              </a:ext>
            </a:extLst>
          </p:cNvPr>
          <p:cNvSpPr/>
          <p:nvPr/>
        </p:nvSpPr>
        <p:spPr>
          <a:xfrm>
            <a:off x="147320" y="938708"/>
            <a:ext cx="899668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kernel can simultaneously schedule multiple threads from the same process on multiple processors.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If one thread in a process is blocked, the kernel can schedule another thread of the same process.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Kernel routines themselves can be multithreaded.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66A651-77C9-4D84-BBF0-17972E6E19F5}"/>
              </a:ext>
            </a:extLst>
          </p:cNvPr>
          <p:cNvSpPr/>
          <p:nvPr/>
        </p:nvSpPr>
        <p:spPr>
          <a:xfrm>
            <a:off x="152400" y="2971800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Disadvantages of KLT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F4088CD-D1A6-45BB-BED6-A28C93B9B6FC}"/>
              </a:ext>
            </a:extLst>
          </p:cNvPr>
          <p:cNvSpPr/>
          <p:nvPr/>
        </p:nvSpPr>
        <p:spPr>
          <a:xfrm>
            <a:off x="147320" y="3810000"/>
            <a:ext cx="572008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transfer of control from one thread to another within the same process requires  a mode switch to the kernel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Content Placeholder 3" descr="Fig04_06c.gif">
            <a:extLst>
              <a:ext uri="{FF2B5EF4-FFF2-40B4-BE49-F238E27FC236}">
                <a16:creationId xmlns:a16="http://schemas.microsoft.com/office/drawing/2014/main" xmlns="" id="{7C0419A2-B5F7-436B-9000-A7982120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57200"/>
            <a:ext cx="40386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ED1CE9-7F56-4EAD-98CA-D338603604D3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Combined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40BC11-C974-4537-952C-6F4AC410B7C4}"/>
              </a:ext>
            </a:extLst>
          </p:cNvPr>
          <p:cNvSpPr/>
          <p:nvPr/>
        </p:nvSpPr>
        <p:spPr>
          <a:xfrm>
            <a:off x="4191000" y="762000"/>
            <a:ext cx="4800600" cy="4093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 creation is done completely in user space, as is the bulk of the scheduling and synchronization of threads within an application.</a:t>
            </a:r>
          </a:p>
          <a:p>
            <a:pPr algn="just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 multiple ULTs from a single application are mapped onto some (smaller or equal) number of KLTs</a:t>
            </a:r>
          </a:p>
          <a:p>
            <a:pPr algn="just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Calibri" pitchFamily="34" charset="0"/>
              </a:rPr>
              <a:t>Multiple threads within the same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application can run in parallel on multiple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processors, and a blocking system call need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not block the entire process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74844-BB41-40F2-833E-E81F52F1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773338" cy="676882"/>
          </a:xfrm>
        </p:spPr>
        <p:txBody>
          <a:bodyPr/>
          <a:lstStyle/>
          <a:p>
            <a:r>
              <a:rPr lang="en-IN" dirty="0"/>
              <a:t>ULT vs. KLT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3AE39-0A96-4195-B0A3-BF9BB72C17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933225991"/>
              </p:ext>
            </p:extLst>
          </p:nvPr>
        </p:nvGraphicFramePr>
        <p:xfrm>
          <a:off x="152400" y="798460"/>
          <a:ext cx="8839200" cy="4992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6588">
                  <a:extLst>
                    <a:ext uri="{9D8B030D-6E8A-4147-A177-3AD203B41FA5}">
                      <a16:colId xmlns:a16="http://schemas.microsoft.com/office/drawing/2014/main" xmlns="" val="828020995"/>
                    </a:ext>
                  </a:extLst>
                </a:gridCol>
                <a:gridCol w="3629212">
                  <a:extLst>
                    <a:ext uri="{9D8B030D-6E8A-4147-A177-3AD203B41FA5}">
                      <a16:colId xmlns:a16="http://schemas.microsoft.com/office/drawing/2014/main" xmlns="" val="170867442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1936971847"/>
                    </a:ext>
                  </a:extLst>
                </a:gridCol>
              </a:tblGrid>
              <a:tr h="478028">
                <a:tc>
                  <a:txBody>
                    <a:bodyPr/>
                    <a:lstStyle/>
                    <a:p>
                      <a:r>
                        <a:rPr lang="en-IN" sz="21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User-Level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Kernel-Level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6912112"/>
                  </a:ext>
                </a:extLst>
              </a:tr>
              <a:tr h="849828">
                <a:tc>
                  <a:txBody>
                    <a:bodyPr/>
                    <a:lstStyle/>
                    <a:p>
                      <a:r>
                        <a:rPr lang="en-IN" sz="2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User-level threads are faster to create and manage.</a:t>
                      </a:r>
                      <a:endParaRPr lang="en-IN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Kernel-level threads are slower to create and manage</a:t>
                      </a:r>
                      <a:endParaRPr lang="en-IN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0355791"/>
                  </a:ext>
                </a:extLst>
              </a:tr>
              <a:tr h="849828">
                <a:tc>
                  <a:txBody>
                    <a:bodyPr/>
                    <a:lstStyle/>
                    <a:p>
                      <a:r>
                        <a:rPr lang="en-IN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Implementation is by a thread library at the user level</a:t>
                      </a:r>
                      <a:endParaRPr lang="en-IN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Operating system supports creation of Kernel threads.</a:t>
                      </a:r>
                      <a:endParaRPr lang="en-IN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004518"/>
                  </a:ext>
                </a:extLst>
              </a:tr>
              <a:tr h="1221628">
                <a:tc>
                  <a:txBody>
                    <a:bodyPr/>
                    <a:lstStyle/>
                    <a:p>
                      <a:r>
                        <a:rPr lang="en-IN" sz="2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User-level thread is generic and can run on any operating system</a:t>
                      </a:r>
                      <a:endParaRPr lang="en-IN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Kernel-level thread is specific to the operating system</a:t>
                      </a:r>
                      <a:endParaRPr lang="en-IN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547017"/>
                  </a:ext>
                </a:extLst>
              </a:tr>
              <a:tr h="1593428">
                <a:tc>
                  <a:txBody>
                    <a:bodyPr/>
                    <a:lstStyle/>
                    <a:p>
                      <a:r>
                        <a:rPr lang="en-IN" sz="2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Multi-threaded applications cannot take advantage of multiprocessing.</a:t>
                      </a:r>
                    </a:p>
                    <a:p>
                      <a:endParaRPr lang="en-IN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Kernel routines themselves can be multithreaded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091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5464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4569</TotalTime>
  <Words>633</Words>
  <Application>Microsoft Office PowerPoint</Application>
  <PresentationFormat>On-screen Show (4:3)</PresentationFormat>
  <Paragraphs>77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ULT vs. KLT</vt:lpstr>
    </vt:vector>
  </TitlesOfParts>
  <Company>joshi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hemal</dc:creator>
  <cp:lastModifiedBy>admin</cp:lastModifiedBy>
  <cp:revision>801</cp:revision>
  <dcterms:created xsi:type="dcterms:W3CDTF">2011-05-30T19:03:01Z</dcterms:created>
  <dcterms:modified xsi:type="dcterms:W3CDTF">2024-01-29T14:04:31Z</dcterms:modified>
</cp:coreProperties>
</file>