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7" r:id="rId2"/>
    <p:sldId id="258" r:id="rId3"/>
    <p:sldId id="259" r:id="rId4"/>
    <p:sldId id="264" r:id="rId5"/>
    <p:sldId id="267" r:id="rId6"/>
    <p:sldId id="268" r:id="rId7"/>
    <p:sldId id="269" r:id="rId8"/>
    <p:sldId id="260" r:id="rId9"/>
    <p:sldId id="262" r:id="rId10"/>
    <p:sldId id="265" r:id="rId11"/>
    <p:sldId id="266"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9FAA1-FB65-4F1A-9874-5FC9BED9554E}" v="2342" dt="2023-11-30T20:21:56.619"/>
    <p1510:client id="{1CB0E32B-42A2-429A-8A55-116B33FEEDC4}" v="2" dt="2023-11-30T15:05:13.697"/>
    <p1510:client id="{51DD25B2-5C17-49E4-A0B5-142F2300383C}" v="11" dt="2023-11-30T17:47:36.408"/>
    <p1510:client id="{767F99F1-6E58-4B43-B6F0-55E106EA1FBE}" v="1581" dt="2023-11-30T20:58:07.597"/>
    <p1510:client id="{AA75B6CE-1EDC-4B78-87E1-4709042DEDD4}" v="105" dt="2023-11-30T17:51:33.832"/>
    <p1510:client id="{C54AE9A4-3089-4354-9FE6-332EEFDDF2BA}" v="6" dt="2023-11-30T20:29:29.969"/>
    <p1510:client id="{E9E7615E-0064-4887-B9F2-D74250C8BC45}" v="53" dt="2023-11-30T17:31:49.892"/>
    <p1510:client id="{F0B64D3B-14F8-49B1-83F8-136C580B99DB}" v="31" dt="2023-11-30T17:48:37.5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ce Petryna [Student]" userId="S::lance.petryna@student.sl.on.ca::74e456ce-3e9e-4071-a9fb-e6e1be9a47c8" providerId="AD" clId="Web-{C54AE9A4-3089-4354-9FE6-332EEFDDF2BA}"/>
    <pc:docChg chg="modSld">
      <pc:chgData name="Lance Petryna [Student]" userId="S::lance.petryna@student.sl.on.ca::74e456ce-3e9e-4071-a9fb-e6e1be9a47c8" providerId="AD" clId="Web-{C54AE9A4-3089-4354-9FE6-332EEFDDF2BA}" dt="2023-11-30T20:29:29.969" v="5" actId="20577"/>
      <pc:docMkLst>
        <pc:docMk/>
      </pc:docMkLst>
      <pc:sldChg chg="modSp">
        <pc:chgData name="Lance Petryna [Student]" userId="S::lance.petryna@student.sl.on.ca::74e456ce-3e9e-4071-a9fb-e6e1be9a47c8" providerId="AD" clId="Web-{C54AE9A4-3089-4354-9FE6-332EEFDDF2BA}" dt="2023-11-30T20:29:08.359" v="3" actId="20577"/>
        <pc:sldMkLst>
          <pc:docMk/>
          <pc:sldMk cId="3159433940" sldId="257"/>
        </pc:sldMkLst>
        <pc:spChg chg="mod">
          <ac:chgData name="Lance Petryna [Student]" userId="S::lance.petryna@student.sl.on.ca::74e456ce-3e9e-4071-a9fb-e6e1be9a47c8" providerId="AD" clId="Web-{C54AE9A4-3089-4354-9FE6-332EEFDDF2BA}" dt="2023-11-30T20:29:08.359" v="3" actId="20577"/>
          <ac:spMkLst>
            <pc:docMk/>
            <pc:sldMk cId="3159433940" sldId="257"/>
            <ac:spMk id="10" creationId="{14BBD315-9CFC-2CBA-3046-0BA55C26F1B6}"/>
          </ac:spMkLst>
        </pc:spChg>
      </pc:sldChg>
      <pc:sldChg chg="modSp">
        <pc:chgData name="Lance Petryna [Student]" userId="S::lance.petryna@student.sl.on.ca::74e456ce-3e9e-4071-a9fb-e6e1be9a47c8" providerId="AD" clId="Web-{C54AE9A4-3089-4354-9FE6-332EEFDDF2BA}" dt="2023-11-30T20:28:35" v="1" actId="20577"/>
        <pc:sldMkLst>
          <pc:docMk/>
          <pc:sldMk cId="3046605117" sldId="258"/>
        </pc:sldMkLst>
        <pc:spChg chg="mod">
          <ac:chgData name="Lance Petryna [Student]" userId="S::lance.petryna@student.sl.on.ca::74e456ce-3e9e-4071-a9fb-e6e1be9a47c8" providerId="AD" clId="Web-{C54AE9A4-3089-4354-9FE6-332EEFDDF2BA}" dt="2023-11-30T20:28:35" v="1" actId="20577"/>
          <ac:spMkLst>
            <pc:docMk/>
            <pc:sldMk cId="3046605117" sldId="258"/>
            <ac:spMk id="2" creationId="{42871CE1-6297-5681-69C3-8BFDD6DFFEED}"/>
          </ac:spMkLst>
        </pc:spChg>
      </pc:sldChg>
      <pc:sldChg chg="modSp">
        <pc:chgData name="Lance Petryna [Student]" userId="S::lance.petryna@student.sl.on.ca::74e456ce-3e9e-4071-a9fb-e6e1be9a47c8" providerId="AD" clId="Web-{C54AE9A4-3089-4354-9FE6-332EEFDDF2BA}" dt="2023-11-30T20:29:29.969" v="5" actId="20577"/>
        <pc:sldMkLst>
          <pc:docMk/>
          <pc:sldMk cId="2276419256" sldId="261"/>
        </pc:sldMkLst>
        <pc:spChg chg="mod">
          <ac:chgData name="Lance Petryna [Student]" userId="S::lance.petryna@student.sl.on.ca::74e456ce-3e9e-4071-a9fb-e6e1be9a47c8" providerId="AD" clId="Web-{C54AE9A4-3089-4354-9FE6-332EEFDDF2BA}" dt="2023-11-30T20:29:29.969" v="5" actId="20577"/>
          <ac:spMkLst>
            <pc:docMk/>
            <pc:sldMk cId="2276419256" sldId="261"/>
            <ac:spMk id="3" creationId="{41A098B5-BC57-842F-9A62-7B65F0374CB6}"/>
          </ac:spMkLst>
        </pc:spChg>
      </pc:sldChg>
    </pc:docChg>
  </pc:docChgLst>
  <pc:docChgLst>
    <pc:chgData name="Parth Dipakkumar Parmar [Student]" userId="S::parthdipakkumar.parmar@student.sl.on.ca::9d1a0d0f-19d3-4bcd-9555-8e4214c54c8a" providerId="AD" clId="Web-{E9E7615E-0064-4887-B9F2-D74250C8BC45}"/>
    <pc:docChg chg="modSld">
      <pc:chgData name="Parth Dipakkumar Parmar [Student]" userId="S::parthdipakkumar.parmar@student.sl.on.ca::9d1a0d0f-19d3-4bcd-9555-8e4214c54c8a" providerId="AD" clId="Web-{E9E7615E-0064-4887-B9F2-D74250C8BC45}" dt="2023-11-30T17:31:49.892" v="51"/>
      <pc:docMkLst>
        <pc:docMk/>
      </pc:docMkLst>
      <pc:sldChg chg="addSp delSp modSp">
        <pc:chgData name="Parth Dipakkumar Parmar [Student]" userId="S::parthdipakkumar.parmar@student.sl.on.ca::9d1a0d0f-19d3-4bcd-9555-8e4214c54c8a" providerId="AD" clId="Web-{E9E7615E-0064-4887-B9F2-D74250C8BC45}" dt="2023-11-30T17:31:49.892" v="51"/>
        <pc:sldMkLst>
          <pc:docMk/>
          <pc:sldMk cId="2045231659" sldId="260"/>
        </pc:sldMkLst>
        <pc:spChg chg="mod">
          <ac:chgData name="Parth Dipakkumar Parmar [Student]" userId="S::parthdipakkumar.parmar@student.sl.on.ca::9d1a0d0f-19d3-4bcd-9555-8e4214c54c8a" providerId="AD" clId="Web-{E9E7615E-0064-4887-B9F2-D74250C8BC45}" dt="2023-11-30T17:29:49.516" v="37" actId="20577"/>
          <ac:spMkLst>
            <pc:docMk/>
            <pc:sldMk cId="2045231659" sldId="260"/>
            <ac:spMk id="3" creationId="{D1D75F2C-84A7-9A9D-9FD9-D7A252EF3DD2}"/>
          </ac:spMkLst>
        </pc:spChg>
        <pc:spChg chg="add del mod">
          <ac:chgData name="Parth Dipakkumar Parmar [Student]" userId="S::parthdipakkumar.parmar@student.sl.on.ca::9d1a0d0f-19d3-4bcd-9555-8e4214c54c8a" providerId="AD" clId="Web-{E9E7615E-0064-4887-B9F2-D74250C8BC45}" dt="2023-11-30T17:31:49.892" v="51"/>
          <ac:spMkLst>
            <pc:docMk/>
            <pc:sldMk cId="2045231659" sldId="260"/>
            <ac:spMk id="4" creationId="{DB166258-F7A7-A605-018E-4333611A5EE5}"/>
          </ac:spMkLst>
        </pc:spChg>
      </pc:sldChg>
    </pc:docChg>
  </pc:docChgLst>
  <pc:docChgLst>
    <pc:chgData name="Lance Petryna [Student]" userId="S::lance.petryna@student.sl.on.ca::74e456ce-3e9e-4071-a9fb-e6e1be9a47c8" providerId="AD" clId="Web-{51DD25B2-5C17-49E4-A0B5-142F2300383C}"/>
    <pc:docChg chg="addSld modSld">
      <pc:chgData name="Lance Petryna [Student]" userId="S::lance.petryna@student.sl.on.ca::74e456ce-3e9e-4071-a9fb-e6e1be9a47c8" providerId="AD" clId="Web-{51DD25B2-5C17-49E4-A0B5-142F2300383C}" dt="2023-11-30T17:47:36.408" v="10" actId="20577"/>
      <pc:docMkLst>
        <pc:docMk/>
      </pc:docMkLst>
      <pc:sldChg chg="modSp new">
        <pc:chgData name="Lance Petryna [Student]" userId="S::lance.petryna@student.sl.on.ca::74e456ce-3e9e-4071-a9fb-e6e1be9a47c8" providerId="AD" clId="Web-{51DD25B2-5C17-49E4-A0B5-142F2300383C}" dt="2023-11-30T17:47:36.408" v="10" actId="20577"/>
        <pc:sldMkLst>
          <pc:docMk/>
          <pc:sldMk cId="2276419256" sldId="261"/>
        </pc:sldMkLst>
        <pc:spChg chg="mod">
          <ac:chgData name="Lance Petryna [Student]" userId="S::lance.petryna@student.sl.on.ca::74e456ce-3e9e-4071-a9fb-e6e1be9a47c8" providerId="AD" clId="Web-{51DD25B2-5C17-49E4-A0B5-142F2300383C}" dt="2023-11-30T17:47:36.408" v="10" actId="20577"/>
          <ac:spMkLst>
            <pc:docMk/>
            <pc:sldMk cId="2276419256" sldId="261"/>
            <ac:spMk id="2" creationId="{5CE8C381-A2F6-5AB8-D0CC-87AA11A520E2}"/>
          </ac:spMkLst>
        </pc:spChg>
      </pc:sldChg>
    </pc:docChg>
  </pc:docChgLst>
  <pc:docChgLst>
    <pc:chgData name="Parth Dipakkumar Parmar [Student]" userId="9d1a0d0f-19d3-4bcd-9555-8e4214c54c8a" providerId="ADAL" clId="{767F99F1-6E58-4B43-B6F0-55E106EA1FBE}"/>
    <pc:docChg chg="undo custSel addSld modSld sldOrd">
      <pc:chgData name="Parth Dipakkumar Parmar [Student]" userId="9d1a0d0f-19d3-4bcd-9555-8e4214c54c8a" providerId="ADAL" clId="{767F99F1-6E58-4B43-B6F0-55E106EA1FBE}" dt="2023-11-30T22:05:19.565" v="2569" actId="20577"/>
      <pc:docMkLst>
        <pc:docMk/>
      </pc:docMkLst>
      <pc:sldChg chg="modSp mod">
        <pc:chgData name="Parth Dipakkumar Parmar [Student]" userId="9d1a0d0f-19d3-4bcd-9555-8e4214c54c8a" providerId="ADAL" clId="{767F99F1-6E58-4B43-B6F0-55E106EA1FBE}" dt="2023-11-30T20:01:18.027" v="2138" actId="207"/>
        <pc:sldMkLst>
          <pc:docMk/>
          <pc:sldMk cId="3046605117" sldId="258"/>
        </pc:sldMkLst>
        <pc:spChg chg="mod">
          <ac:chgData name="Parth Dipakkumar Parmar [Student]" userId="9d1a0d0f-19d3-4bcd-9555-8e4214c54c8a" providerId="ADAL" clId="{767F99F1-6E58-4B43-B6F0-55E106EA1FBE}" dt="2023-11-30T20:01:18.027" v="2138" actId="207"/>
          <ac:spMkLst>
            <pc:docMk/>
            <pc:sldMk cId="3046605117" sldId="258"/>
            <ac:spMk id="2" creationId="{42871CE1-6297-5681-69C3-8BFDD6DFFEED}"/>
          </ac:spMkLst>
        </pc:spChg>
        <pc:spChg chg="mod">
          <ac:chgData name="Parth Dipakkumar Parmar [Student]" userId="9d1a0d0f-19d3-4bcd-9555-8e4214c54c8a" providerId="ADAL" clId="{767F99F1-6E58-4B43-B6F0-55E106EA1FBE}" dt="2023-11-30T17:59:41.705" v="1005" actId="12"/>
          <ac:spMkLst>
            <pc:docMk/>
            <pc:sldMk cId="3046605117" sldId="258"/>
            <ac:spMk id="3" creationId="{AC8E9891-F5B5-C18F-C2E9-853CC252DFA0}"/>
          </ac:spMkLst>
        </pc:spChg>
      </pc:sldChg>
      <pc:sldChg chg="addSp delSp modSp mod">
        <pc:chgData name="Parth Dipakkumar Parmar [Student]" userId="9d1a0d0f-19d3-4bcd-9555-8e4214c54c8a" providerId="ADAL" clId="{767F99F1-6E58-4B43-B6F0-55E106EA1FBE}" dt="2023-11-30T20:47:26.514" v="2537" actId="20577"/>
        <pc:sldMkLst>
          <pc:docMk/>
          <pc:sldMk cId="865227403" sldId="259"/>
        </pc:sldMkLst>
        <pc:spChg chg="mod">
          <ac:chgData name="Parth Dipakkumar Parmar [Student]" userId="9d1a0d0f-19d3-4bcd-9555-8e4214c54c8a" providerId="ADAL" clId="{767F99F1-6E58-4B43-B6F0-55E106EA1FBE}" dt="2023-11-30T20:47:26.514" v="2537" actId="20577"/>
          <ac:spMkLst>
            <pc:docMk/>
            <pc:sldMk cId="865227403" sldId="259"/>
            <ac:spMk id="2" creationId="{77E1E4C0-8D6F-EA8E-2C66-5C81D79C5A90}"/>
          </ac:spMkLst>
        </pc:spChg>
        <pc:spChg chg="mod">
          <ac:chgData name="Parth Dipakkumar Parmar [Student]" userId="9d1a0d0f-19d3-4bcd-9555-8e4214c54c8a" providerId="ADAL" clId="{767F99F1-6E58-4B43-B6F0-55E106EA1FBE}" dt="2023-11-30T20:01:34.149" v="2141" actId="20577"/>
          <ac:spMkLst>
            <pc:docMk/>
            <pc:sldMk cId="865227403" sldId="259"/>
            <ac:spMk id="3" creationId="{EE78999F-460E-84E6-44BD-26C2210160E7}"/>
          </ac:spMkLst>
        </pc:spChg>
        <pc:spChg chg="add del mod">
          <ac:chgData name="Parth Dipakkumar Parmar [Student]" userId="9d1a0d0f-19d3-4bcd-9555-8e4214c54c8a" providerId="ADAL" clId="{767F99F1-6E58-4B43-B6F0-55E106EA1FBE}" dt="2023-11-30T15:10:52.331" v="36" actId="11529"/>
          <ac:spMkLst>
            <pc:docMk/>
            <pc:sldMk cId="865227403" sldId="259"/>
            <ac:spMk id="6" creationId="{A8D95EFE-A808-0418-CAEB-6B203BCF33FB}"/>
          </ac:spMkLst>
        </pc:spChg>
        <pc:spChg chg="add mod">
          <ac:chgData name="Parth Dipakkumar Parmar [Student]" userId="9d1a0d0f-19d3-4bcd-9555-8e4214c54c8a" providerId="ADAL" clId="{767F99F1-6E58-4B43-B6F0-55E106EA1FBE}" dt="2023-11-30T15:13:54.200" v="80" actId="1076"/>
          <ac:spMkLst>
            <pc:docMk/>
            <pc:sldMk cId="865227403" sldId="259"/>
            <ac:spMk id="7" creationId="{F637DBE4-DFC8-9A32-3515-73EB2BEEDBF3}"/>
          </ac:spMkLst>
        </pc:spChg>
        <pc:spChg chg="add mod">
          <ac:chgData name="Parth Dipakkumar Parmar [Student]" userId="9d1a0d0f-19d3-4bcd-9555-8e4214c54c8a" providerId="ADAL" clId="{767F99F1-6E58-4B43-B6F0-55E106EA1FBE}" dt="2023-11-30T15:13:50.222" v="79" actId="1076"/>
          <ac:spMkLst>
            <pc:docMk/>
            <pc:sldMk cId="865227403" sldId="259"/>
            <ac:spMk id="13" creationId="{783B4323-1EA2-B830-E589-887E105B6D29}"/>
          </ac:spMkLst>
        </pc:spChg>
        <pc:spChg chg="add mod">
          <ac:chgData name="Parth Dipakkumar Parmar [Student]" userId="9d1a0d0f-19d3-4bcd-9555-8e4214c54c8a" providerId="ADAL" clId="{767F99F1-6E58-4B43-B6F0-55E106EA1FBE}" dt="2023-11-30T15:14:08.851" v="83" actId="1076"/>
          <ac:spMkLst>
            <pc:docMk/>
            <pc:sldMk cId="865227403" sldId="259"/>
            <ac:spMk id="14" creationId="{E918ECD4-36D0-58C7-74CB-5D82270390F1}"/>
          </ac:spMkLst>
        </pc:spChg>
        <pc:spChg chg="add mod">
          <ac:chgData name="Parth Dipakkumar Parmar [Student]" userId="9d1a0d0f-19d3-4bcd-9555-8e4214c54c8a" providerId="ADAL" clId="{767F99F1-6E58-4B43-B6F0-55E106EA1FBE}" dt="2023-11-30T15:14:47.293" v="106" actId="1076"/>
          <ac:spMkLst>
            <pc:docMk/>
            <pc:sldMk cId="865227403" sldId="259"/>
            <ac:spMk id="15" creationId="{CD058732-D8B5-0193-12A8-4C6A38558289}"/>
          </ac:spMkLst>
        </pc:spChg>
        <pc:spChg chg="add del">
          <ac:chgData name="Parth Dipakkumar Parmar [Student]" userId="9d1a0d0f-19d3-4bcd-9555-8e4214c54c8a" providerId="ADAL" clId="{767F99F1-6E58-4B43-B6F0-55E106EA1FBE}" dt="2023-11-30T15:21:27.029" v="240" actId="11529"/>
          <ac:spMkLst>
            <pc:docMk/>
            <pc:sldMk cId="865227403" sldId="259"/>
            <ac:spMk id="16" creationId="{ACEB79CC-0853-4141-9991-D9EA4E746DCF}"/>
          </ac:spMkLst>
        </pc:spChg>
        <pc:spChg chg="add del">
          <ac:chgData name="Parth Dipakkumar Parmar [Student]" userId="9d1a0d0f-19d3-4bcd-9555-8e4214c54c8a" providerId="ADAL" clId="{767F99F1-6E58-4B43-B6F0-55E106EA1FBE}" dt="2023-11-30T15:21:32.241" v="242" actId="11529"/>
          <ac:spMkLst>
            <pc:docMk/>
            <pc:sldMk cId="865227403" sldId="259"/>
            <ac:spMk id="17" creationId="{F1774B41-EDA2-8A69-4716-7BC4863B42A4}"/>
          </ac:spMkLst>
        </pc:spChg>
        <pc:cxnChg chg="add mod">
          <ac:chgData name="Parth Dipakkumar Parmar [Student]" userId="9d1a0d0f-19d3-4bcd-9555-8e4214c54c8a" providerId="ADAL" clId="{767F99F1-6E58-4B43-B6F0-55E106EA1FBE}" dt="2023-11-30T15:13:57.240" v="81" actId="1076"/>
          <ac:cxnSpMkLst>
            <pc:docMk/>
            <pc:sldMk cId="865227403" sldId="259"/>
            <ac:cxnSpMk id="5" creationId="{E6AD66DF-DBFD-72FE-E1F3-61BA2C6F6DFA}"/>
          </ac:cxnSpMkLst>
        </pc:cxnChg>
        <pc:cxnChg chg="add mod">
          <ac:chgData name="Parth Dipakkumar Parmar [Student]" userId="9d1a0d0f-19d3-4bcd-9555-8e4214c54c8a" providerId="ADAL" clId="{767F99F1-6E58-4B43-B6F0-55E106EA1FBE}" dt="2023-11-30T15:14:01.451" v="82" actId="1076"/>
          <ac:cxnSpMkLst>
            <pc:docMk/>
            <pc:sldMk cId="865227403" sldId="259"/>
            <ac:cxnSpMk id="9" creationId="{4AED235E-6E54-FCE9-4A5D-56D66BB31920}"/>
          </ac:cxnSpMkLst>
        </pc:cxnChg>
        <pc:cxnChg chg="add mod">
          <ac:chgData name="Parth Dipakkumar Parmar [Student]" userId="9d1a0d0f-19d3-4bcd-9555-8e4214c54c8a" providerId="ADAL" clId="{767F99F1-6E58-4B43-B6F0-55E106EA1FBE}" dt="2023-11-30T15:14:16.299" v="84" actId="1076"/>
          <ac:cxnSpMkLst>
            <pc:docMk/>
            <pc:sldMk cId="865227403" sldId="259"/>
            <ac:cxnSpMk id="11" creationId="{EF18D542-C34F-A612-85CD-7615C8C7B416}"/>
          </ac:cxnSpMkLst>
        </pc:cxnChg>
      </pc:sldChg>
      <pc:sldChg chg="addSp delSp modSp new mod ord">
        <pc:chgData name="Parth Dipakkumar Parmar [Student]" userId="9d1a0d0f-19d3-4bcd-9555-8e4214c54c8a" providerId="ADAL" clId="{767F99F1-6E58-4B43-B6F0-55E106EA1FBE}" dt="2023-11-30T18:09:53.944" v="1008" actId="207"/>
        <pc:sldMkLst>
          <pc:docMk/>
          <pc:sldMk cId="2045231659" sldId="260"/>
        </pc:sldMkLst>
        <pc:spChg chg="mod">
          <ac:chgData name="Parth Dipakkumar Parmar [Student]" userId="9d1a0d0f-19d3-4bcd-9555-8e4214c54c8a" providerId="ADAL" clId="{767F99F1-6E58-4B43-B6F0-55E106EA1FBE}" dt="2023-11-30T15:24:53.225" v="281" actId="207"/>
          <ac:spMkLst>
            <pc:docMk/>
            <pc:sldMk cId="2045231659" sldId="260"/>
            <ac:spMk id="2" creationId="{F4A370FB-33E7-6749-85BE-129D23C5499C}"/>
          </ac:spMkLst>
        </pc:spChg>
        <pc:spChg chg="mod">
          <ac:chgData name="Parth Dipakkumar Parmar [Student]" userId="9d1a0d0f-19d3-4bcd-9555-8e4214c54c8a" providerId="ADAL" clId="{767F99F1-6E58-4B43-B6F0-55E106EA1FBE}" dt="2023-11-30T18:09:53.944" v="1008" actId="207"/>
          <ac:spMkLst>
            <pc:docMk/>
            <pc:sldMk cId="2045231659" sldId="260"/>
            <ac:spMk id="3" creationId="{D1D75F2C-84A7-9A9D-9FD9-D7A252EF3DD2}"/>
          </ac:spMkLst>
        </pc:spChg>
        <pc:spChg chg="add del mod">
          <ac:chgData name="Parth Dipakkumar Parmar [Student]" userId="9d1a0d0f-19d3-4bcd-9555-8e4214c54c8a" providerId="ADAL" clId="{767F99F1-6E58-4B43-B6F0-55E106EA1FBE}" dt="2023-11-30T17:35:28.698" v="671" actId="767"/>
          <ac:spMkLst>
            <pc:docMk/>
            <pc:sldMk cId="2045231659" sldId="260"/>
            <ac:spMk id="7" creationId="{640C3523-9A23-C57D-8ED4-554616B2FA69}"/>
          </ac:spMkLst>
        </pc:spChg>
        <pc:spChg chg="add mod">
          <ac:chgData name="Parth Dipakkumar Parmar [Student]" userId="9d1a0d0f-19d3-4bcd-9555-8e4214c54c8a" providerId="ADAL" clId="{767F99F1-6E58-4B43-B6F0-55E106EA1FBE}" dt="2023-11-30T17:36:56.580" v="783" actId="255"/>
          <ac:spMkLst>
            <pc:docMk/>
            <pc:sldMk cId="2045231659" sldId="260"/>
            <ac:spMk id="8" creationId="{251B3A37-B923-AF1A-EF00-42482388C04A}"/>
          </ac:spMkLst>
        </pc:spChg>
        <pc:spChg chg="add mod">
          <ac:chgData name="Parth Dipakkumar Parmar [Student]" userId="9d1a0d0f-19d3-4bcd-9555-8e4214c54c8a" providerId="ADAL" clId="{767F99F1-6E58-4B43-B6F0-55E106EA1FBE}" dt="2023-11-30T17:40:01.415" v="842" actId="1076"/>
          <ac:spMkLst>
            <pc:docMk/>
            <pc:sldMk cId="2045231659" sldId="260"/>
            <ac:spMk id="11" creationId="{F3B8BEE4-C4D9-FB96-1FED-F5DF1384B4FF}"/>
          </ac:spMkLst>
        </pc:spChg>
        <pc:cxnChg chg="add mod">
          <ac:chgData name="Parth Dipakkumar Parmar [Student]" userId="9d1a0d0f-19d3-4bcd-9555-8e4214c54c8a" providerId="ADAL" clId="{767F99F1-6E58-4B43-B6F0-55E106EA1FBE}" dt="2023-11-30T17:35:30.971" v="674" actId="14100"/>
          <ac:cxnSpMkLst>
            <pc:docMk/>
            <pc:sldMk cId="2045231659" sldId="260"/>
            <ac:cxnSpMk id="5" creationId="{312C8681-FA94-25C5-B931-113D4E6A011F}"/>
          </ac:cxnSpMkLst>
        </pc:cxnChg>
        <pc:cxnChg chg="add">
          <ac:chgData name="Parth Dipakkumar Parmar [Student]" userId="9d1a0d0f-19d3-4bcd-9555-8e4214c54c8a" providerId="ADAL" clId="{767F99F1-6E58-4B43-B6F0-55E106EA1FBE}" dt="2023-11-30T17:38:11.926" v="786" actId="11529"/>
          <ac:cxnSpMkLst>
            <pc:docMk/>
            <pc:sldMk cId="2045231659" sldId="260"/>
            <ac:cxnSpMk id="10" creationId="{9B6E98E8-6409-6A94-2FBE-CB091F59E0A6}"/>
          </ac:cxnSpMkLst>
        </pc:cxnChg>
      </pc:sldChg>
      <pc:sldChg chg="addSp modSp new mod">
        <pc:chgData name="Parth Dipakkumar Parmar [Student]" userId="9d1a0d0f-19d3-4bcd-9555-8e4214c54c8a" providerId="ADAL" clId="{767F99F1-6E58-4B43-B6F0-55E106EA1FBE}" dt="2023-11-30T22:05:19.565" v="2569" actId="20577"/>
        <pc:sldMkLst>
          <pc:docMk/>
          <pc:sldMk cId="1748298238" sldId="264"/>
        </pc:sldMkLst>
        <pc:spChg chg="mod">
          <ac:chgData name="Parth Dipakkumar Parmar [Student]" userId="9d1a0d0f-19d3-4bcd-9555-8e4214c54c8a" providerId="ADAL" clId="{767F99F1-6E58-4B43-B6F0-55E106EA1FBE}" dt="2023-11-30T18:11:52.053" v="1010"/>
          <ac:spMkLst>
            <pc:docMk/>
            <pc:sldMk cId="1748298238" sldId="264"/>
            <ac:spMk id="2" creationId="{6F4E0382-2B1E-0DE1-20E5-692ECBA8DE97}"/>
          </ac:spMkLst>
        </pc:spChg>
        <pc:spChg chg="mod">
          <ac:chgData name="Parth Dipakkumar Parmar [Student]" userId="9d1a0d0f-19d3-4bcd-9555-8e4214c54c8a" providerId="ADAL" clId="{767F99F1-6E58-4B43-B6F0-55E106EA1FBE}" dt="2023-11-30T22:05:19.565" v="2569" actId="20577"/>
          <ac:spMkLst>
            <pc:docMk/>
            <pc:sldMk cId="1748298238" sldId="264"/>
            <ac:spMk id="3" creationId="{BEA81C75-7126-B27F-C404-B96514E91467}"/>
          </ac:spMkLst>
        </pc:spChg>
        <pc:graphicFrameChg chg="add mod modGraphic">
          <ac:chgData name="Parth Dipakkumar Parmar [Student]" userId="9d1a0d0f-19d3-4bcd-9555-8e4214c54c8a" providerId="ADAL" clId="{767F99F1-6E58-4B43-B6F0-55E106EA1FBE}" dt="2023-11-30T19:02:49.716" v="1426" actId="1076"/>
          <ac:graphicFrameMkLst>
            <pc:docMk/>
            <pc:sldMk cId="1748298238" sldId="264"/>
            <ac:graphicFrameMk id="4" creationId="{ABD6981F-E176-F3F5-87DE-1C5003E1EA5A}"/>
          </ac:graphicFrameMkLst>
        </pc:graphicFrameChg>
      </pc:sldChg>
      <pc:sldChg chg="addSp delSp modSp new mod">
        <pc:chgData name="Parth Dipakkumar Parmar [Student]" userId="9d1a0d0f-19d3-4bcd-9555-8e4214c54c8a" providerId="ADAL" clId="{767F99F1-6E58-4B43-B6F0-55E106EA1FBE}" dt="2023-11-30T20:58:07.597" v="2568"/>
        <pc:sldMkLst>
          <pc:docMk/>
          <pc:sldMk cId="1214043490" sldId="267"/>
        </pc:sldMkLst>
        <pc:spChg chg="mod">
          <ac:chgData name="Parth Dipakkumar Parmar [Student]" userId="9d1a0d0f-19d3-4bcd-9555-8e4214c54c8a" providerId="ADAL" clId="{767F99F1-6E58-4B43-B6F0-55E106EA1FBE}" dt="2023-11-30T19:05:04.473" v="1526"/>
          <ac:spMkLst>
            <pc:docMk/>
            <pc:sldMk cId="1214043490" sldId="267"/>
            <ac:spMk id="2" creationId="{567F7394-E9D5-F042-F058-C0A8FAA40D99}"/>
          </ac:spMkLst>
        </pc:spChg>
        <pc:spChg chg="mod">
          <ac:chgData name="Parth Dipakkumar Parmar [Student]" userId="9d1a0d0f-19d3-4bcd-9555-8e4214c54c8a" providerId="ADAL" clId="{767F99F1-6E58-4B43-B6F0-55E106EA1FBE}" dt="2023-11-30T20:57:27.080" v="2565" actId="115"/>
          <ac:spMkLst>
            <pc:docMk/>
            <pc:sldMk cId="1214043490" sldId="267"/>
            <ac:spMk id="3" creationId="{91772EB5-C42B-2EB3-9ADD-D619E8022014}"/>
          </ac:spMkLst>
        </pc:spChg>
        <pc:spChg chg="add mod">
          <ac:chgData name="Parth Dipakkumar Parmar [Student]" userId="9d1a0d0f-19d3-4bcd-9555-8e4214c54c8a" providerId="ADAL" clId="{767F99F1-6E58-4B43-B6F0-55E106EA1FBE}" dt="2023-11-30T20:57:14.888" v="2563" actId="1076"/>
          <ac:spMkLst>
            <pc:docMk/>
            <pc:sldMk cId="1214043490" sldId="267"/>
            <ac:spMk id="5" creationId="{2866CB73-E303-4ACA-8EF5-6D56F0AE3595}"/>
          </ac:spMkLst>
        </pc:spChg>
        <pc:spChg chg="add del mod">
          <ac:chgData name="Parth Dipakkumar Parmar [Student]" userId="9d1a0d0f-19d3-4bcd-9555-8e4214c54c8a" providerId="ADAL" clId="{767F99F1-6E58-4B43-B6F0-55E106EA1FBE}" dt="2023-11-30T20:58:07.597" v="2568"/>
          <ac:spMkLst>
            <pc:docMk/>
            <pc:sldMk cId="1214043490" sldId="267"/>
            <ac:spMk id="7" creationId="{310B8961-D0A7-AEEA-2046-9D13232AB6A1}"/>
          </ac:spMkLst>
        </pc:spChg>
        <pc:spChg chg="add mod">
          <ac:chgData name="Parth Dipakkumar Parmar [Student]" userId="9d1a0d0f-19d3-4bcd-9555-8e4214c54c8a" providerId="ADAL" clId="{767F99F1-6E58-4B43-B6F0-55E106EA1FBE}" dt="2023-11-30T20:57:09.906" v="2562" actId="1076"/>
          <ac:spMkLst>
            <pc:docMk/>
            <pc:sldMk cId="1214043490" sldId="267"/>
            <ac:spMk id="8" creationId="{1ACC26A5-923B-FE45-54A0-31A75D820080}"/>
          </ac:spMkLst>
        </pc:spChg>
        <pc:spChg chg="add mod">
          <ac:chgData name="Parth Dipakkumar Parmar [Student]" userId="9d1a0d0f-19d3-4bcd-9555-8e4214c54c8a" providerId="ADAL" clId="{767F99F1-6E58-4B43-B6F0-55E106EA1FBE}" dt="2023-11-30T19:16:03.482" v="1806" actId="1076"/>
          <ac:spMkLst>
            <pc:docMk/>
            <pc:sldMk cId="1214043490" sldId="267"/>
            <ac:spMk id="16" creationId="{D69BCD3A-FCF3-1768-46E7-902080B2B077}"/>
          </ac:spMkLst>
        </pc:spChg>
        <pc:spChg chg="add mod">
          <ac:chgData name="Parth Dipakkumar Parmar [Student]" userId="9d1a0d0f-19d3-4bcd-9555-8e4214c54c8a" providerId="ADAL" clId="{767F99F1-6E58-4B43-B6F0-55E106EA1FBE}" dt="2023-11-30T19:16:07.559" v="1807" actId="1076"/>
          <ac:spMkLst>
            <pc:docMk/>
            <pc:sldMk cId="1214043490" sldId="267"/>
            <ac:spMk id="17" creationId="{A95ECFD7-5B4D-C2D7-D883-533FD0E58912}"/>
          </ac:spMkLst>
        </pc:spChg>
        <pc:graphicFrameChg chg="add mod modGraphic">
          <ac:chgData name="Parth Dipakkumar Parmar [Student]" userId="9d1a0d0f-19d3-4bcd-9555-8e4214c54c8a" providerId="ADAL" clId="{767F99F1-6E58-4B43-B6F0-55E106EA1FBE}" dt="2023-11-30T19:09:04.892" v="1573" actId="1076"/>
          <ac:graphicFrameMkLst>
            <pc:docMk/>
            <pc:sldMk cId="1214043490" sldId="267"/>
            <ac:graphicFrameMk id="4" creationId="{8F534C46-7B95-7F62-2A23-97D9F6312BB6}"/>
          </ac:graphicFrameMkLst>
        </pc:graphicFrameChg>
        <pc:cxnChg chg="add mod">
          <ac:chgData name="Parth Dipakkumar Parmar [Student]" userId="9d1a0d0f-19d3-4bcd-9555-8e4214c54c8a" providerId="ADAL" clId="{767F99F1-6E58-4B43-B6F0-55E106EA1FBE}" dt="2023-11-30T19:13:48.071" v="1765" actId="14100"/>
          <ac:cxnSpMkLst>
            <pc:docMk/>
            <pc:sldMk cId="1214043490" sldId="267"/>
            <ac:cxnSpMk id="6" creationId="{521F75A8-C174-7307-9ADA-3921D31EFC1C}"/>
          </ac:cxnSpMkLst>
        </pc:cxnChg>
        <pc:cxnChg chg="add mod">
          <ac:chgData name="Parth Dipakkumar Parmar [Student]" userId="9d1a0d0f-19d3-4bcd-9555-8e4214c54c8a" providerId="ADAL" clId="{767F99F1-6E58-4B43-B6F0-55E106EA1FBE}" dt="2023-11-30T19:14:38.965" v="1773" actId="1076"/>
          <ac:cxnSpMkLst>
            <pc:docMk/>
            <pc:sldMk cId="1214043490" sldId="267"/>
            <ac:cxnSpMk id="9" creationId="{92F5D70B-0A00-C420-8E88-038F839382DF}"/>
          </ac:cxnSpMkLst>
        </pc:cxnChg>
        <pc:cxnChg chg="add">
          <ac:chgData name="Parth Dipakkumar Parmar [Student]" userId="9d1a0d0f-19d3-4bcd-9555-8e4214c54c8a" providerId="ADAL" clId="{767F99F1-6E58-4B43-B6F0-55E106EA1FBE}" dt="2023-11-30T20:57:23.526" v="2564" actId="11529"/>
          <ac:cxnSpMkLst>
            <pc:docMk/>
            <pc:sldMk cId="1214043490" sldId="267"/>
            <ac:cxnSpMk id="11" creationId="{C89FD411-1650-D7AF-78D9-8E5A7BA2262B}"/>
          </ac:cxnSpMkLst>
        </pc:cxnChg>
        <pc:cxnChg chg="add">
          <ac:chgData name="Parth Dipakkumar Parmar [Student]" userId="9d1a0d0f-19d3-4bcd-9555-8e4214c54c8a" providerId="ADAL" clId="{767F99F1-6E58-4B43-B6F0-55E106EA1FBE}" dt="2023-11-30T20:57:36.100" v="2566" actId="11529"/>
          <ac:cxnSpMkLst>
            <pc:docMk/>
            <pc:sldMk cId="1214043490" sldId="267"/>
            <ac:cxnSpMk id="13" creationId="{06B70EC0-FF5F-EACD-7642-D76FD1FF12FB}"/>
          </ac:cxnSpMkLst>
        </pc:cxnChg>
      </pc:sldChg>
      <pc:sldChg chg="addSp delSp modSp new mod ord modClrScheme chgLayout">
        <pc:chgData name="Parth Dipakkumar Parmar [Student]" userId="9d1a0d0f-19d3-4bcd-9555-8e4214c54c8a" providerId="ADAL" clId="{767F99F1-6E58-4B43-B6F0-55E106EA1FBE}" dt="2023-11-30T19:56:31.033" v="2099" actId="20577"/>
        <pc:sldMkLst>
          <pc:docMk/>
          <pc:sldMk cId="2070775996" sldId="268"/>
        </pc:sldMkLst>
        <pc:spChg chg="mod ord">
          <ac:chgData name="Parth Dipakkumar Parmar [Student]" userId="9d1a0d0f-19d3-4bcd-9555-8e4214c54c8a" providerId="ADAL" clId="{767F99F1-6E58-4B43-B6F0-55E106EA1FBE}" dt="2023-11-30T19:54:02.642" v="2073" actId="1076"/>
          <ac:spMkLst>
            <pc:docMk/>
            <pc:sldMk cId="2070775996" sldId="268"/>
            <ac:spMk id="2" creationId="{219E8E74-747E-A52E-A0A1-E9A238E81903}"/>
          </ac:spMkLst>
        </pc:spChg>
        <pc:spChg chg="add del mod ord">
          <ac:chgData name="Parth Dipakkumar Parmar [Student]" userId="9d1a0d0f-19d3-4bcd-9555-8e4214c54c8a" providerId="ADAL" clId="{767F99F1-6E58-4B43-B6F0-55E106EA1FBE}" dt="2023-11-30T19:40:45.901" v="2035" actId="26606"/>
          <ac:spMkLst>
            <pc:docMk/>
            <pc:sldMk cId="2070775996" sldId="268"/>
            <ac:spMk id="3" creationId="{72576B1C-F36E-4E77-AA9D-5B2B46F1A6C9}"/>
          </ac:spMkLst>
        </pc:spChg>
        <pc:spChg chg="add mod ord">
          <ac:chgData name="Parth Dipakkumar Parmar [Student]" userId="9d1a0d0f-19d3-4bcd-9555-8e4214c54c8a" providerId="ADAL" clId="{767F99F1-6E58-4B43-B6F0-55E106EA1FBE}" dt="2023-11-30T19:56:11.775" v="2097" actId="14100"/>
          <ac:spMkLst>
            <pc:docMk/>
            <pc:sldMk cId="2070775996" sldId="268"/>
            <ac:spMk id="4" creationId="{C046E534-FA69-8A3C-04B3-F50C481B0A29}"/>
          </ac:spMkLst>
        </pc:spChg>
        <pc:spChg chg="add mod">
          <ac:chgData name="Parth Dipakkumar Parmar [Student]" userId="9d1a0d0f-19d3-4bcd-9555-8e4214c54c8a" providerId="ADAL" clId="{767F99F1-6E58-4B43-B6F0-55E106EA1FBE}" dt="2023-11-30T19:55:16.033" v="2090" actId="1076"/>
          <ac:spMkLst>
            <pc:docMk/>
            <pc:sldMk cId="2070775996" sldId="268"/>
            <ac:spMk id="16" creationId="{54284A94-749F-3709-80B5-30391D4A0FCD}"/>
          </ac:spMkLst>
        </pc:spChg>
        <pc:graphicFrameChg chg="add del">
          <ac:chgData name="Parth Dipakkumar Parmar [Student]" userId="9d1a0d0f-19d3-4bcd-9555-8e4214c54c8a" providerId="ADAL" clId="{767F99F1-6E58-4B43-B6F0-55E106EA1FBE}" dt="2023-11-30T19:40:27.615" v="2020" actId="26606"/>
          <ac:graphicFrameMkLst>
            <pc:docMk/>
            <pc:sldMk cId="2070775996" sldId="268"/>
            <ac:graphicFrameMk id="7" creationId="{1089B51E-5B47-F9E5-EE5C-CB9E4FA8C56B}"/>
          </ac:graphicFrameMkLst>
        </pc:graphicFrameChg>
        <pc:graphicFrameChg chg="add del">
          <ac:chgData name="Parth Dipakkumar Parmar [Student]" userId="9d1a0d0f-19d3-4bcd-9555-8e4214c54c8a" providerId="ADAL" clId="{767F99F1-6E58-4B43-B6F0-55E106EA1FBE}" dt="2023-11-30T19:40:29.511" v="2022" actId="26606"/>
          <ac:graphicFrameMkLst>
            <pc:docMk/>
            <pc:sldMk cId="2070775996" sldId="268"/>
            <ac:graphicFrameMk id="9" creationId="{5BB8078E-35C2-FAD2-3705-670D57F1C467}"/>
          </ac:graphicFrameMkLst>
        </pc:graphicFrameChg>
        <pc:graphicFrameChg chg="add del">
          <ac:chgData name="Parth Dipakkumar Parmar [Student]" userId="9d1a0d0f-19d3-4bcd-9555-8e4214c54c8a" providerId="ADAL" clId="{767F99F1-6E58-4B43-B6F0-55E106EA1FBE}" dt="2023-11-30T19:40:30.175" v="2024" actId="26606"/>
          <ac:graphicFrameMkLst>
            <pc:docMk/>
            <pc:sldMk cId="2070775996" sldId="268"/>
            <ac:graphicFrameMk id="11" creationId="{1089B51E-5B47-F9E5-EE5C-CB9E4FA8C56B}"/>
          </ac:graphicFrameMkLst>
        </pc:graphicFrameChg>
        <pc:graphicFrameChg chg="add del">
          <ac:chgData name="Parth Dipakkumar Parmar [Student]" userId="9d1a0d0f-19d3-4bcd-9555-8e4214c54c8a" providerId="ADAL" clId="{767F99F1-6E58-4B43-B6F0-55E106EA1FBE}" dt="2023-11-30T19:40:38.714" v="2026" actId="26606"/>
          <ac:graphicFrameMkLst>
            <pc:docMk/>
            <pc:sldMk cId="2070775996" sldId="268"/>
            <ac:graphicFrameMk id="13" creationId="{865B8B5F-D9C5-8967-3AD7-9F7ECF8B6D97}"/>
          </ac:graphicFrameMkLst>
        </pc:graphicFrameChg>
        <pc:graphicFrameChg chg="add del">
          <ac:chgData name="Parth Dipakkumar Parmar [Student]" userId="9d1a0d0f-19d3-4bcd-9555-8e4214c54c8a" providerId="ADAL" clId="{767F99F1-6E58-4B43-B6F0-55E106EA1FBE}" dt="2023-11-30T19:40:40.818" v="2028" actId="26606"/>
          <ac:graphicFrameMkLst>
            <pc:docMk/>
            <pc:sldMk cId="2070775996" sldId="268"/>
            <ac:graphicFrameMk id="15" creationId="{5BB8078E-35C2-FAD2-3705-670D57F1C467}"/>
          </ac:graphicFrameMkLst>
        </pc:graphicFrameChg>
        <pc:graphicFrameChg chg="add del">
          <ac:chgData name="Parth Dipakkumar Parmar [Student]" userId="9d1a0d0f-19d3-4bcd-9555-8e4214c54c8a" providerId="ADAL" clId="{767F99F1-6E58-4B43-B6F0-55E106EA1FBE}" dt="2023-11-30T19:40:43.702" v="2030" actId="26606"/>
          <ac:graphicFrameMkLst>
            <pc:docMk/>
            <pc:sldMk cId="2070775996" sldId="268"/>
            <ac:graphicFrameMk id="17" creationId="{B1796479-B3E5-F0F5-CC90-B6D3A91822B6}"/>
          </ac:graphicFrameMkLst>
        </pc:graphicFrameChg>
        <pc:graphicFrameChg chg="add del">
          <ac:chgData name="Parth Dipakkumar Parmar [Student]" userId="9d1a0d0f-19d3-4bcd-9555-8e4214c54c8a" providerId="ADAL" clId="{767F99F1-6E58-4B43-B6F0-55E106EA1FBE}" dt="2023-11-30T19:40:44.652" v="2032" actId="26606"/>
          <ac:graphicFrameMkLst>
            <pc:docMk/>
            <pc:sldMk cId="2070775996" sldId="268"/>
            <ac:graphicFrameMk id="19" creationId="{865B8B5F-D9C5-8967-3AD7-9F7ECF8B6D97}"/>
          </ac:graphicFrameMkLst>
        </pc:graphicFrameChg>
        <pc:graphicFrameChg chg="add del">
          <ac:chgData name="Parth Dipakkumar Parmar [Student]" userId="9d1a0d0f-19d3-4bcd-9555-8e4214c54c8a" providerId="ADAL" clId="{767F99F1-6E58-4B43-B6F0-55E106EA1FBE}" dt="2023-11-30T19:40:45.881" v="2034" actId="26606"/>
          <ac:graphicFrameMkLst>
            <pc:docMk/>
            <pc:sldMk cId="2070775996" sldId="268"/>
            <ac:graphicFrameMk id="21" creationId="{1089B51E-5B47-F9E5-EE5C-CB9E4FA8C56B}"/>
          </ac:graphicFrameMkLst>
        </pc:graphicFrameChg>
        <pc:graphicFrameChg chg="add mod modGraphic">
          <ac:chgData name="Parth Dipakkumar Parmar [Student]" userId="9d1a0d0f-19d3-4bcd-9555-8e4214c54c8a" providerId="ADAL" clId="{767F99F1-6E58-4B43-B6F0-55E106EA1FBE}" dt="2023-11-30T19:56:31.033" v="2099" actId="20577"/>
          <ac:graphicFrameMkLst>
            <pc:docMk/>
            <pc:sldMk cId="2070775996" sldId="268"/>
            <ac:graphicFrameMk id="23" creationId="{5BB8078E-35C2-FAD2-3705-670D57F1C467}"/>
          </ac:graphicFrameMkLst>
        </pc:graphicFrameChg>
        <pc:picChg chg="add del mod">
          <ac:chgData name="Parth Dipakkumar Parmar [Student]" userId="9d1a0d0f-19d3-4bcd-9555-8e4214c54c8a" providerId="ADAL" clId="{767F99F1-6E58-4B43-B6F0-55E106EA1FBE}" dt="2023-11-30T19:40:12.351" v="2018" actId="478"/>
          <ac:picMkLst>
            <pc:docMk/>
            <pc:sldMk cId="2070775996" sldId="268"/>
            <ac:picMk id="6" creationId="{62964EC2-37EE-7D9D-D32E-A3A62EE1D86F}"/>
          </ac:picMkLst>
        </pc:picChg>
        <pc:picChg chg="add mod">
          <ac:chgData name="Parth Dipakkumar Parmar [Student]" userId="9d1a0d0f-19d3-4bcd-9555-8e4214c54c8a" providerId="ADAL" clId="{767F99F1-6E58-4B43-B6F0-55E106EA1FBE}" dt="2023-11-30T19:56:04.503" v="2095" actId="14100"/>
          <ac:picMkLst>
            <pc:docMk/>
            <pc:sldMk cId="2070775996" sldId="268"/>
            <ac:picMk id="10" creationId="{B97A37AF-3264-B78C-71D2-1E439B51B02D}"/>
          </ac:picMkLst>
        </pc:picChg>
        <pc:cxnChg chg="add del">
          <ac:chgData name="Parth Dipakkumar Parmar [Student]" userId="9d1a0d0f-19d3-4bcd-9555-8e4214c54c8a" providerId="ADAL" clId="{767F99F1-6E58-4B43-B6F0-55E106EA1FBE}" dt="2023-11-30T19:54:45.400" v="2079" actId="478"/>
          <ac:cxnSpMkLst>
            <pc:docMk/>
            <pc:sldMk cId="2070775996" sldId="268"/>
            <ac:cxnSpMk id="14" creationId="{9D658F3B-4F66-817E-1501-737957512D63}"/>
          </ac:cxnSpMkLst>
        </pc:cxnChg>
      </pc:sldChg>
      <pc:sldChg chg="addSp delSp modSp new mod">
        <pc:chgData name="Parth Dipakkumar Parmar [Student]" userId="9d1a0d0f-19d3-4bcd-9555-8e4214c54c8a" providerId="ADAL" clId="{767F99F1-6E58-4B43-B6F0-55E106EA1FBE}" dt="2023-11-30T20:18:18.822" v="2467" actId="1076"/>
        <pc:sldMkLst>
          <pc:docMk/>
          <pc:sldMk cId="2630379849" sldId="269"/>
        </pc:sldMkLst>
        <pc:spChg chg="mod">
          <ac:chgData name="Parth Dipakkumar Parmar [Student]" userId="9d1a0d0f-19d3-4bcd-9555-8e4214c54c8a" providerId="ADAL" clId="{767F99F1-6E58-4B43-B6F0-55E106EA1FBE}" dt="2023-11-30T19:58:48.040" v="2132" actId="1076"/>
          <ac:spMkLst>
            <pc:docMk/>
            <pc:sldMk cId="2630379849" sldId="269"/>
            <ac:spMk id="2" creationId="{3E4D5E24-698D-1675-32F3-BBA9B1C6D59E}"/>
          </ac:spMkLst>
        </pc:spChg>
        <pc:spChg chg="mod">
          <ac:chgData name="Parth Dipakkumar Parmar [Student]" userId="9d1a0d0f-19d3-4bcd-9555-8e4214c54c8a" providerId="ADAL" clId="{767F99F1-6E58-4B43-B6F0-55E106EA1FBE}" dt="2023-11-30T20:17:58.115" v="2465" actId="5793"/>
          <ac:spMkLst>
            <pc:docMk/>
            <pc:sldMk cId="2630379849" sldId="269"/>
            <ac:spMk id="3" creationId="{A093B416-BD8E-AC5D-E982-9BC4844FBAD6}"/>
          </ac:spMkLst>
        </pc:spChg>
        <pc:spChg chg="add mod">
          <ac:chgData name="Parth Dipakkumar Parmar [Student]" userId="9d1a0d0f-19d3-4bcd-9555-8e4214c54c8a" providerId="ADAL" clId="{767F99F1-6E58-4B43-B6F0-55E106EA1FBE}" dt="2023-11-30T20:12:16.207" v="2375" actId="1076"/>
          <ac:spMkLst>
            <pc:docMk/>
            <pc:sldMk cId="2630379849" sldId="269"/>
            <ac:spMk id="6" creationId="{F2F9E5B4-368C-C984-4B1D-64CFCA27F090}"/>
          </ac:spMkLst>
        </pc:spChg>
        <pc:spChg chg="add mod">
          <ac:chgData name="Parth Dipakkumar Parmar [Student]" userId="9d1a0d0f-19d3-4bcd-9555-8e4214c54c8a" providerId="ADAL" clId="{767F99F1-6E58-4B43-B6F0-55E106EA1FBE}" dt="2023-11-30T20:13:25.017" v="2399" actId="20577"/>
          <ac:spMkLst>
            <pc:docMk/>
            <pc:sldMk cId="2630379849" sldId="269"/>
            <ac:spMk id="7" creationId="{352D6007-E451-2DE5-5D4D-F348821254B3}"/>
          </ac:spMkLst>
        </pc:spChg>
        <pc:spChg chg="add mod">
          <ac:chgData name="Parth Dipakkumar Parmar [Student]" userId="9d1a0d0f-19d3-4bcd-9555-8e4214c54c8a" providerId="ADAL" clId="{767F99F1-6E58-4B43-B6F0-55E106EA1FBE}" dt="2023-11-30T20:18:18.822" v="2467" actId="1076"/>
          <ac:spMkLst>
            <pc:docMk/>
            <pc:sldMk cId="2630379849" sldId="269"/>
            <ac:spMk id="8" creationId="{F1C24008-AE90-0A92-D4DC-5B4FC63E6AA3}"/>
          </ac:spMkLst>
        </pc:spChg>
        <pc:graphicFrameChg chg="add del mod modGraphic">
          <ac:chgData name="Parth Dipakkumar Parmar [Student]" userId="9d1a0d0f-19d3-4bcd-9555-8e4214c54c8a" providerId="ADAL" clId="{767F99F1-6E58-4B43-B6F0-55E106EA1FBE}" dt="2023-11-30T20:06:56.727" v="2194" actId="3680"/>
          <ac:graphicFrameMkLst>
            <pc:docMk/>
            <pc:sldMk cId="2630379849" sldId="269"/>
            <ac:graphicFrameMk id="4" creationId="{B378EAF5-012F-FBE1-337C-3DD0729C3039}"/>
          </ac:graphicFrameMkLst>
        </pc:graphicFrameChg>
        <pc:graphicFrameChg chg="add mod modGraphic">
          <ac:chgData name="Parth Dipakkumar Parmar [Student]" userId="9d1a0d0f-19d3-4bcd-9555-8e4214c54c8a" providerId="ADAL" clId="{767F99F1-6E58-4B43-B6F0-55E106EA1FBE}" dt="2023-11-30T20:16:40.603" v="2442" actId="13926"/>
          <ac:graphicFrameMkLst>
            <pc:docMk/>
            <pc:sldMk cId="2630379849" sldId="269"/>
            <ac:graphicFrameMk id="5" creationId="{734043E4-0B50-DA36-AF1F-306FA4641CF2}"/>
          </ac:graphicFrameMkLst>
        </pc:graphicFrameChg>
      </pc:sldChg>
    </pc:docChg>
  </pc:docChgLst>
  <pc:docChgLst>
    <pc:chgData name="Lance Petryna [Student]" userId="S::lance.petryna@student.sl.on.ca::74e456ce-3e9e-4071-a9fb-e6e1be9a47c8" providerId="AD" clId="Web-{14C9FAA1-FB65-4F1A-9874-5FC9BED9554E}"/>
    <pc:docChg chg="addSld delSld modSld sldOrd">
      <pc:chgData name="Lance Petryna [Student]" userId="S::lance.petryna@student.sl.on.ca::74e456ce-3e9e-4071-a9fb-e6e1be9a47c8" providerId="AD" clId="Web-{14C9FAA1-FB65-4F1A-9874-5FC9BED9554E}" dt="2023-11-30T20:21:56.619" v="2327" actId="20577"/>
      <pc:docMkLst>
        <pc:docMk/>
      </pc:docMkLst>
      <pc:sldChg chg="modSp">
        <pc:chgData name="Lance Petryna [Student]" userId="S::lance.petryna@student.sl.on.ca::74e456ce-3e9e-4071-a9fb-e6e1be9a47c8" providerId="AD" clId="Web-{14C9FAA1-FB65-4F1A-9874-5FC9BED9554E}" dt="2023-11-30T20:21:56.619" v="2327" actId="20577"/>
        <pc:sldMkLst>
          <pc:docMk/>
          <pc:sldMk cId="3159433940" sldId="257"/>
        </pc:sldMkLst>
        <pc:spChg chg="mod">
          <ac:chgData name="Lance Petryna [Student]" userId="S::lance.petryna@student.sl.on.ca::74e456ce-3e9e-4071-a9fb-e6e1be9a47c8" providerId="AD" clId="Web-{14C9FAA1-FB65-4F1A-9874-5FC9BED9554E}" dt="2023-11-30T20:21:56.619" v="2327" actId="20577"/>
          <ac:spMkLst>
            <pc:docMk/>
            <pc:sldMk cId="3159433940" sldId="257"/>
            <ac:spMk id="10" creationId="{14BBD315-9CFC-2CBA-3046-0BA55C26F1B6}"/>
          </ac:spMkLst>
        </pc:spChg>
      </pc:sldChg>
      <pc:sldChg chg="modSp">
        <pc:chgData name="Lance Petryna [Student]" userId="S::lance.petryna@student.sl.on.ca::74e456ce-3e9e-4071-a9fb-e6e1be9a47c8" providerId="AD" clId="Web-{14C9FAA1-FB65-4F1A-9874-5FC9BED9554E}" dt="2023-11-30T20:21:23.775" v="2325" actId="20577"/>
        <pc:sldMkLst>
          <pc:docMk/>
          <pc:sldMk cId="3046605117" sldId="258"/>
        </pc:sldMkLst>
        <pc:spChg chg="mod">
          <ac:chgData name="Lance Petryna [Student]" userId="S::lance.petryna@student.sl.on.ca::74e456ce-3e9e-4071-a9fb-e6e1be9a47c8" providerId="AD" clId="Web-{14C9FAA1-FB65-4F1A-9874-5FC9BED9554E}" dt="2023-11-30T20:21:23.775" v="2325" actId="20577"/>
          <ac:spMkLst>
            <pc:docMk/>
            <pc:sldMk cId="3046605117" sldId="258"/>
            <ac:spMk id="2" creationId="{42871CE1-6297-5681-69C3-8BFDD6DFFEED}"/>
          </ac:spMkLst>
        </pc:spChg>
      </pc:sldChg>
      <pc:sldChg chg="modSp ord">
        <pc:chgData name="Lance Petryna [Student]" userId="S::lance.petryna@student.sl.on.ca::74e456ce-3e9e-4071-a9fb-e6e1be9a47c8" providerId="AD" clId="Web-{14C9FAA1-FB65-4F1A-9874-5FC9BED9554E}" dt="2023-11-30T18:02:23.705" v="327" actId="20577"/>
        <pc:sldMkLst>
          <pc:docMk/>
          <pc:sldMk cId="2276419256" sldId="261"/>
        </pc:sldMkLst>
        <pc:spChg chg="mod">
          <ac:chgData name="Lance Petryna [Student]" userId="S::lance.petryna@student.sl.on.ca::74e456ce-3e9e-4071-a9fb-e6e1be9a47c8" providerId="AD" clId="Web-{14C9FAA1-FB65-4F1A-9874-5FC9BED9554E}" dt="2023-11-30T18:02:23.705" v="327" actId="20577"/>
          <ac:spMkLst>
            <pc:docMk/>
            <pc:sldMk cId="2276419256" sldId="261"/>
            <ac:spMk id="2" creationId="{5CE8C381-A2F6-5AB8-D0CC-87AA11A520E2}"/>
          </ac:spMkLst>
        </pc:spChg>
        <pc:spChg chg="mod">
          <ac:chgData name="Lance Petryna [Student]" userId="S::lance.petryna@student.sl.on.ca::74e456ce-3e9e-4071-a9fb-e6e1be9a47c8" providerId="AD" clId="Web-{14C9FAA1-FB65-4F1A-9874-5FC9BED9554E}" dt="2023-11-30T18:01:16.096" v="293" actId="20577"/>
          <ac:spMkLst>
            <pc:docMk/>
            <pc:sldMk cId="2276419256" sldId="261"/>
            <ac:spMk id="3" creationId="{41A098B5-BC57-842F-9A62-7B65F0374CB6}"/>
          </ac:spMkLst>
        </pc:spChg>
      </pc:sldChg>
      <pc:sldChg chg="modSp new">
        <pc:chgData name="Lance Petryna [Student]" userId="S::lance.petryna@student.sl.on.ca::74e456ce-3e9e-4071-a9fb-e6e1be9a47c8" providerId="AD" clId="Web-{14C9FAA1-FB65-4F1A-9874-5FC9BED9554E}" dt="2023-11-30T19:15:53.817" v="2322" actId="20577"/>
        <pc:sldMkLst>
          <pc:docMk/>
          <pc:sldMk cId="1686385752" sldId="262"/>
        </pc:sldMkLst>
        <pc:spChg chg="mod">
          <ac:chgData name="Lance Petryna [Student]" userId="S::lance.petryna@student.sl.on.ca::74e456ce-3e9e-4071-a9fb-e6e1be9a47c8" providerId="AD" clId="Web-{14C9FAA1-FB65-4F1A-9874-5FC9BED9554E}" dt="2023-11-30T18:02:36.549" v="328" actId="20577"/>
          <ac:spMkLst>
            <pc:docMk/>
            <pc:sldMk cId="1686385752" sldId="262"/>
            <ac:spMk id="2" creationId="{1BDCD53A-212B-7C29-6A41-63275D236CAB}"/>
          </ac:spMkLst>
        </pc:spChg>
        <pc:spChg chg="mod">
          <ac:chgData name="Lance Petryna [Student]" userId="S::lance.petryna@student.sl.on.ca::74e456ce-3e9e-4071-a9fb-e6e1be9a47c8" providerId="AD" clId="Web-{14C9FAA1-FB65-4F1A-9874-5FC9BED9554E}" dt="2023-11-30T19:15:53.817" v="2322" actId="20577"/>
          <ac:spMkLst>
            <pc:docMk/>
            <pc:sldMk cId="1686385752" sldId="262"/>
            <ac:spMk id="3" creationId="{F675D29E-F06C-8A4C-D60D-852BA2AF9883}"/>
          </ac:spMkLst>
        </pc:spChg>
      </pc:sldChg>
      <pc:sldChg chg="modSp new del">
        <pc:chgData name="Lance Petryna [Student]" userId="S::lance.petryna@student.sl.on.ca::74e456ce-3e9e-4071-a9fb-e6e1be9a47c8" providerId="AD" clId="Web-{14C9FAA1-FB65-4F1A-9874-5FC9BED9554E}" dt="2023-11-30T19:15:59.801" v="2323"/>
        <pc:sldMkLst>
          <pc:docMk/>
          <pc:sldMk cId="3828755957" sldId="263"/>
        </pc:sldMkLst>
        <pc:spChg chg="mod">
          <ac:chgData name="Lance Petryna [Student]" userId="S::lance.petryna@student.sl.on.ca::74e456ce-3e9e-4071-a9fb-e6e1be9a47c8" providerId="AD" clId="Web-{14C9FAA1-FB65-4F1A-9874-5FC9BED9554E}" dt="2023-11-30T19:08:41.429" v="2319" actId="20577"/>
          <ac:spMkLst>
            <pc:docMk/>
            <pc:sldMk cId="3828755957" sldId="263"/>
            <ac:spMk id="2" creationId="{0FADD157-0FF6-A517-937F-5F61C1191ACB}"/>
          </ac:spMkLst>
        </pc:spChg>
        <pc:spChg chg="mod">
          <ac:chgData name="Lance Petryna [Student]" userId="S::lance.petryna@student.sl.on.ca::74e456ce-3e9e-4071-a9fb-e6e1be9a47c8" providerId="AD" clId="Web-{14C9FAA1-FB65-4F1A-9874-5FC9BED9554E}" dt="2023-11-30T18:40:28.252" v="1568" actId="20577"/>
          <ac:spMkLst>
            <pc:docMk/>
            <pc:sldMk cId="3828755957" sldId="263"/>
            <ac:spMk id="3" creationId="{968D0CEA-3D3B-0710-FCA8-E01EF85944F0}"/>
          </ac:spMkLst>
        </pc:spChg>
      </pc:sldChg>
      <pc:sldChg chg="modSp new">
        <pc:chgData name="Lance Petryna [Student]" userId="S::lance.petryna@student.sl.on.ca::74e456ce-3e9e-4071-a9fb-e6e1be9a47c8" providerId="AD" clId="Web-{14C9FAA1-FB65-4F1A-9874-5FC9BED9554E}" dt="2023-11-30T18:47:28.625" v="1928" actId="20577"/>
        <pc:sldMkLst>
          <pc:docMk/>
          <pc:sldMk cId="251963918" sldId="265"/>
        </pc:sldMkLst>
        <pc:spChg chg="mod">
          <ac:chgData name="Lance Petryna [Student]" userId="S::lance.petryna@student.sl.on.ca::74e456ce-3e9e-4071-a9fb-e6e1be9a47c8" providerId="AD" clId="Web-{14C9FAA1-FB65-4F1A-9874-5FC9BED9554E}" dt="2023-11-30T18:36:49.988" v="1508" actId="20577"/>
          <ac:spMkLst>
            <pc:docMk/>
            <pc:sldMk cId="251963918" sldId="265"/>
            <ac:spMk id="2" creationId="{7450B3C4-F902-C444-09D1-34C4D90EB28F}"/>
          </ac:spMkLst>
        </pc:spChg>
        <pc:spChg chg="mod">
          <ac:chgData name="Lance Petryna [Student]" userId="S::lance.petryna@student.sl.on.ca::74e456ce-3e9e-4071-a9fb-e6e1be9a47c8" providerId="AD" clId="Web-{14C9FAA1-FB65-4F1A-9874-5FC9BED9554E}" dt="2023-11-30T18:47:28.625" v="1928" actId="20577"/>
          <ac:spMkLst>
            <pc:docMk/>
            <pc:sldMk cId="251963918" sldId="265"/>
            <ac:spMk id="3" creationId="{0E71805B-CCE8-9C90-C71B-25CB511F1287}"/>
          </ac:spMkLst>
        </pc:spChg>
      </pc:sldChg>
      <pc:sldChg chg="modSp new">
        <pc:chgData name="Lance Petryna [Student]" userId="S::lance.petryna@student.sl.on.ca::74e456ce-3e9e-4071-a9fb-e6e1be9a47c8" providerId="AD" clId="Web-{14C9FAA1-FB65-4F1A-9874-5FC9BED9554E}" dt="2023-11-30T19:08:30.335" v="2314" actId="20577"/>
        <pc:sldMkLst>
          <pc:docMk/>
          <pc:sldMk cId="1031155221" sldId="266"/>
        </pc:sldMkLst>
        <pc:spChg chg="mod">
          <ac:chgData name="Lance Petryna [Student]" userId="S::lance.petryna@student.sl.on.ca::74e456ce-3e9e-4071-a9fb-e6e1be9a47c8" providerId="AD" clId="Web-{14C9FAA1-FB65-4F1A-9874-5FC9BED9554E}" dt="2023-11-30T19:08:30.335" v="2314" actId="20577"/>
          <ac:spMkLst>
            <pc:docMk/>
            <pc:sldMk cId="1031155221" sldId="266"/>
            <ac:spMk id="2" creationId="{AE54CE07-E609-5BC9-E1E9-DE24D854491E}"/>
          </ac:spMkLst>
        </pc:spChg>
        <pc:spChg chg="mod">
          <ac:chgData name="Lance Petryna [Student]" userId="S::lance.petryna@student.sl.on.ca::74e456ce-3e9e-4071-a9fb-e6e1be9a47c8" providerId="AD" clId="Web-{14C9FAA1-FB65-4F1A-9874-5FC9BED9554E}" dt="2023-11-30T18:57:28.886" v="2310" actId="20577"/>
          <ac:spMkLst>
            <pc:docMk/>
            <pc:sldMk cId="1031155221" sldId="266"/>
            <ac:spMk id="3" creationId="{271A3A09-EF9B-7547-DDD2-3E4480DD7AC7}"/>
          </ac:spMkLst>
        </pc:spChg>
      </pc:sldChg>
    </pc:docChg>
  </pc:docChgLst>
  <pc:docChgLst>
    <pc:chgData name="Parth Dipakkumar Parmar [Student]" userId="S::parthdipakkumar.parmar@student.sl.on.ca::9d1a0d0f-19d3-4bcd-9555-8e4214c54c8a" providerId="AD" clId="Web-{1CB0E32B-42A2-429A-8A55-116B33FEEDC4}"/>
    <pc:docChg chg="modSld">
      <pc:chgData name="Parth Dipakkumar Parmar [Student]" userId="S::parthdipakkumar.parmar@student.sl.on.ca::9d1a0d0f-19d3-4bcd-9555-8e4214c54c8a" providerId="AD" clId="Web-{1CB0E32B-42A2-429A-8A55-116B33FEEDC4}" dt="2023-11-30T15:05:13.697" v="1" actId="20577"/>
      <pc:docMkLst>
        <pc:docMk/>
      </pc:docMkLst>
      <pc:sldChg chg="modSp">
        <pc:chgData name="Parth Dipakkumar Parmar [Student]" userId="S::parthdipakkumar.parmar@student.sl.on.ca::9d1a0d0f-19d3-4bcd-9555-8e4214c54c8a" providerId="AD" clId="Web-{1CB0E32B-42A2-429A-8A55-116B33FEEDC4}" dt="2023-11-30T15:05:13.697" v="1" actId="20577"/>
        <pc:sldMkLst>
          <pc:docMk/>
          <pc:sldMk cId="3159433940" sldId="257"/>
        </pc:sldMkLst>
        <pc:spChg chg="mod">
          <ac:chgData name="Parth Dipakkumar Parmar [Student]" userId="S::parthdipakkumar.parmar@student.sl.on.ca::9d1a0d0f-19d3-4bcd-9555-8e4214c54c8a" providerId="AD" clId="Web-{1CB0E32B-42A2-429A-8A55-116B33FEEDC4}" dt="2023-11-30T15:05:13.697" v="1" actId="20577"/>
          <ac:spMkLst>
            <pc:docMk/>
            <pc:sldMk cId="3159433940" sldId="257"/>
            <ac:spMk id="10" creationId="{14BBD315-9CFC-2CBA-3046-0BA55C26F1B6}"/>
          </ac:spMkLst>
        </pc:spChg>
      </pc:sldChg>
    </pc:docChg>
  </pc:docChgLst>
  <pc:docChgLst>
    <pc:chgData name="Lance Petryna [Student]" userId="S::lance.petryna@student.sl.on.ca::74e456ce-3e9e-4071-a9fb-e6e1be9a47c8" providerId="AD" clId="Web-{F0B64D3B-14F8-49B1-83F8-136C580B99DB}"/>
    <pc:docChg chg="modSld">
      <pc:chgData name="Lance Petryna [Student]" userId="S::lance.petryna@student.sl.on.ca::74e456ce-3e9e-4071-a9fb-e6e1be9a47c8" providerId="AD" clId="Web-{F0B64D3B-14F8-49B1-83F8-136C580B99DB}" dt="2023-11-30T17:48:37.567" v="29" actId="20577"/>
      <pc:docMkLst>
        <pc:docMk/>
      </pc:docMkLst>
      <pc:sldChg chg="modSp">
        <pc:chgData name="Lance Petryna [Student]" userId="S::lance.petryna@student.sl.on.ca::74e456ce-3e9e-4071-a9fb-e6e1be9a47c8" providerId="AD" clId="Web-{F0B64D3B-14F8-49B1-83F8-136C580B99DB}" dt="2023-11-30T17:48:37.567" v="29" actId="20577"/>
        <pc:sldMkLst>
          <pc:docMk/>
          <pc:sldMk cId="2276419256" sldId="261"/>
        </pc:sldMkLst>
        <pc:spChg chg="mod">
          <ac:chgData name="Lance Petryna [Student]" userId="S::lance.petryna@student.sl.on.ca::74e456ce-3e9e-4071-a9fb-e6e1be9a47c8" providerId="AD" clId="Web-{F0B64D3B-14F8-49B1-83F8-136C580B99DB}" dt="2023-11-30T17:48:13.754" v="25" actId="20577"/>
          <ac:spMkLst>
            <pc:docMk/>
            <pc:sldMk cId="2276419256" sldId="261"/>
            <ac:spMk id="2" creationId="{5CE8C381-A2F6-5AB8-D0CC-87AA11A520E2}"/>
          </ac:spMkLst>
        </pc:spChg>
        <pc:spChg chg="mod">
          <ac:chgData name="Lance Petryna [Student]" userId="S::lance.petryna@student.sl.on.ca::74e456ce-3e9e-4071-a9fb-e6e1be9a47c8" providerId="AD" clId="Web-{F0B64D3B-14F8-49B1-83F8-136C580B99DB}" dt="2023-11-30T17:48:37.567" v="29" actId="20577"/>
          <ac:spMkLst>
            <pc:docMk/>
            <pc:sldMk cId="2276419256" sldId="261"/>
            <ac:spMk id="3" creationId="{41A098B5-BC57-842F-9A62-7B65F0374CB6}"/>
          </ac:spMkLst>
        </pc:spChg>
      </pc:sldChg>
    </pc:docChg>
  </pc:docChgLst>
  <pc:docChgLst>
    <pc:chgData name="Lance Petryna [Student]" userId="S::lance.petryna@student.sl.on.ca::74e456ce-3e9e-4071-a9fb-e6e1be9a47c8" providerId="AD" clId="Web-{AA75B6CE-1EDC-4B78-87E1-4709042DEDD4}"/>
    <pc:docChg chg="modSld">
      <pc:chgData name="Lance Petryna [Student]" userId="S::lance.petryna@student.sl.on.ca::74e456ce-3e9e-4071-a9fb-e6e1be9a47c8" providerId="AD" clId="Web-{AA75B6CE-1EDC-4B78-87E1-4709042DEDD4}" dt="2023-11-30T17:51:33.832" v="104" actId="20577"/>
      <pc:docMkLst>
        <pc:docMk/>
      </pc:docMkLst>
      <pc:sldChg chg="modSp">
        <pc:chgData name="Lance Petryna [Student]" userId="S::lance.petryna@student.sl.on.ca::74e456ce-3e9e-4071-a9fb-e6e1be9a47c8" providerId="AD" clId="Web-{AA75B6CE-1EDC-4B78-87E1-4709042DEDD4}" dt="2023-11-30T17:51:33.832" v="104" actId="20577"/>
        <pc:sldMkLst>
          <pc:docMk/>
          <pc:sldMk cId="2276419256" sldId="261"/>
        </pc:sldMkLst>
        <pc:spChg chg="mod">
          <ac:chgData name="Lance Petryna [Student]" userId="S::lance.petryna@student.sl.on.ca::74e456ce-3e9e-4071-a9fb-e6e1be9a47c8" providerId="AD" clId="Web-{AA75B6CE-1EDC-4B78-87E1-4709042DEDD4}" dt="2023-11-30T17:51:33.832" v="104" actId="20577"/>
          <ac:spMkLst>
            <pc:docMk/>
            <pc:sldMk cId="2276419256" sldId="261"/>
            <ac:spMk id="3" creationId="{41A098B5-BC57-842F-9A62-7B65F0374CB6}"/>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57F645-7900-4D2E-8A77-9D98577DD0B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2ECC3B5-6D1F-417E-81BF-ACB3E684AFCF}">
      <dgm:prSet/>
      <dgm:spPr/>
      <dgm:t>
        <a:bodyPr/>
        <a:lstStyle/>
        <a:p>
          <a:pPr>
            <a:lnSpc>
              <a:spcPct val="100000"/>
            </a:lnSpc>
          </a:pPr>
          <a:r>
            <a:rPr lang="en-US">
              <a:solidFill>
                <a:schemeClr val="bg2"/>
              </a:solidFill>
            </a:rPr>
            <a:t>To set values in a multi-dimensional array is to use nested loops to iterate over each element and assign a value to it.</a:t>
          </a:r>
        </a:p>
      </dgm:t>
    </dgm:pt>
    <dgm:pt modelId="{3B69868F-F40A-4AAE-8694-03E51AA9D6B7}" type="parTrans" cxnId="{38EF89C4-6F74-4F54-9556-6CFBBAA3A742}">
      <dgm:prSet/>
      <dgm:spPr/>
      <dgm:t>
        <a:bodyPr/>
        <a:lstStyle/>
        <a:p>
          <a:endParaRPr lang="en-US"/>
        </a:p>
      </dgm:t>
    </dgm:pt>
    <dgm:pt modelId="{8C82298D-B30C-4045-BC28-59185B8F4505}" type="sibTrans" cxnId="{38EF89C4-6F74-4F54-9556-6CFBBAA3A742}">
      <dgm:prSet/>
      <dgm:spPr/>
      <dgm:t>
        <a:bodyPr/>
        <a:lstStyle/>
        <a:p>
          <a:endParaRPr lang="en-US"/>
        </a:p>
      </dgm:t>
    </dgm:pt>
    <dgm:pt modelId="{E0F3D1FE-30EC-4789-9402-91EE4C9D3859}">
      <dgm:prSet/>
      <dgm:spPr/>
      <dgm:t>
        <a:bodyPr/>
        <a:lstStyle/>
        <a:p>
          <a:pPr>
            <a:lnSpc>
              <a:spcPct val="100000"/>
            </a:lnSpc>
          </a:pPr>
          <a:r>
            <a:rPr lang="en-US">
              <a:solidFill>
                <a:schemeClr val="bg2"/>
              </a:solidFill>
            </a:rPr>
            <a:t>For example, consider a two-dimensional array of integers with dimensions 3x4:</a:t>
          </a:r>
        </a:p>
      </dgm:t>
    </dgm:pt>
    <dgm:pt modelId="{82AB51CD-6A73-4DA1-973C-231925CC08A3}" type="parTrans" cxnId="{8A558F6D-0BD2-4D53-9217-7EFE797F33E7}">
      <dgm:prSet/>
      <dgm:spPr/>
      <dgm:t>
        <a:bodyPr/>
        <a:lstStyle/>
        <a:p>
          <a:endParaRPr lang="en-US"/>
        </a:p>
      </dgm:t>
    </dgm:pt>
    <dgm:pt modelId="{DEA4C554-7559-4E06-AAD2-33F1F176F7F0}" type="sibTrans" cxnId="{8A558F6D-0BD2-4D53-9217-7EFE797F33E7}">
      <dgm:prSet/>
      <dgm:spPr/>
      <dgm:t>
        <a:bodyPr/>
        <a:lstStyle/>
        <a:p>
          <a:endParaRPr lang="en-US"/>
        </a:p>
      </dgm:t>
    </dgm:pt>
    <dgm:pt modelId="{802E7FAC-597E-4BA5-B65F-B7AF847075EE}">
      <dgm:prSet/>
      <dgm:spPr/>
      <dgm:t>
        <a:bodyPr/>
        <a:lstStyle/>
        <a:p>
          <a:pPr>
            <a:lnSpc>
              <a:spcPct val="100000"/>
            </a:lnSpc>
          </a:pPr>
          <a:r>
            <a:rPr lang="en-CA">
              <a:solidFill>
                <a:schemeClr val="bg2"/>
              </a:solidFill>
            </a:rPr>
            <a:t> int myArray[3][4] = { {0,1,2,3}, {4,5,6,7}, {8,9,3,2} };</a:t>
          </a:r>
          <a:endParaRPr lang="en-US">
            <a:solidFill>
              <a:schemeClr val="bg2"/>
            </a:solidFill>
          </a:endParaRPr>
        </a:p>
      </dgm:t>
    </dgm:pt>
    <dgm:pt modelId="{C17B742C-12B3-443B-A47F-DCF510ECA534}" type="parTrans" cxnId="{1B511A1C-7584-4887-AF03-8ED46D6E1E6A}">
      <dgm:prSet/>
      <dgm:spPr/>
      <dgm:t>
        <a:bodyPr/>
        <a:lstStyle/>
        <a:p>
          <a:endParaRPr lang="en-US"/>
        </a:p>
      </dgm:t>
    </dgm:pt>
    <dgm:pt modelId="{0C061EBB-89D2-4F45-B90E-0CD31F5B87D4}" type="sibTrans" cxnId="{1B511A1C-7584-4887-AF03-8ED46D6E1E6A}">
      <dgm:prSet/>
      <dgm:spPr/>
      <dgm:t>
        <a:bodyPr/>
        <a:lstStyle/>
        <a:p>
          <a:endParaRPr lang="en-US"/>
        </a:p>
      </dgm:t>
    </dgm:pt>
    <dgm:pt modelId="{B6B996B5-C4D5-4229-B5F1-B7BC0AC769CA}" type="pres">
      <dgm:prSet presAssocID="{0D57F645-7900-4D2E-8A77-9D98577DD0B6}" presName="root" presStyleCnt="0">
        <dgm:presLayoutVars>
          <dgm:dir/>
          <dgm:resizeHandles val="exact"/>
        </dgm:presLayoutVars>
      </dgm:prSet>
      <dgm:spPr/>
    </dgm:pt>
    <dgm:pt modelId="{86192149-ADBF-4892-B613-C7B3CF7DFD59}" type="pres">
      <dgm:prSet presAssocID="{32ECC3B5-6D1F-417E-81BF-ACB3E684AFCF}" presName="compNode" presStyleCnt="0"/>
      <dgm:spPr/>
    </dgm:pt>
    <dgm:pt modelId="{3F2A8B67-C470-4BF7-916E-9E8152AA96BC}" type="pres">
      <dgm:prSet presAssocID="{32ECC3B5-6D1F-417E-81BF-ACB3E684AFCF}" presName="bgRect" presStyleLbl="bgShp" presStyleIdx="0" presStyleCnt="3" custScaleY="144870"/>
      <dgm:spPr/>
    </dgm:pt>
    <dgm:pt modelId="{1C021475-82C9-49AD-A2F4-1CD2DBBFFD14}" type="pres">
      <dgm:prSet presAssocID="{32ECC3B5-6D1F-417E-81BF-ACB3E684AFC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C5DEFD78-8995-4427-8192-94EBF6693176}" type="pres">
      <dgm:prSet presAssocID="{32ECC3B5-6D1F-417E-81BF-ACB3E684AFCF}" presName="spaceRect" presStyleCnt="0"/>
      <dgm:spPr/>
    </dgm:pt>
    <dgm:pt modelId="{1FE5E7CD-83F0-41B6-8E05-A38154F0472C}" type="pres">
      <dgm:prSet presAssocID="{32ECC3B5-6D1F-417E-81BF-ACB3E684AFCF}" presName="parTx" presStyleLbl="revTx" presStyleIdx="0" presStyleCnt="3">
        <dgm:presLayoutVars>
          <dgm:chMax val="0"/>
          <dgm:chPref val="0"/>
        </dgm:presLayoutVars>
      </dgm:prSet>
      <dgm:spPr/>
    </dgm:pt>
    <dgm:pt modelId="{D60265F4-C4ED-4A6A-9322-205B1442493F}" type="pres">
      <dgm:prSet presAssocID="{8C82298D-B30C-4045-BC28-59185B8F4505}" presName="sibTrans" presStyleCnt="0"/>
      <dgm:spPr/>
    </dgm:pt>
    <dgm:pt modelId="{BEA0155D-D259-459B-AE8F-C04480EB97DD}" type="pres">
      <dgm:prSet presAssocID="{E0F3D1FE-30EC-4789-9402-91EE4C9D3859}" presName="compNode" presStyleCnt="0"/>
      <dgm:spPr/>
    </dgm:pt>
    <dgm:pt modelId="{2A911AC8-05DA-404A-BC9E-496A2A6211E4}" type="pres">
      <dgm:prSet presAssocID="{E0F3D1FE-30EC-4789-9402-91EE4C9D3859}" presName="bgRect" presStyleLbl="bgShp" presStyleIdx="1" presStyleCnt="3"/>
      <dgm:spPr/>
    </dgm:pt>
    <dgm:pt modelId="{42386704-3C16-4FCD-B87E-1E0B46BB09EC}" type="pres">
      <dgm:prSet presAssocID="{E0F3D1FE-30EC-4789-9402-91EE4C9D38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thematics"/>
        </a:ext>
      </dgm:extLst>
    </dgm:pt>
    <dgm:pt modelId="{D28091F0-5EAA-47C3-A948-89522CDA2A6B}" type="pres">
      <dgm:prSet presAssocID="{E0F3D1FE-30EC-4789-9402-91EE4C9D3859}" presName="spaceRect" presStyleCnt="0"/>
      <dgm:spPr/>
    </dgm:pt>
    <dgm:pt modelId="{1351BF71-7C44-41BD-ABF5-2C9BB468341E}" type="pres">
      <dgm:prSet presAssocID="{E0F3D1FE-30EC-4789-9402-91EE4C9D3859}" presName="parTx" presStyleLbl="revTx" presStyleIdx="1" presStyleCnt="3" custLinFactNeighborX="-185" custLinFactNeighborY="864">
        <dgm:presLayoutVars>
          <dgm:chMax val="0"/>
          <dgm:chPref val="0"/>
        </dgm:presLayoutVars>
      </dgm:prSet>
      <dgm:spPr/>
    </dgm:pt>
    <dgm:pt modelId="{D3B1DC29-DB5D-485B-880B-ED15568950BC}" type="pres">
      <dgm:prSet presAssocID="{DEA4C554-7559-4E06-AAD2-33F1F176F7F0}" presName="sibTrans" presStyleCnt="0"/>
      <dgm:spPr/>
    </dgm:pt>
    <dgm:pt modelId="{EF3FDF29-A79B-48DE-8078-62F8B0AEAB04}" type="pres">
      <dgm:prSet presAssocID="{802E7FAC-597E-4BA5-B65F-B7AF847075EE}" presName="compNode" presStyleCnt="0"/>
      <dgm:spPr/>
    </dgm:pt>
    <dgm:pt modelId="{02DD4A47-D1A4-4177-85C0-1CD4504CF007}" type="pres">
      <dgm:prSet presAssocID="{802E7FAC-597E-4BA5-B65F-B7AF847075EE}" presName="bgRect" presStyleLbl="bgShp" presStyleIdx="2" presStyleCnt="3" custLinFactNeighborX="-621" custLinFactNeighborY="-14685"/>
      <dgm:spPr/>
    </dgm:pt>
    <dgm:pt modelId="{0E05F4FD-2C51-41C1-A5C6-EBF82829C32E}" type="pres">
      <dgm:prSet presAssocID="{802E7FAC-597E-4BA5-B65F-B7AF847075E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eting"/>
        </a:ext>
      </dgm:extLst>
    </dgm:pt>
    <dgm:pt modelId="{B384EF77-161A-4D2C-B821-D1901BAD5ABB}" type="pres">
      <dgm:prSet presAssocID="{802E7FAC-597E-4BA5-B65F-B7AF847075EE}" presName="spaceRect" presStyleCnt="0"/>
      <dgm:spPr/>
    </dgm:pt>
    <dgm:pt modelId="{DBA394E9-0EE1-49FB-8A6D-5FBBF6696A59}" type="pres">
      <dgm:prSet presAssocID="{802E7FAC-597E-4BA5-B65F-B7AF847075EE}" presName="parTx" presStyleLbl="revTx" presStyleIdx="2" presStyleCnt="3" custLinFactNeighborX="-185" custLinFactNeighborY="-12958">
        <dgm:presLayoutVars>
          <dgm:chMax val="0"/>
          <dgm:chPref val="0"/>
        </dgm:presLayoutVars>
      </dgm:prSet>
      <dgm:spPr/>
    </dgm:pt>
  </dgm:ptLst>
  <dgm:cxnLst>
    <dgm:cxn modelId="{1B511A1C-7584-4887-AF03-8ED46D6E1E6A}" srcId="{0D57F645-7900-4D2E-8A77-9D98577DD0B6}" destId="{802E7FAC-597E-4BA5-B65F-B7AF847075EE}" srcOrd="2" destOrd="0" parTransId="{C17B742C-12B3-443B-A47F-DCF510ECA534}" sibTransId="{0C061EBB-89D2-4F45-B90E-0CD31F5B87D4}"/>
    <dgm:cxn modelId="{789D096C-3F39-45C0-9C56-3DB6FE093451}" type="presOf" srcId="{32ECC3B5-6D1F-417E-81BF-ACB3E684AFCF}" destId="{1FE5E7CD-83F0-41B6-8E05-A38154F0472C}" srcOrd="0" destOrd="0" presId="urn:microsoft.com/office/officeart/2018/2/layout/IconVerticalSolidList"/>
    <dgm:cxn modelId="{8A558F6D-0BD2-4D53-9217-7EFE797F33E7}" srcId="{0D57F645-7900-4D2E-8A77-9D98577DD0B6}" destId="{E0F3D1FE-30EC-4789-9402-91EE4C9D3859}" srcOrd="1" destOrd="0" parTransId="{82AB51CD-6A73-4DA1-973C-231925CC08A3}" sibTransId="{DEA4C554-7559-4E06-AAD2-33F1F176F7F0}"/>
    <dgm:cxn modelId="{F9CD6075-5B43-47D4-B31D-5B81C0658021}" type="presOf" srcId="{E0F3D1FE-30EC-4789-9402-91EE4C9D3859}" destId="{1351BF71-7C44-41BD-ABF5-2C9BB468341E}" srcOrd="0" destOrd="0" presId="urn:microsoft.com/office/officeart/2018/2/layout/IconVerticalSolidList"/>
    <dgm:cxn modelId="{75DF8679-F425-498D-B8C1-DBE3C0958352}" type="presOf" srcId="{802E7FAC-597E-4BA5-B65F-B7AF847075EE}" destId="{DBA394E9-0EE1-49FB-8A6D-5FBBF6696A59}" srcOrd="0" destOrd="0" presId="urn:microsoft.com/office/officeart/2018/2/layout/IconVerticalSolidList"/>
    <dgm:cxn modelId="{38EF89C4-6F74-4F54-9556-6CFBBAA3A742}" srcId="{0D57F645-7900-4D2E-8A77-9D98577DD0B6}" destId="{32ECC3B5-6D1F-417E-81BF-ACB3E684AFCF}" srcOrd="0" destOrd="0" parTransId="{3B69868F-F40A-4AAE-8694-03E51AA9D6B7}" sibTransId="{8C82298D-B30C-4045-BC28-59185B8F4505}"/>
    <dgm:cxn modelId="{7170B6F2-37B3-4952-B374-D5338E2576EF}" type="presOf" srcId="{0D57F645-7900-4D2E-8A77-9D98577DD0B6}" destId="{B6B996B5-C4D5-4229-B5F1-B7BC0AC769CA}" srcOrd="0" destOrd="0" presId="urn:microsoft.com/office/officeart/2018/2/layout/IconVerticalSolidList"/>
    <dgm:cxn modelId="{0C56A370-2DC2-439C-B53E-7EE910945CEA}" type="presParOf" srcId="{B6B996B5-C4D5-4229-B5F1-B7BC0AC769CA}" destId="{86192149-ADBF-4892-B613-C7B3CF7DFD59}" srcOrd="0" destOrd="0" presId="urn:microsoft.com/office/officeart/2018/2/layout/IconVerticalSolidList"/>
    <dgm:cxn modelId="{4A382EA5-238D-4D1D-9041-5A6A73DFA322}" type="presParOf" srcId="{86192149-ADBF-4892-B613-C7B3CF7DFD59}" destId="{3F2A8B67-C470-4BF7-916E-9E8152AA96BC}" srcOrd="0" destOrd="0" presId="urn:microsoft.com/office/officeart/2018/2/layout/IconVerticalSolidList"/>
    <dgm:cxn modelId="{F1271A87-FD8E-4D94-930A-83555E1A693A}" type="presParOf" srcId="{86192149-ADBF-4892-B613-C7B3CF7DFD59}" destId="{1C021475-82C9-49AD-A2F4-1CD2DBBFFD14}" srcOrd="1" destOrd="0" presId="urn:microsoft.com/office/officeart/2018/2/layout/IconVerticalSolidList"/>
    <dgm:cxn modelId="{66D28176-5872-44E7-A085-CFF98FB3021F}" type="presParOf" srcId="{86192149-ADBF-4892-B613-C7B3CF7DFD59}" destId="{C5DEFD78-8995-4427-8192-94EBF6693176}" srcOrd="2" destOrd="0" presId="urn:microsoft.com/office/officeart/2018/2/layout/IconVerticalSolidList"/>
    <dgm:cxn modelId="{74BC7E04-884F-4857-AFCD-B14290F900FF}" type="presParOf" srcId="{86192149-ADBF-4892-B613-C7B3CF7DFD59}" destId="{1FE5E7CD-83F0-41B6-8E05-A38154F0472C}" srcOrd="3" destOrd="0" presId="urn:microsoft.com/office/officeart/2018/2/layout/IconVerticalSolidList"/>
    <dgm:cxn modelId="{DD43A1B7-4DA8-465C-A40F-44DB70420CA6}" type="presParOf" srcId="{B6B996B5-C4D5-4229-B5F1-B7BC0AC769CA}" destId="{D60265F4-C4ED-4A6A-9322-205B1442493F}" srcOrd="1" destOrd="0" presId="urn:microsoft.com/office/officeart/2018/2/layout/IconVerticalSolidList"/>
    <dgm:cxn modelId="{AAC5CD1E-6822-4F2D-89E4-6355A1499331}" type="presParOf" srcId="{B6B996B5-C4D5-4229-B5F1-B7BC0AC769CA}" destId="{BEA0155D-D259-459B-AE8F-C04480EB97DD}" srcOrd="2" destOrd="0" presId="urn:microsoft.com/office/officeart/2018/2/layout/IconVerticalSolidList"/>
    <dgm:cxn modelId="{B852FD22-8BBB-482A-A1BC-DBC1516B680E}" type="presParOf" srcId="{BEA0155D-D259-459B-AE8F-C04480EB97DD}" destId="{2A911AC8-05DA-404A-BC9E-496A2A6211E4}" srcOrd="0" destOrd="0" presId="urn:microsoft.com/office/officeart/2018/2/layout/IconVerticalSolidList"/>
    <dgm:cxn modelId="{029F578B-E265-4564-ADF0-3A733556C97F}" type="presParOf" srcId="{BEA0155D-D259-459B-AE8F-C04480EB97DD}" destId="{42386704-3C16-4FCD-B87E-1E0B46BB09EC}" srcOrd="1" destOrd="0" presId="urn:microsoft.com/office/officeart/2018/2/layout/IconVerticalSolidList"/>
    <dgm:cxn modelId="{4DAB9A2E-E8E2-4CA4-8200-F4868FCC8358}" type="presParOf" srcId="{BEA0155D-D259-459B-AE8F-C04480EB97DD}" destId="{D28091F0-5EAA-47C3-A948-89522CDA2A6B}" srcOrd="2" destOrd="0" presId="urn:microsoft.com/office/officeart/2018/2/layout/IconVerticalSolidList"/>
    <dgm:cxn modelId="{13FB286F-A079-411B-B744-16555C2663FE}" type="presParOf" srcId="{BEA0155D-D259-459B-AE8F-C04480EB97DD}" destId="{1351BF71-7C44-41BD-ABF5-2C9BB468341E}" srcOrd="3" destOrd="0" presId="urn:microsoft.com/office/officeart/2018/2/layout/IconVerticalSolidList"/>
    <dgm:cxn modelId="{84C61372-65D4-4056-88BF-9ED8E4E5D3A9}" type="presParOf" srcId="{B6B996B5-C4D5-4229-B5F1-B7BC0AC769CA}" destId="{D3B1DC29-DB5D-485B-880B-ED15568950BC}" srcOrd="3" destOrd="0" presId="urn:microsoft.com/office/officeart/2018/2/layout/IconVerticalSolidList"/>
    <dgm:cxn modelId="{C203E7D0-6DFB-4974-AD29-0FA79472BFD6}" type="presParOf" srcId="{B6B996B5-C4D5-4229-B5F1-B7BC0AC769CA}" destId="{EF3FDF29-A79B-48DE-8078-62F8B0AEAB04}" srcOrd="4" destOrd="0" presId="urn:microsoft.com/office/officeart/2018/2/layout/IconVerticalSolidList"/>
    <dgm:cxn modelId="{41405915-D5A8-4DB7-8E93-DB54CDB3E2FD}" type="presParOf" srcId="{EF3FDF29-A79B-48DE-8078-62F8B0AEAB04}" destId="{02DD4A47-D1A4-4177-85C0-1CD4504CF007}" srcOrd="0" destOrd="0" presId="urn:microsoft.com/office/officeart/2018/2/layout/IconVerticalSolidList"/>
    <dgm:cxn modelId="{FD84B234-82E7-4C92-962E-C1852A64E0A9}" type="presParOf" srcId="{EF3FDF29-A79B-48DE-8078-62F8B0AEAB04}" destId="{0E05F4FD-2C51-41C1-A5C6-EBF82829C32E}" srcOrd="1" destOrd="0" presId="urn:microsoft.com/office/officeart/2018/2/layout/IconVerticalSolidList"/>
    <dgm:cxn modelId="{C4AC9F85-B82F-4A9F-AB0F-7A6578728A81}" type="presParOf" srcId="{EF3FDF29-A79B-48DE-8078-62F8B0AEAB04}" destId="{B384EF77-161A-4D2C-B821-D1901BAD5ABB}" srcOrd="2" destOrd="0" presId="urn:microsoft.com/office/officeart/2018/2/layout/IconVerticalSolidList"/>
    <dgm:cxn modelId="{306B9271-D18E-4C14-AB1C-B715D75D21CA}" type="presParOf" srcId="{EF3FDF29-A79B-48DE-8078-62F8B0AEAB04}" destId="{DBA394E9-0EE1-49FB-8A6D-5FBBF6696A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A8B67-C470-4BF7-916E-9E8152AA96BC}">
      <dsp:nvSpPr>
        <dsp:cNvPr id="0" name=""/>
        <dsp:cNvSpPr/>
      </dsp:nvSpPr>
      <dsp:spPr>
        <a:xfrm>
          <a:off x="0" y="880"/>
          <a:ext cx="5976989" cy="13304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021475-82C9-49AD-A2F4-1CD2DBBFFD14}">
      <dsp:nvSpPr>
        <dsp:cNvPr id="0" name=""/>
        <dsp:cNvSpPr/>
      </dsp:nvSpPr>
      <dsp:spPr>
        <a:xfrm>
          <a:off x="277814" y="413561"/>
          <a:ext cx="505117" cy="5051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E5E7CD-83F0-41B6-8E05-A38154F0472C}">
      <dsp:nvSpPr>
        <dsp:cNvPr id="0" name=""/>
        <dsp:cNvSpPr/>
      </dsp:nvSpPr>
      <dsp:spPr>
        <a:xfrm>
          <a:off x="1060747" y="206922"/>
          <a:ext cx="4916241" cy="91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97" tIns="97197" rIns="97197" bIns="97197" numCol="1" spcCol="1270" anchor="ctr" anchorCtr="0">
          <a:noAutofit/>
        </a:bodyPr>
        <a:lstStyle/>
        <a:p>
          <a:pPr marL="0" lvl="0" indent="0" algn="l" defTabSz="711200">
            <a:lnSpc>
              <a:spcPct val="100000"/>
            </a:lnSpc>
            <a:spcBef>
              <a:spcPct val="0"/>
            </a:spcBef>
            <a:spcAft>
              <a:spcPct val="35000"/>
            </a:spcAft>
            <a:buNone/>
          </a:pPr>
          <a:r>
            <a:rPr lang="en-US" sz="1600" kern="1200">
              <a:solidFill>
                <a:schemeClr val="bg2"/>
              </a:solidFill>
            </a:rPr>
            <a:t>To set values in a multi-dimensional array is to use nested loops to iterate over each element and assign a value to it.</a:t>
          </a:r>
        </a:p>
      </dsp:txBody>
      <dsp:txXfrm>
        <a:off x="1060747" y="206922"/>
        <a:ext cx="4916241" cy="918395"/>
      </dsp:txXfrm>
    </dsp:sp>
    <dsp:sp modelId="{2A911AC8-05DA-404A-BC9E-496A2A6211E4}">
      <dsp:nvSpPr>
        <dsp:cNvPr id="0" name=""/>
        <dsp:cNvSpPr/>
      </dsp:nvSpPr>
      <dsp:spPr>
        <a:xfrm>
          <a:off x="0" y="1560959"/>
          <a:ext cx="5976989" cy="9183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386704-3C16-4FCD-B87E-1E0B46BB09EC}">
      <dsp:nvSpPr>
        <dsp:cNvPr id="0" name=""/>
        <dsp:cNvSpPr/>
      </dsp:nvSpPr>
      <dsp:spPr>
        <a:xfrm>
          <a:off x="277814" y="1767598"/>
          <a:ext cx="505117" cy="5051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51BF71-7C44-41BD-ABF5-2C9BB468341E}">
      <dsp:nvSpPr>
        <dsp:cNvPr id="0" name=""/>
        <dsp:cNvSpPr/>
      </dsp:nvSpPr>
      <dsp:spPr>
        <a:xfrm>
          <a:off x="1051652" y="1568894"/>
          <a:ext cx="4916241" cy="91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97" tIns="97197" rIns="97197" bIns="97197" numCol="1" spcCol="1270" anchor="ctr" anchorCtr="0">
          <a:noAutofit/>
        </a:bodyPr>
        <a:lstStyle/>
        <a:p>
          <a:pPr marL="0" lvl="0" indent="0" algn="l" defTabSz="711200">
            <a:lnSpc>
              <a:spcPct val="100000"/>
            </a:lnSpc>
            <a:spcBef>
              <a:spcPct val="0"/>
            </a:spcBef>
            <a:spcAft>
              <a:spcPct val="35000"/>
            </a:spcAft>
            <a:buNone/>
          </a:pPr>
          <a:r>
            <a:rPr lang="en-US" sz="1600" kern="1200">
              <a:solidFill>
                <a:schemeClr val="bg2"/>
              </a:solidFill>
            </a:rPr>
            <a:t>For example, consider a two-dimensional array of integers with dimensions 3x4:</a:t>
          </a:r>
        </a:p>
      </dsp:txBody>
      <dsp:txXfrm>
        <a:off x="1051652" y="1568894"/>
        <a:ext cx="4916241" cy="918395"/>
      </dsp:txXfrm>
    </dsp:sp>
    <dsp:sp modelId="{02DD4A47-D1A4-4177-85C0-1CD4504CF007}">
      <dsp:nvSpPr>
        <dsp:cNvPr id="0" name=""/>
        <dsp:cNvSpPr/>
      </dsp:nvSpPr>
      <dsp:spPr>
        <a:xfrm>
          <a:off x="0" y="2574087"/>
          <a:ext cx="5976989" cy="9183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05F4FD-2C51-41C1-A5C6-EBF82829C32E}">
      <dsp:nvSpPr>
        <dsp:cNvPr id="0" name=""/>
        <dsp:cNvSpPr/>
      </dsp:nvSpPr>
      <dsp:spPr>
        <a:xfrm>
          <a:off x="277814" y="2915592"/>
          <a:ext cx="505117" cy="5051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A394E9-0EE1-49FB-8A6D-5FBBF6696A59}">
      <dsp:nvSpPr>
        <dsp:cNvPr id="0" name=""/>
        <dsp:cNvSpPr/>
      </dsp:nvSpPr>
      <dsp:spPr>
        <a:xfrm>
          <a:off x="1051652" y="2589948"/>
          <a:ext cx="4916241" cy="91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97" tIns="97197" rIns="97197" bIns="97197" numCol="1" spcCol="1270" anchor="ctr" anchorCtr="0">
          <a:noAutofit/>
        </a:bodyPr>
        <a:lstStyle/>
        <a:p>
          <a:pPr marL="0" lvl="0" indent="0" algn="l" defTabSz="711200">
            <a:lnSpc>
              <a:spcPct val="100000"/>
            </a:lnSpc>
            <a:spcBef>
              <a:spcPct val="0"/>
            </a:spcBef>
            <a:spcAft>
              <a:spcPct val="35000"/>
            </a:spcAft>
            <a:buNone/>
          </a:pPr>
          <a:r>
            <a:rPr lang="en-CA" sz="1600" kern="1200">
              <a:solidFill>
                <a:schemeClr val="bg2"/>
              </a:solidFill>
            </a:rPr>
            <a:t> int myArray[3][4] = { {0,1,2,3}, {4,5,6,7}, {8,9,3,2} };</a:t>
          </a:r>
          <a:endParaRPr lang="en-US" sz="1600" kern="1200">
            <a:solidFill>
              <a:schemeClr val="bg2"/>
            </a:solidFill>
          </a:endParaRPr>
        </a:p>
      </dsp:txBody>
      <dsp:txXfrm>
        <a:off x="1051652" y="2589948"/>
        <a:ext cx="4916241" cy="9183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11/30/2023</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5141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88350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01150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83966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600730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8228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19901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6622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876307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925100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11/30/2023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94362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11/30/2023</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7826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etal tic-tac-toe game pieces">
            <a:extLst>
              <a:ext uri="{FF2B5EF4-FFF2-40B4-BE49-F238E27FC236}">
                <a16:creationId xmlns:a16="http://schemas.microsoft.com/office/drawing/2014/main" id="{3A69034D-4321-A741-62A9-AFE663F8DF38}"/>
              </a:ext>
            </a:extLst>
          </p:cNvPr>
          <p:cNvPicPr>
            <a:picLocks noChangeAspect="1"/>
          </p:cNvPicPr>
          <p:nvPr/>
        </p:nvPicPr>
        <p:blipFill rotWithShape="1">
          <a:blip r:embed="rId2">
            <a:alphaModFix amt="50000"/>
          </a:blip>
          <a:srcRect t="19238" r="-1" b="5759"/>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BA7CD9D-DFA0-997E-F07E-E16CED602E1F}"/>
              </a:ext>
            </a:extLst>
          </p:cNvPr>
          <p:cNvSpPr>
            <a:spLocks noGrp="1"/>
          </p:cNvSpPr>
          <p:nvPr>
            <p:ph type="title"/>
          </p:nvPr>
        </p:nvSpPr>
        <p:spPr>
          <a:xfrm>
            <a:off x="1130271" y="1193800"/>
            <a:ext cx="3193050" cy="4699000"/>
          </a:xfrm>
        </p:spPr>
        <p:txBody>
          <a:bodyPr anchor="ctr">
            <a:normAutofit/>
          </a:bodyPr>
          <a:lstStyle/>
          <a:p>
            <a:r>
              <a:rPr lang="en-CA" sz="2200">
                <a:solidFill>
                  <a:schemeClr val="tx1"/>
                </a:solidFill>
              </a:rPr>
              <a:t>Multidimensional  Array</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4BBD315-9CFC-2CBA-3046-0BA55C26F1B6}"/>
              </a:ext>
            </a:extLst>
          </p:cNvPr>
          <p:cNvSpPr>
            <a:spLocks noGrp="1"/>
          </p:cNvSpPr>
          <p:nvPr>
            <p:ph idx="1"/>
          </p:nvPr>
        </p:nvSpPr>
        <p:spPr>
          <a:xfrm>
            <a:off x="4976636" y="1193800"/>
            <a:ext cx="6085091" cy="4699000"/>
          </a:xfrm>
        </p:spPr>
        <p:txBody>
          <a:bodyPr anchor="ctr">
            <a:normAutofit/>
          </a:bodyPr>
          <a:lstStyle/>
          <a:p>
            <a:pPr marL="0" indent="0">
              <a:buNone/>
            </a:pPr>
            <a:r>
              <a:rPr lang="en-CA"/>
              <a:t>GAME 102</a:t>
            </a:r>
          </a:p>
          <a:p>
            <a:pPr marL="0" indent="0">
              <a:buNone/>
            </a:pPr>
            <a:r>
              <a:rPr lang="en-CA"/>
              <a:t>Parth Parmar</a:t>
            </a:r>
          </a:p>
          <a:p>
            <a:pPr marL="0" indent="0">
              <a:buNone/>
            </a:pPr>
            <a:r>
              <a:rPr lang="en-CA"/>
              <a:t>Lance Petryna</a:t>
            </a:r>
          </a:p>
          <a:p>
            <a:pPr marL="0" indent="0">
              <a:buNone/>
            </a:pPr>
            <a:endParaRPr lang="en-CA"/>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Tree>
    <p:extLst>
      <p:ext uri="{BB962C8B-B14F-4D97-AF65-F5344CB8AC3E}">
        <p14:creationId xmlns:p14="http://schemas.microsoft.com/office/powerpoint/2010/main" val="315943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0B3C4-F902-C444-09D1-34C4D90EB28F}"/>
              </a:ext>
            </a:extLst>
          </p:cNvPr>
          <p:cNvSpPr>
            <a:spLocks noGrp="1"/>
          </p:cNvSpPr>
          <p:nvPr>
            <p:ph type="title"/>
          </p:nvPr>
        </p:nvSpPr>
        <p:spPr/>
        <p:txBody>
          <a:bodyPr/>
          <a:lstStyle/>
          <a:p>
            <a:r>
              <a:rPr lang="en-US">
                <a:solidFill>
                  <a:schemeClr val="accent1">
                    <a:lumMod val="60000"/>
                    <a:lumOff val="40000"/>
                  </a:schemeClr>
                </a:solidFill>
              </a:rPr>
              <a:t>Use cases for multidimensional arrays</a:t>
            </a:r>
          </a:p>
        </p:txBody>
      </p:sp>
      <p:sp>
        <p:nvSpPr>
          <p:cNvPr id="3" name="Content Placeholder 2">
            <a:extLst>
              <a:ext uri="{FF2B5EF4-FFF2-40B4-BE49-F238E27FC236}">
                <a16:creationId xmlns:a16="http://schemas.microsoft.com/office/drawing/2014/main" id="{0E71805B-CCE8-9C90-C71B-25CB511F1287}"/>
              </a:ext>
            </a:extLst>
          </p:cNvPr>
          <p:cNvSpPr>
            <a:spLocks noGrp="1"/>
          </p:cNvSpPr>
          <p:nvPr>
            <p:ph idx="1"/>
          </p:nvPr>
        </p:nvSpPr>
        <p:spPr/>
        <p:txBody>
          <a:bodyPr/>
          <a:lstStyle/>
          <a:p>
            <a:r>
              <a:rPr lang="en-US"/>
              <a:t>They can be used to represent data tables and grids.</a:t>
            </a:r>
          </a:p>
          <a:p>
            <a:r>
              <a:rPr lang="en-US"/>
              <a:t>For Example, say we had thirty students and the grades for the ten assignments that they did in a course. It would be initialized like this:</a:t>
            </a:r>
          </a:p>
          <a:p>
            <a:pPr marL="0" indent="0" algn="ctr">
              <a:buNone/>
            </a:pPr>
            <a:r>
              <a:rPr lang="en-US">
                <a:solidFill>
                  <a:schemeClr val="tx1">
                    <a:lumMod val="65000"/>
                  </a:schemeClr>
                </a:solidFill>
              </a:rPr>
              <a:t>Int students[30][10];</a:t>
            </a:r>
          </a:p>
          <a:p>
            <a:pPr marL="342900" indent="-342900"/>
            <a:r>
              <a:rPr lang="en-US"/>
              <a:t>If we wanted to grab the grade of the tenth student's fifth assignment, It would be called for like this:</a:t>
            </a:r>
            <a:endParaRPr lang="en-US">
              <a:solidFill>
                <a:schemeClr val="tx1">
                  <a:lumMod val="65000"/>
                </a:schemeClr>
              </a:solidFill>
            </a:endParaRPr>
          </a:p>
          <a:p>
            <a:pPr marL="0" indent="0" algn="ctr">
              <a:buNone/>
            </a:pPr>
            <a:r>
              <a:rPr lang="en-US">
                <a:solidFill>
                  <a:schemeClr val="tx1">
                    <a:lumMod val="65000"/>
                  </a:schemeClr>
                </a:solidFill>
              </a:rPr>
              <a:t>Int students[9][4];</a:t>
            </a:r>
          </a:p>
          <a:p>
            <a:endParaRPr lang="en-US">
              <a:solidFill>
                <a:srgbClr val="FFFFFF"/>
              </a:solidFill>
            </a:endParaRPr>
          </a:p>
        </p:txBody>
      </p:sp>
    </p:spTree>
    <p:extLst>
      <p:ext uri="{BB962C8B-B14F-4D97-AF65-F5344CB8AC3E}">
        <p14:creationId xmlns:p14="http://schemas.microsoft.com/office/powerpoint/2010/main" val="25196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CE07-E609-5BC9-E1E9-DE24D854491E}"/>
              </a:ext>
            </a:extLst>
          </p:cNvPr>
          <p:cNvSpPr>
            <a:spLocks noGrp="1"/>
          </p:cNvSpPr>
          <p:nvPr>
            <p:ph type="title"/>
          </p:nvPr>
        </p:nvSpPr>
        <p:spPr/>
        <p:txBody>
          <a:bodyPr/>
          <a:lstStyle/>
          <a:p>
            <a:r>
              <a:rPr lang="en-US">
                <a:solidFill>
                  <a:schemeClr val="accent1">
                    <a:lumMod val="60000"/>
                    <a:lumOff val="40000"/>
                  </a:schemeClr>
                </a:solidFill>
              </a:rPr>
              <a:t>USE CASES FOR MULTIDIMENSIONAL ARRAYS</a:t>
            </a:r>
          </a:p>
        </p:txBody>
      </p:sp>
      <p:sp>
        <p:nvSpPr>
          <p:cNvPr id="3" name="Content Placeholder 2">
            <a:extLst>
              <a:ext uri="{FF2B5EF4-FFF2-40B4-BE49-F238E27FC236}">
                <a16:creationId xmlns:a16="http://schemas.microsoft.com/office/drawing/2014/main" id="{271A3A09-EF9B-7547-DDD2-3E4480DD7AC7}"/>
              </a:ext>
            </a:extLst>
          </p:cNvPr>
          <p:cNvSpPr>
            <a:spLocks noGrp="1"/>
          </p:cNvSpPr>
          <p:nvPr>
            <p:ph idx="1"/>
          </p:nvPr>
        </p:nvSpPr>
        <p:spPr/>
        <p:txBody>
          <a:bodyPr/>
          <a:lstStyle/>
          <a:p>
            <a:r>
              <a:rPr lang="en-US"/>
              <a:t>With three-dimensional arrays, we could do something similar. For example, say we had thirty students and the ten assignments for each of the six courses they did. It would be initialized like this:</a:t>
            </a:r>
          </a:p>
          <a:p>
            <a:pPr marL="0" indent="0" algn="ctr">
              <a:buNone/>
            </a:pPr>
            <a:r>
              <a:rPr lang="en-US">
                <a:solidFill>
                  <a:schemeClr val="tx1">
                    <a:lumMod val="65000"/>
                  </a:schemeClr>
                </a:solidFill>
              </a:rPr>
              <a:t>Int students[6][30][10];</a:t>
            </a:r>
          </a:p>
          <a:p>
            <a:pPr marL="342900" indent="-342900"/>
            <a:r>
              <a:rPr lang="en-US">
                <a:solidFill>
                  <a:srgbClr val="FFFFFF"/>
                </a:solidFill>
              </a:rPr>
              <a:t>To grab the fifteenth student's tenth grade from their second course, It would be called like this:</a:t>
            </a:r>
          </a:p>
          <a:p>
            <a:pPr marL="0" indent="0" algn="ctr">
              <a:buNone/>
            </a:pPr>
            <a:r>
              <a:rPr lang="en-US">
                <a:solidFill>
                  <a:schemeClr val="tx1">
                    <a:lumMod val="65000"/>
                  </a:schemeClr>
                </a:solidFill>
              </a:rPr>
              <a:t>Int students[1][14][9];</a:t>
            </a:r>
          </a:p>
          <a:p>
            <a:pPr marL="342900" indent="-342900"/>
            <a:endParaRPr lang="en-US">
              <a:solidFill>
                <a:schemeClr val="tx1">
                  <a:lumMod val="65000"/>
                </a:schemeClr>
              </a:solidFill>
            </a:endParaRPr>
          </a:p>
        </p:txBody>
      </p:sp>
    </p:spTree>
    <p:extLst>
      <p:ext uri="{BB962C8B-B14F-4D97-AF65-F5344CB8AC3E}">
        <p14:creationId xmlns:p14="http://schemas.microsoft.com/office/powerpoint/2010/main" val="1031155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8C381-A2F6-5AB8-D0CC-87AA11A520E2}"/>
              </a:ext>
            </a:extLst>
          </p:cNvPr>
          <p:cNvSpPr>
            <a:spLocks noGrp="1"/>
          </p:cNvSpPr>
          <p:nvPr>
            <p:ph type="title"/>
          </p:nvPr>
        </p:nvSpPr>
        <p:spPr/>
        <p:txBody>
          <a:bodyPr/>
          <a:lstStyle/>
          <a:p>
            <a:r>
              <a:rPr lang="en-US">
                <a:solidFill>
                  <a:schemeClr val="accent1">
                    <a:lumMod val="60000"/>
                    <a:lumOff val="40000"/>
                  </a:schemeClr>
                </a:solidFill>
              </a:rPr>
              <a:t>PASSING Multidimensional arrays to functions</a:t>
            </a:r>
          </a:p>
        </p:txBody>
      </p:sp>
      <p:sp>
        <p:nvSpPr>
          <p:cNvPr id="3" name="Content Placeholder 2">
            <a:extLst>
              <a:ext uri="{FF2B5EF4-FFF2-40B4-BE49-F238E27FC236}">
                <a16:creationId xmlns:a16="http://schemas.microsoft.com/office/drawing/2014/main" id="{41A098B5-BC57-842F-9A62-7B65F0374CB6}"/>
              </a:ext>
            </a:extLst>
          </p:cNvPr>
          <p:cNvSpPr>
            <a:spLocks noGrp="1"/>
          </p:cNvSpPr>
          <p:nvPr>
            <p:ph idx="1"/>
          </p:nvPr>
        </p:nvSpPr>
        <p:spPr/>
        <p:txBody>
          <a:bodyPr/>
          <a:lstStyle/>
          <a:p>
            <a:r>
              <a:rPr lang="en-US"/>
              <a:t>Passing a multidimensional array is similar to passing a regular array to a function.</a:t>
            </a:r>
          </a:p>
          <a:p>
            <a:r>
              <a:rPr lang="en-US"/>
              <a:t>The only difference is that it's important to specify the number of columns. </a:t>
            </a:r>
          </a:p>
          <a:p>
            <a:pPr marL="0" indent="0">
              <a:buNone/>
            </a:pPr>
            <a:r>
              <a:rPr lang="en-US">
                <a:solidFill>
                  <a:schemeClr val="tx1">
                    <a:lumMod val="65000"/>
                  </a:schemeClr>
                </a:solidFill>
                <a:ea typeface="+mn-lt"/>
                <a:cs typeface="+mn-lt"/>
              </a:rPr>
              <a:t>    For Example, here is a two-dimensional array within a function:</a:t>
            </a:r>
          </a:p>
          <a:p>
            <a:pPr marL="0" indent="0" algn="ctr">
              <a:buNone/>
            </a:pPr>
            <a:r>
              <a:rPr lang="en-US">
                <a:solidFill>
                  <a:schemeClr val="tx1">
                    <a:lumMod val="65000"/>
                  </a:schemeClr>
                </a:solidFill>
                <a:ea typeface="+mn-lt"/>
                <a:cs typeface="+mn-lt"/>
              </a:rPr>
              <a:t>Type functionName(int array[][2]);</a:t>
            </a:r>
          </a:p>
          <a:p>
            <a:r>
              <a:rPr lang="en-US"/>
              <a:t>If this is not specified, The compiler won't know what to do with the expression.</a:t>
            </a:r>
            <a:endParaRPr lang="en-US">
              <a:solidFill>
                <a:schemeClr val="tx1">
                  <a:lumMod val="65000"/>
                </a:schemeClr>
              </a:solidFill>
            </a:endParaRPr>
          </a:p>
        </p:txBody>
      </p:sp>
    </p:spTree>
    <p:extLst>
      <p:ext uri="{BB962C8B-B14F-4D97-AF65-F5344CB8AC3E}">
        <p14:creationId xmlns:p14="http://schemas.microsoft.com/office/powerpoint/2010/main" val="227641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71CE1-6297-5681-69C3-8BFDD6DFFEED}"/>
              </a:ext>
            </a:extLst>
          </p:cNvPr>
          <p:cNvSpPr>
            <a:spLocks noGrp="1"/>
          </p:cNvSpPr>
          <p:nvPr>
            <p:ph type="title"/>
          </p:nvPr>
        </p:nvSpPr>
        <p:spPr/>
        <p:txBody>
          <a:bodyPr/>
          <a:lstStyle/>
          <a:p>
            <a:r>
              <a:rPr lang="en-CA">
                <a:solidFill>
                  <a:srgbClr val="FF5050"/>
                </a:solidFill>
              </a:rPr>
              <a:t>Definition of Multi-dimensional ARRAY</a:t>
            </a:r>
          </a:p>
        </p:txBody>
      </p:sp>
      <p:sp>
        <p:nvSpPr>
          <p:cNvPr id="3" name="Content Placeholder 2">
            <a:extLst>
              <a:ext uri="{FF2B5EF4-FFF2-40B4-BE49-F238E27FC236}">
                <a16:creationId xmlns:a16="http://schemas.microsoft.com/office/drawing/2014/main" id="{AC8E9891-F5B5-C18F-C2E9-853CC252DFA0}"/>
              </a:ext>
            </a:extLst>
          </p:cNvPr>
          <p:cNvSpPr>
            <a:spLocks noGrp="1"/>
          </p:cNvSpPr>
          <p:nvPr>
            <p:ph idx="1"/>
          </p:nvPr>
        </p:nvSpPr>
        <p:spPr/>
        <p:txBody>
          <a:bodyPr/>
          <a:lstStyle/>
          <a:p>
            <a:pPr algn="ctr"/>
            <a:r>
              <a:rPr lang="en-CA">
                <a:latin typeface="Times New Roman" panose="02020603050405020304" pitchFamily="18" charset="0"/>
                <a:cs typeface="Times New Roman" panose="02020603050405020304" pitchFamily="18" charset="0"/>
              </a:rPr>
              <a:t>Multidimensional Array can be defined as “Array of Arrays”</a:t>
            </a:r>
          </a:p>
          <a:p>
            <a:pPr algn="ctr"/>
            <a:r>
              <a:rPr lang="en-CA">
                <a:latin typeface="Times New Roman" panose="02020603050405020304" pitchFamily="18" charset="0"/>
                <a:cs typeface="Times New Roman" panose="02020603050405020304" pitchFamily="18" charset="0"/>
              </a:rPr>
              <a:t>Also known as ‘combination of multiple Arrays’</a:t>
            </a:r>
          </a:p>
          <a:p>
            <a:pPr algn="ctr"/>
            <a:r>
              <a:rPr lang="en-CA">
                <a:latin typeface="Times New Roman" panose="02020603050405020304" pitchFamily="18" charset="0"/>
                <a:cs typeface="Times New Roman" panose="02020603050405020304" pitchFamily="18" charset="0"/>
              </a:rPr>
              <a:t>Multidimensional arrays can have two, three, four or more dimensions</a:t>
            </a:r>
          </a:p>
          <a:p>
            <a:pPr marL="0" indent="0">
              <a:buNone/>
            </a:pPr>
            <a:endParaRPr lang="en-CA">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60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E4C0-8D6F-EA8E-2C66-5C81D79C5A90}"/>
              </a:ext>
            </a:extLst>
          </p:cNvPr>
          <p:cNvSpPr>
            <a:spLocks noGrp="1"/>
          </p:cNvSpPr>
          <p:nvPr>
            <p:ph type="title"/>
          </p:nvPr>
        </p:nvSpPr>
        <p:spPr/>
        <p:txBody>
          <a:bodyPr/>
          <a:lstStyle/>
          <a:p>
            <a:r>
              <a:rPr lang="en-CA" dirty="0">
                <a:solidFill>
                  <a:schemeClr val="accent1">
                    <a:lumMod val="60000"/>
                    <a:lumOff val="40000"/>
                  </a:schemeClr>
                </a:solidFill>
                <a:latin typeface="Times New Roman" panose="02020603050405020304" pitchFamily="18" charset="0"/>
                <a:cs typeface="Times New Roman" panose="02020603050405020304" pitchFamily="18" charset="0"/>
              </a:rPr>
              <a:t>Declaring An Array (syntax)</a:t>
            </a:r>
            <a:br>
              <a:rPr lang="en-CA" dirty="0">
                <a:solidFill>
                  <a:schemeClr val="accent1">
                    <a:lumMod val="60000"/>
                    <a:lumOff val="40000"/>
                  </a:schemeClr>
                </a:solidFill>
                <a:latin typeface="Times New Roman" panose="02020603050405020304" pitchFamily="18" charset="0"/>
                <a:cs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EE78999F-460E-84E6-44BD-26C2210160E7}"/>
              </a:ext>
            </a:extLst>
          </p:cNvPr>
          <p:cNvSpPr>
            <a:spLocks noGrp="1"/>
          </p:cNvSpPr>
          <p:nvPr>
            <p:ph idx="1"/>
          </p:nvPr>
        </p:nvSpPr>
        <p:spPr/>
        <p:txBody>
          <a:bodyPr/>
          <a:lstStyle/>
          <a:p>
            <a:pPr>
              <a:buFont typeface="Wingdings" panose="05000000000000000000" pitchFamily="2" charset="2"/>
              <a:buChar char="Ø"/>
            </a:pPr>
            <a:r>
              <a:rPr lang="en-CA" dirty="0">
                <a:latin typeface="Times New Roman" panose="02020603050405020304" pitchFamily="18" charset="0"/>
                <a:cs typeface="Times New Roman" panose="02020603050405020304" pitchFamily="18" charset="0"/>
              </a:rPr>
              <a:t> General Form of declaring N-Dimensional Array is as follows:</a:t>
            </a:r>
          </a:p>
          <a:p>
            <a:pPr marL="0" indent="0" algn="ctr">
              <a:buNone/>
            </a:pPr>
            <a:r>
              <a:rPr lang="en-CA" dirty="0">
                <a:solidFill>
                  <a:schemeClr val="accent1"/>
                </a:solidFill>
                <a:latin typeface="Times New Roman" panose="02020603050405020304" pitchFamily="18" charset="0"/>
                <a:cs typeface="Times New Roman" panose="02020603050405020304" pitchFamily="18" charset="0"/>
              </a:rPr>
              <a:t>Data type _ </a:t>
            </a:r>
            <a:r>
              <a:rPr lang="en-CA" dirty="0">
                <a:solidFill>
                  <a:srgbClr val="FFFF00"/>
                </a:solidFill>
                <a:latin typeface="Times New Roman" panose="02020603050405020304" pitchFamily="18" charset="0"/>
                <a:cs typeface="Times New Roman" panose="02020603050405020304" pitchFamily="18" charset="0"/>
              </a:rPr>
              <a:t>name _ of _ Array </a:t>
            </a:r>
            <a:r>
              <a:rPr lang="en-CA" dirty="0">
                <a:solidFill>
                  <a:srgbClr val="92D050"/>
                </a:solidFill>
                <a:latin typeface="Times New Roman" panose="02020603050405020304" pitchFamily="18" charset="0"/>
                <a:cs typeface="Times New Roman" panose="02020603050405020304" pitchFamily="18" charset="0"/>
              </a:rPr>
              <a:t>[size1][size2]…[size N]</a:t>
            </a:r>
          </a:p>
          <a:p>
            <a:r>
              <a:rPr lang="en-CA" dirty="0">
                <a:latin typeface="Times New Roman" panose="02020603050405020304" pitchFamily="18" charset="0"/>
                <a:cs typeface="Times New Roman" panose="02020603050405020304" pitchFamily="18" charset="0"/>
              </a:rPr>
              <a:t>Inside “[ ]” we have  to put sizes , which represents “The number of Elements”</a:t>
            </a:r>
          </a:p>
          <a:p>
            <a:r>
              <a:rPr lang="en-CA" dirty="0"/>
              <a:t>For Example:</a:t>
            </a:r>
          </a:p>
          <a:p>
            <a:pPr lvl="2"/>
            <a:r>
              <a:rPr lang="en-CA" dirty="0"/>
              <a:t>Int  a  [3][4];	</a:t>
            </a:r>
            <a:r>
              <a:rPr lang="en-CA" dirty="0">
                <a:solidFill>
                  <a:srgbClr val="92D050"/>
                </a:solidFill>
              </a:rPr>
              <a:t>// 2-D Array	</a:t>
            </a:r>
            <a:r>
              <a:rPr lang="en-CA" dirty="0"/>
              <a:t>int a [3][4][6];	</a:t>
            </a:r>
            <a:r>
              <a:rPr lang="en-CA" dirty="0">
                <a:solidFill>
                  <a:srgbClr val="92D050"/>
                </a:solidFill>
              </a:rPr>
              <a:t>// 3-D Array</a:t>
            </a:r>
            <a:endParaRPr lang="en-CA" dirty="0"/>
          </a:p>
          <a:p>
            <a:pPr lvl="8"/>
            <a:endParaRPr lang="en-CA" dirty="0">
              <a:solidFill>
                <a:srgbClr val="92D050"/>
              </a:solidFill>
            </a:endParaRPr>
          </a:p>
          <a:p>
            <a:pPr lvl="8"/>
            <a:r>
              <a:rPr lang="en-CA" dirty="0">
                <a:solidFill>
                  <a:srgbClr val="00B0F0"/>
                </a:solidFill>
              </a:rPr>
              <a:t>Note: </a:t>
            </a:r>
            <a:r>
              <a:rPr lang="en-CA" dirty="0">
                <a:solidFill>
                  <a:schemeClr val="accent1"/>
                </a:solidFill>
              </a:rPr>
              <a:t>Here, </a:t>
            </a:r>
            <a:r>
              <a:rPr lang="en-CA" dirty="0"/>
              <a:t>Size</a:t>
            </a:r>
            <a:r>
              <a:rPr lang="en-CA" dirty="0">
                <a:solidFill>
                  <a:schemeClr val="accent1"/>
                </a:solidFill>
              </a:rPr>
              <a:t> means the “</a:t>
            </a:r>
            <a:r>
              <a:rPr lang="en-CA" dirty="0"/>
              <a:t>Number Of Element</a:t>
            </a:r>
            <a:r>
              <a:rPr lang="en-CA" dirty="0">
                <a:solidFill>
                  <a:schemeClr val="accent1"/>
                </a:solidFill>
              </a:rPr>
              <a:t>”</a:t>
            </a:r>
          </a:p>
        </p:txBody>
      </p:sp>
      <p:cxnSp>
        <p:nvCxnSpPr>
          <p:cNvPr id="5" name="Straight Arrow Connector 4">
            <a:extLst>
              <a:ext uri="{FF2B5EF4-FFF2-40B4-BE49-F238E27FC236}">
                <a16:creationId xmlns:a16="http://schemas.microsoft.com/office/drawing/2014/main" id="{E6AD66DF-DBFD-72FE-E1F3-61BA2C6F6DFA}"/>
              </a:ext>
            </a:extLst>
          </p:cNvPr>
          <p:cNvCxnSpPr/>
          <p:nvPr/>
        </p:nvCxnSpPr>
        <p:spPr>
          <a:xfrm>
            <a:off x="3498297" y="4350892"/>
            <a:ext cx="0" cy="553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ight Brace 6">
            <a:extLst>
              <a:ext uri="{FF2B5EF4-FFF2-40B4-BE49-F238E27FC236}">
                <a16:creationId xmlns:a16="http://schemas.microsoft.com/office/drawing/2014/main" id="{F637DBE4-DFC8-9A32-3515-73EB2BEEDBF3}"/>
              </a:ext>
            </a:extLst>
          </p:cNvPr>
          <p:cNvSpPr/>
          <p:nvPr/>
        </p:nvSpPr>
        <p:spPr>
          <a:xfrm rot="5400000">
            <a:off x="3365990" y="4038317"/>
            <a:ext cx="264615" cy="625150"/>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9" name="Straight Arrow Connector 8">
            <a:extLst>
              <a:ext uri="{FF2B5EF4-FFF2-40B4-BE49-F238E27FC236}">
                <a16:creationId xmlns:a16="http://schemas.microsoft.com/office/drawing/2014/main" id="{4AED235E-6E54-FCE9-4A5D-56D66BB31920}"/>
              </a:ext>
            </a:extLst>
          </p:cNvPr>
          <p:cNvCxnSpPr>
            <a:cxnSpLocks/>
          </p:cNvCxnSpPr>
          <p:nvPr/>
        </p:nvCxnSpPr>
        <p:spPr>
          <a:xfrm>
            <a:off x="3051110" y="4218584"/>
            <a:ext cx="0" cy="743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18D542-C34F-A612-85CD-7615C8C7B416}"/>
              </a:ext>
            </a:extLst>
          </p:cNvPr>
          <p:cNvCxnSpPr/>
          <p:nvPr/>
        </p:nvCxnSpPr>
        <p:spPr>
          <a:xfrm>
            <a:off x="2757214" y="4185927"/>
            <a:ext cx="0" cy="329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83B4323-1EA2-B830-E589-887E105B6D29}"/>
              </a:ext>
            </a:extLst>
          </p:cNvPr>
          <p:cNvSpPr txBox="1"/>
          <p:nvPr/>
        </p:nvSpPr>
        <p:spPr>
          <a:xfrm>
            <a:off x="3317030" y="4816059"/>
            <a:ext cx="867746" cy="369332"/>
          </a:xfrm>
          <a:prstGeom prst="rect">
            <a:avLst/>
          </a:prstGeom>
          <a:noFill/>
        </p:spPr>
        <p:txBody>
          <a:bodyPr wrap="square" rtlCol="0">
            <a:spAutoFit/>
          </a:bodyPr>
          <a:lstStyle/>
          <a:p>
            <a:r>
              <a:rPr lang="en-CA"/>
              <a:t>Sizes</a:t>
            </a:r>
          </a:p>
        </p:txBody>
      </p:sp>
      <p:sp>
        <p:nvSpPr>
          <p:cNvPr id="14" name="TextBox 13">
            <a:extLst>
              <a:ext uri="{FF2B5EF4-FFF2-40B4-BE49-F238E27FC236}">
                <a16:creationId xmlns:a16="http://schemas.microsoft.com/office/drawing/2014/main" id="{E918ECD4-36D0-58C7-74CB-5D82270390F1}"/>
              </a:ext>
            </a:extLst>
          </p:cNvPr>
          <p:cNvSpPr txBox="1"/>
          <p:nvPr/>
        </p:nvSpPr>
        <p:spPr>
          <a:xfrm>
            <a:off x="2757214" y="4862467"/>
            <a:ext cx="559816" cy="261610"/>
          </a:xfrm>
          <a:prstGeom prst="rect">
            <a:avLst/>
          </a:prstGeom>
          <a:noFill/>
        </p:spPr>
        <p:txBody>
          <a:bodyPr wrap="square" rtlCol="0">
            <a:spAutoFit/>
          </a:bodyPr>
          <a:lstStyle/>
          <a:p>
            <a:r>
              <a:rPr lang="en-CA" sz="1100"/>
              <a:t>Name</a:t>
            </a:r>
          </a:p>
        </p:txBody>
      </p:sp>
      <p:sp>
        <p:nvSpPr>
          <p:cNvPr id="15" name="TextBox 14">
            <a:extLst>
              <a:ext uri="{FF2B5EF4-FFF2-40B4-BE49-F238E27FC236}">
                <a16:creationId xmlns:a16="http://schemas.microsoft.com/office/drawing/2014/main" id="{CD058732-D8B5-0193-12A8-4C6A38558289}"/>
              </a:ext>
            </a:extLst>
          </p:cNvPr>
          <p:cNvSpPr txBox="1"/>
          <p:nvPr/>
        </p:nvSpPr>
        <p:spPr>
          <a:xfrm>
            <a:off x="2289649" y="4515857"/>
            <a:ext cx="985055" cy="400110"/>
          </a:xfrm>
          <a:prstGeom prst="rect">
            <a:avLst/>
          </a:prstGeom>
          <a:noFill/>
        </p:spPr>
        <p:txBody>
          <a:bodyPr wrap="square" rtlCol="0">
            <a:spAutoFit/>
          </a:bodyPr>
          <a:lstStyle/>
          <a:p>
            <a:r>
              <a:rPr lang="en-CA" sz="1000"/>
              <a:t>Data Type</a:t>
            </a:r>
          </a:p>
          <a:p>
            <a:endParaRPr lang="en-CA" sz="1000"/>
          </a:p>
        </p:txBody>
      </p:sp>
    </p:spTree>
    <p:extLst>
      <p:ext uri="{BB962C8B-B14F-4D97-AF65-F5344CB8AC3E}">
        <p14:creationId xmlns:p14="http://schemas.microsoft.com/office/powerpoint/2010/main" val="865227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0382-2B1E-0DE1-20E5-692ECBA8DE97}"/>
              </a:ext>
            </a:extLst>
          </p:cNvPr>
          <p:cNvSpPr>
            <a:spLocks noGrp="1"/>
          </p:cNvSpPr>
          <p:nvPr>
            <p:ph type="title"/>
          </p:nvPr>
        </p:nvSpPr>
        <p:spPr/>
        <p:txBody>
          <a:bodyPr/>
          <a:lstStyle/>
          <a:p>
            <a:r>
              <a:rPr lang="en-CA">
                <a:solidFill>
                  <a:schemeClr val="accent1">
                    <a:lumMod val="60000"/>
                    <a:lumOff val="40000"/>
                  </a:schemeClr>
                </a:solidFill>
                <a:latin typeface="Times New Roman" panose="02020603050405020304" pitchFamily="18" charset="0"/>
                <a:cs typeface="Times New Roman" panose="02020603050405020304" pitchFamily="18" charset="0"/>
              </a:rPr>
              <a:t>How To Initialize An Array?</a:t>
            </a:r>
            <a:br>
              <a:rPr lang="en-CA">
                <a:solidFill>
                  <a:schemeClr val="accent1">
                    <a:lumMod val="60000"/>
                    <a:lumOff val="40000"/>
                  </a:schemeClr>
                </a:solidFill>
                <a:latin typeface="Times New Roman" panose="02020603050405020304" pitchFamily="18" charset="0"/>
                <a:cs typeface="Times New Roman" panose="02020603050405020304" pitchFamily="18" charset="0"/>
              </a:rPr>
            </a:br>
            <a:endParaRPr lang="en-CA"/>
          </a:p>
        </p:txBody>
      </p:sp>
      <p:sp>
        <p:nvSpPr>
          <p:cNvPr id="3" name="Content Placeholder 2">
            <a:extLst>
              <a:ext uri="{FF2B5EF4-FFF2-40B4-BE49-F238E27FC236}">
                <a16:creationId xmlns:a16="http://schemas.microsoft.com/office/drawing/2014/main" id="{BEA81C75-7126-B27F-C404-B96514E91467}"/>
              </a:ext>
            </a:extLst>
          </p:cNvPr>
          <p:cNvSpPr>
            <a:spLocks noGrp="1"/>
          </p:cNvSpPr>
          <p:nvPr>
            <p:ph idx="1"/>
          </p:nvPr>
        </p:nvSpPr>
        <p:spPr/>
        <p:txBody>
          <a:bodyPr/>
          <a:lstStyle/>
          <a:p>
            <a:r>
              <a:rPr lang="en-CA" dirty="0"/>
              <a:t>There are two  methods to initialize </a:t>
            </a:r>
            <a:r>
              <a:rPr lang="en-CA" dirty="0" err="1"/>
              <a:t>MultiDimensional</a:t>
            </a:r>
            <a:r>
              <a:rPr lang="en-CA" dirty="0"/>
              <a:t> Array:</a:t>
            </a:r>
          </a:p>
          <a:p>
            <a:r>
              <a:rPr lang="en-CA" dirty="0">
                <a:solidFill>
                  <a:schemeClr val="accent1">
                    <a:lumMod val="20000"/>
                    <a:lumOff val="80000"/>
                  </a:schemeClr>
                </a:solidFill>
              </a:rPr>
              <a:t>Method 1:	</a:t>
            </a:r>
            <a:r>
              <a:rPr lang="en-CA" dirty="0">
                <a:solidFill>
                  <a:schemeClr val="tx1">
                    <a:lumMod val="85000"/>
                  </a:schemeClr>
                </a:solidFill>
              </a:rPr>
              <a:t>int x [2][3] = {1,2,3,4,5,6,};    </a:t>
            </a:r>
            <a:r>
              <a:rPr lang="en-CA" dirty="0">
                <a:solidFill>
                  <a:srgbClr val="92D050"/>
                </a:solidFill>
              </a:rPr>
              <a:t>// 2-D Array</a:t>
            </a:r>
          </a:p>
          <a:p>
            <a:r>
              <a:rPr lang="en-CA" dirty="0">
                <a:solidFill>
                  <a:srgbClr val="FFFF00"/>
                </a:solidFill>
              </a:rPr>
              <a:t>We can visualise  it:               </a:t>
            </a:r>
            <a:r>
              <a:rPr lang="en-CA" sz="1200" dirty="0">
                <a:solidFill>
                  <a:srgbClr val="92D050"/>
                </a:solidFill>
              </a:rPr>
              <a:t>0	          1	2</a:t>
            </a:r>
            <a:endParaRPr lang="en-CA" dirty="0">
              <a:solidFill>
                <a:srgbClr val="92D050"/>
              </a:solidFill>
            </a:endParaRPr>
          </a:p>
          <a:p>
            <a:pPr marL="2743200" lvl="6" indent="0">
              <a:buNone/>
            </a:pPr>
            <a:r>
              <a:rPr lang="en-CA" dirty="0">
                <a:solidFill>
                  <a:srgbClr val="92D050"/>
                </a:solidFill>
              </a:rPr>
              <a:t>    0</a:t>
            </a:r>
          </a:p>
          <a:p>
            <a:pPr marL="0" indent="0">
              <a:buNone/>
            </a:pPr>
            <a:r>
              <a:rPr lang="en-CA" dirty="0">
                <a:solidFill>
                  <a:srgbClr val="92D050"/>
                </a:solidFill>
              </a:rPr>
              <a:t>			  </a:t>
            </a:r>
            <a:r>
              <a:rPr lang="en-CA" sz="1200" dirty="0">
                <a:solidFill>
                  <a:srgbClr val="92D050"/>
                </a:solidFill>
              </a:rPr>
              <a:t>1</a:t>
            </a:r>
            <a:endParaRPr lang="en-CA" dirty="0">
              <a:solidFill>
                <a:srgbClr val="92D050"/>
              </a:solidFill>
            </a:endParaRPr>
          </a:p>
          <a:p>
            <a:pPr marL="0" indent="0">
              <a:buNone/>
            </a:pPr>
            <a:r>
              <a:rPr lang="en-CA" dirty="0">
                <a:solidFill>
                  <a:schemeClr val="accent1">
                    <a:lumMod val="20000"/>
                    <a:lumOff val="80000"/>
                  </a:schemeClr>
                </a:solidFill>
              </a:rPr>
              <a:t>In arrays first Index Always start with the 0 .</a:t>
            </a:r>
          </a:p>
        </p:txBody>
      </p:sp>
      <p:graphicFrame>
        <p:nvGraphicFramePr>
          <p:cNvPr id="4" name="Table 3">
            <a:extLst>
              <a:ext uri="{FF2B5EF4-FFF2-40B4-BE49-F238E27FC236}">
                <a16:creationId xmlns:a16="http://schemas.microsoft.com/office/drawing/2014/main" id="{ABD6981F-E176-F3F5-87DE-1C5003E1EA5A}"/>
              </a:ext>
            </a:extLst>
          </p:cNvPr>
          <p:cNvGraphicFramePr>
            <a:graphicFrameLocks noGrp="1"/>
          </p:cNvGraphicFramePr>
          <p:nvPr>
            <p:extLst>
              <p:ext uri="{D42A27DB-BD31-4B8C-83A1-F6EECF244321}">
                <p14:modId xmlns:p14="http://schemas.microsoft.com/office/powerpoint/2010/main" val="1378975762"/>
              </p:ext>
            </p:extLst>
          </p:nvPr>
        </p:nvGraphicFramePr>
        <p:xfrm>
          <a:off x="4646645" y="3429000"/>
          <a:ext cx="1894116" cy="791894"/>
        </p:xfrm>
        <a:graphic>
          <a:graphicData uri="http://schemas.openxmlformats.org/drawingml/2006/table">
            <a:tbl>
              <a:tblPr firstRow="1" bandRow="1">
                <a:tableStyleId>{5C22544A-7EE6-4342-B048-85BDC9FD1C3A}</a:tableStyleId>
              </a:tblPr>
              <a:tblGrid>
                <a:gridCol w="643813">
                  <a:extLst>
                    <a:ext uri="{9D8B030D-6E8A-4147-A177-3AD203B41FA5}">
                      <a16:colId xmlns:a16="http://schemas.microsoft.com/office/drawing/2014/main" val="2867150583"/>
                    </a:ext>
                  </a:extLst>
                </a:gridCol>
                <a:gridCol w="618931">
                  <a:extLst>
                    <a:ext uri="{9D8B030D-6E8A-4147-A177-3AD203B41FA5}">
                      <a16:colId xmlns:a16="http://schemas.microsoft.com/office/drawing/2014/main" val="1246916753"/>
                    </a:ext>
                  </a:extLst>
                </a:gridCol>
                <a:gridCol w="631372">
                  <a:extLst>
                    <a:ext uri="{9D8B030D-6E8A-4147-A177-3AD203B41FA5}">
                      <a16:colId xmlns:a16="http://schemas.microsoft.com/office/drawing/2014/main" val="671471766"/>
                    </a:ext>
                  </a:extLst>
                </a:gridCol>
              </a:tblGrid>
              <a:tr h="395947">
                <a:tc>
                  <a:txBody>
                    <a:bodyPr/>
                    <a:lstStyle/>
                    <a:p>
                      <a:r>
                        <a:rPr lang="en-CA">
                          <a:solidFill>
                            <a:schemeClr val="bg1"/>
                          </a:solidFill>
                        </a:rPr>
                        <a:t>1</a:t>
                      </a:r>
                    </a:p>
                  </a:txBody>
                  <a:tcPr/>
                </a:tc>
                <a:tc>
                  <a:txBody>
                    <a:bodyPr/>
                    <a:lstStyle/>
                    <a:p>
                      <a:r>
                        <a:rPr lang="en-CA">
                          <a:solidFill>
                            <a:schemeClr val="bg1"/>
                          </a:solidFill>
                        </a:rPr>
                        <a:t>2</a:t>
                      </a:r>
                    </a:p>
                  </a:txBody>
                  <a:tcPr/>
                </a:tc>
                <a:tc>
                  <a:txBody>
                    <a:bodyPr/>
                    <a:lstStyle/>
                    <a:p>
                      <a:r>
                        <a:rPr lang="en-CA">
                          <a:solidFill>
                            <a:schemeClr val="bg1"/>
                          </a:solidFill>
                        </a:rPr>
                        <a:t>3</a:t>
                      </a:r>
                    </a:p>
                  </a:txBody>
                  <a:tcPr/>
                </a:tc>
                <a:extLst>
                  <a:ext uri="{0D108BD9-81ED-4DB2-BD59-A6C34878D82A}">
                    <a16:rowId xmlns:a16="http://schemas.microsoft.com/office/drawing/2014/main" val="1039207690"/>
                  </a:ext>
                </a:extLst>
              </a:tr>
              <a:tr h="395947">
                <a:tc>
                  <a:txBody>
                    <a:bodyPr/>
                    <a:lstStyle/>
                    <a:p>
                      <a:r>
                        <a:rPr lang="en-CA">
                          <a:solidFill>
                            <a:schemeClr val="bg1"/>
                          </a:solidFill>
                        </a:rPr>
                        <a:t>4</a:t>
                      </a:r>
                    </a:p>
                  </a:txBody>
                  <a:tcPr/>
                </a:tc>
                <a:tc>
                  <a:txBody>
                    <a:bodyPr/>
                    <a:lstStyle/>
                    <a:p>
                      <a:r>
                        <a:rPr lang="en-CA">
                          <a:solidFill>
                            <a:schemeClr val="bg1"/>
                          </a:solidFill>
                        </a:rPr>
                        <a:t>5</a:t>
                      </a:r>
                    </a:p>
                  </a:txBody>
                  <a:tcPr/>
                </a:tc>
                <a:tc>
                  <a:txBody>
                    <a:bodyPr/>
                    <a:lstStyle/>
                    <a:p>
                      <a:r>
                        <a:rPr lang="en-CA">
                          <a:solidFill>
                            <a:schemeClr val="bg1"/>
                          </a:solidFill>
                        </a:rPr>
                        <a:t>6</a:t>
                      </a:r>
                    </a:p>
                  </a:txBody>
                  <a:tcPr/>
                </a:tc>
                <a:extLst>
                  <a:ext uri="{0D108BD9-81ED-4DB2-BD59-A6C34878D82A}">
                    <a16:rowId xmlns:a16="http://schemas.microsoft.com/office/drawing/2014/main" val="2441573048"/>
                  </a:ext>
                </a:extLst>
              </a:tr>
            </a:tbl>
          </a:graphicData>
        </a:graphic>
      </p:graphicFrame>
    </p:spTree>
    <p:extLst>
      <p:ext uri="{BB962C8B-B14F-4D97-AF65-F5344CB8AC3E}">
        <p14:creationId xmlns:p14="http://schemas.microsoft.com/office/powerpoint/2010/main" val="1748298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F7394-E9D5-F042-F058-C0A8FAA40D99}"/>
              </a:ext>
            </a:extLst>
          </p:cNvPr>
          <p:cNvSpPr>
            <a:spLocks noGrp="1"/>
          </p:cNvSpPr>
          <p:nvPr>
            <p:ph type="title"/>
          </p:nvPr>
        </p:nvSpPr>
        <p:spPr/>
        <p:txBody>
          <a:bodyPr/>
          <a:lstStyle/>
          <a:p>
            <a:r>
              <a:rPr lang="en-CA">
                <a:solidFill>
                  <a:schemeClr val="accent1">
                    <a:lumMod val="60000"/>
                    <a:lumOff val="40000"/>
                  </a:schemeClr>
                </a:solidFill>
                <a:latin typeface="Times New Roman" panose="02020603050405020304" pitchFamily="18" charset="0"/>
                <a:cs typeface="Times New Roman" panose="02020603050405020304" pitchFamily="18" charset="0"/>
              </a:rPr>
              <a:t>How To Initialize An Array?</a:t>
            </a:r>
            <a:br>
              <a:rPr lang="en-CA">
                <a:solidFill>
                  <a:schemeClr val="accent1">
                    <a:lumMod val="60000"/>
                    <a:lumOff val="40000"/>
                  </a:schemeClr>
                </a:solidFill>
                <a:latin typeface="Times New Roman" panose="02020603050405020304" pitchFamily="18" charset="0"/>
                <a:cs typeface="Times New Roman" panose="02020603050405020304" pitchFamily="18" charset="0"/>
              </a:rPr>
            </a:br>
            <a:endParaRPr lang="en-CA"/>
          </a:p>
        </p:txBody>
      </p:sp>
      <p:sp>
        <p:nvSpPr>
          <p:cNvPr id="3" name="Content Placeholder 2">
            <a:extLst>
              <a:ext uri="{FF2B5EF4-FFF2-40B4-BE49-F238E27FC236}">
                <a16:creationId xmlns:a16="http://schemas.microsoft.com/office/drawing/2014/main" id="{91772EB5-C42B-2EB3-9ADD-D619E8022014}"/>
              </a:ext>
            </a:extLst>
          </p:cNvPr>
          <p:cNvSpPr>
            <a:spLocks noGrp="1"/>
          </p:cNvSpPr>
          <p:nvPr>
            <p:ph idx="1"/>
          </p:nvPr>
        </p:nvSpPr>
        <p:spPr>
          <a:xfrm>
            <a:off x="1451579" y="1641988"/>
            <a:ext cx="9291215" cy="3824358"/>
          </a:xfrm>
        </p:spPr>
        <p:txBody>
          <a:bodyPr/>
          <a:lstStyle/>
          <a:p>
            <a:pPr marL="0" indent="0">
              <a:buNone/>
            </a:pPr>
            <a:endParaRPr lang="en-CA" b="1" dirty="0">
              <a:solidFill>
                <a:schemeClr val="accent1">
                  <a:lumMod val="20000"/>
                  <a:lumOff val="80000"/>
                </a:schemeClr>
              </a:solidFill>
            </a:endParaRPr>
          </a:p>
          <a:p>
            <a:r>
              <a:rPr lang="en-CA" b="1" dirty="0">
                <a:solidFill>
                  <a:schemeClr val="accent1">
                    <a:lumMod val="20000"/>
                    <a:lumOff val="80000"/>
                  </a:schemeClr>
                </a:solidFill>
              </a:rPr>
              <a:t>Method 2:	</a:t>
            </a:r>
            <a:r>
              <a:rPr lang="en-CA" b="1" dirty="0">
                <a:solidFill>
                  <a:schemeClr val="tx1">
                    <a:lumMod val="85000"/>
                  </a:schemeClr>
                </a:solidFill>
              </a:rPr>
              <a:t>int x [2][3] = </a:t>
            </a:r>
            <a:r>
              <a:rPr lang="en-CA" sz="2200" b="1" dirty="0">
                <a:solidFill>
                  <a:schemeClr val="tx1">
                    <a:lumMod val="85000"/>
                  </a:schemeClr>
                </a:solidFill>
              </a:rPr>
              <a:t>{</a:t>
            </a:r>
            <a:r>
              <a:rPr lang="en-CA" b="1" dirty="0">
                <a:solidFill>
                  <a:schemeClr val="tx1">
                    <a:lumMod val="85000"/>
                  </a:schemeClr>
                </a:solidFill>
              </a:rPr>
              <a:t> </a:t>
            </a:r>
            <a:r>
              <a:rPr lang="en-CA" sz="1800" b="1" dirty="0">
                <a:solidFill>
                  <a:schemeClr val="tx1">
                    <a:lumMod val="85000"/>
                  </a:schemeClr>
                </a:solidFill>
              </a:rPr>
              <a:t>{1,2,3} , {4,</a:t>
            </a:r>
            <a:r>
              <a:rPr lang="en-CA" sz="1800" b="1" u="sng" dirty="0">
                <a:solidFill>
                  <a:schemeClr val="tx1">
                    <a:lumMod val="85000"/>
                  </a:schemeClr>
                </a:solidFill>
              </a:rPr>
              <a:t>5</a:t>
            </a:r>
            <a:r>
              <a:rPr lang="en-CA" sz="1800" b="1" dirty="0">
                <a:solidFill>
                  <a:schemeClr val="tx1">
                    <a:lumMod val="85000"/>
                  </a:schemeClr>
                </a:solidFill>
              </a:rPr>
              <a:t>,6,</a:t>
            </a:r>
            <a:r>
              <a:rPr lang="en-CA" sz="1800" dirty="0">
                <a:solidFill>
                  <a:schemeClr val="tx1">
                    <a:lumMod val="85000"/>
                  </a:schemeClr>
                </a:solidFill>
              </a:rPr>
              <a:t>} </a:t>
            </a:r>
            <a:r>
              <a:rPr lang="en-CA" sz="2200" dirty="0">
                <a:solidFill>
                  <a:schemeClr val="tx1">
                    <a:lumMod val="85000"/>
                  </a:schemeClr>
                </a:solidFill>
              </a:rPr>
              <a:t>}</a:t>
            </a:r>
            <a:r>
              <a:rPr lang="en-CA" dirty="0">
                <a:solidFill>
                  <a:schemeClr val="tx1">
                    <a:lumMod val="85000"/>
                  </a:schemeClr>
                </a:solidFill>
              </a:rPr>
              <a:t>;    </a:t>
            </a:r>
            <a:r>
              <a:rPr lang="en-CA" dirty="0">
                <a:solidFill>
                  <a:srgbClr val="92D050"/>
                </a:solidFill>
              </a:rPr>
              <a:t>// 2-D Array</a:t>
            </a:r>
          </a:p>
          <a:p>
            <a:r>
              <a:rPr lang="en-CA" dirty="0">
                <a:solidFill>
                  <a:srgbClr val="FFFF00"/>
                </a:solidFill>
              </a:rPr>
              <a:t>We can visualise  it:               </a:t>
            </a:r>
            <a:r>
              <a:rPr lang="en-CA" sz="1200" dirty="0">
                <a:solidFill>
                  <a:srgbClr val="92D050"/>
                </a:solidFill>
              </a:rPr>
              <a:t>0	            1	        2</a:t>
            </a:r>
            <a:endParaRPr lang="en-CA" dirty="0">
              <a:solidFill>
                <a:srgbClr val="92D050"/>
              </a:solidFill>
            </a:endParaRPr>
          </a:p>
          <a:p>
            <a:pPr marL="2743200" lvl="6" indent="0">
              <a:buNone/>
            </a:pPr>
            <a:r>
              <a:rPr lang="en-CA" dirty="0">
                <a:solidFill>
                  <a:srgbClr val="92D050"/>
                </a:solidFill>
              </a:rPr>
              <a:t>    0</a:t>
            </a:r>
          </a:p>
          <a:p>
            <a:pPr marL="0" indent="0">
              <a:buNone/>
            </a:pPr>
            <a:r>
              <a:rPr lang="en-CA" dirty="0">
                <a:solidFill>
                  <a:srgbClr val="92D050"/>
                </a:solidFill>
              </a:rPr>
              <a:t>			  </a:t>
            </a:r>
            <a:r>
              <a:rPr lang="en-CA" sz="1200" dirty="0">
                <a:solidFill>
                  <a:srgbClr val="92D050"/>
                </a:solidFill>
              </a:rPr>
              <a:t>1</a:t>
            </a:r>
          </a:p>
          <a:p>
            <a:pPr>
              <a:buFont typeface="Wingdings" panose="05000000000000000000" pitchFamily="2" charset="2"/>
              <a:buChar char="Ø"/>
            </a:pPr>
            <a:r>
              <a:rPr lang="en-CA" sz="1300" dirty="0"/>
              <a:t>We can conclude that, this 2D array creates a table/matrix form as output</a:t>
            </a:r>
          </a:p>
          <a:p>
            <a:pPr marL="0" indent="0">
              <a:buNone/>
            </a:pPr>
            <a:r>
              <a:rPr lang="en-CA" sz="1300" dirty="0"/>
              <a:t>    In other words, 	</a:t>
            </a:r>
            <a:r>
              <a:rPr lang="en-CA" sz="1300" dirty="0">
                <a:solidFill>
                  <a:srgbClr val="00B0F0"/>
                </a:solidFill>
              </a:rPr>
              <a:t>data_ type</a:t>
            </a:r>
            <a:r>
              <a:rPr lang="en-CA" sz="1300" dirty="0"/>
              <a:t>_ name_ of_ array </a:t>
            </a:r>
            <a:r>
              <a:rPr lang="en-CA" sz="1300" dirty="0">
                <a:solidFill>
                  <a:srgbClr val="FFFF00"/>
                </a:solidFill>
              </a:rPr>
              <a:t>[x][y];</a:t>
            </a:r>
          </a:p>
        </p:txBody>
      </p:sp>
      <p:graphicFrame>
        <p:nvGraphicFramePr>
          <p:cNvPr id="4" name="Table 3">
            <a:extLst>
              <a:ext uri="{FF2B5EF4-FFF2-40B4-BE49-F238E27FC236}">
                <a16:creationId xmlns:a16="http://schemas.microsoft.com/office/drawing/2014/main" id="{8F534C46-7B95-7F62-2A23-97D9F6312BB6}"/>
              </a:ext>
            </a:extLst>
          </p:cNvPr>
          <p:cNvGraphicFramePr>
            <a:graphicFrameLocks noGrp="1"/>
          </p:cNvGraphicFramePr>
          <p:nvPr>
            <p:extLst>
              <p:ext uri="{D42A27DB-BD31-4B8C-83A1-F6EECF244321}">
                <p14:modId xmlns:p14="http://schemas.microsoft.com/office/powerpoint/2010/main" val="1388796463"/>
              </p:ext>
            </p:extLst>
          </p:nvPr>
        </p:nvGraphicFramePr>
        <p:xfrm>
          <a:off x="4627983" y="2999358"/>
          <a:ext cx="2369976" cy="741680"/>
        </p:xfrm>
        <a:graphic>
          <a:graphicData uri="http://schemas.openxmlformats.org/drawingml/2006/table">
            <a:tbl>
              <a:tblPr firstRow="1" bandRow="1">
                <a:tableStyleId>{5C22544A-7EE6-4342-B048-85BDC9FD1C3A}</a:tableStyleId>
              </a:tblPr>
              <a:tblGrid>
                <a:gridCol w="789992">
                  <a:extLst>
                    <a:ext uri="{9D8B030D-6E8A-4147-A177-3AD203B41FA5}">
                      <a16:colId xmlns:a16="http://schemas.microsoft.com/office/drawing/2014/main" val="3255069318"/>
                    </a:ext>
                  </a:extLst>
                </a:gridCol>
                <a:gridCol w="789992">
                  <a:extLst>
                    <a:ext uri="{9D8B030D-6E8A-4147-A177-3AD203B41FA5}">
                      <a16:colId xmlns:a16="http://schemas.microsoft.com/office/drawing/2014/main" val="746628387"/>
                    </a:ext>
                  </a:extLst>
                </a:gridCol>
                <a:gridCol w="789992">
                  <a:extLst>
                    <a:ext uri="{9D8B030D-6E8A-4147-A177-3AD203B41FA5}">
                      <a16:colId xmlns:a16="http://schemas.microsoft.com/office/drawing/2014/main" val="2654473992"/>
                    </a:ext>
                  </a:extLst>
                </a:gridCol>
              </a:tblGrid>
              <a:tr h="370840">
                <a:tc>
                  <a:txBody>
                    <a:bodyPr/>
                    <a:lstStyle/>
                    <a:p>
                      <a:r>
                        <a:rPr lang="en-CA"/>
                        <a:t>1</a:t>
                      </a:r>
                    </a:p>
                  </a:txBody>
                  <a:tcPr/>
                </a:tc>
                <a:tc>
                  <a:txBody>
                    <a:bodyPr/>
                    <a:lstStyle/>
                    <a:p>
                      <a:r>
                        <a:rPr lang="en-CA"/>
                        <a:t>2</a:t>
                      </a:r>
                    </a:p>
                  </a:txBody>
                  <a:tcPr/>
                </a:tc>
                <a:tc>
                  <a:txBody>
                    <a:bodyPr/>
                    <a:lstStyle/>
                    <a:p>
                      <a:r>
                        <a:rPr lang="en-CA"/>
                        <a:t>3</a:t>
                      </a:r>
                    </a:p>
                  </a:txBody>
                  <a:tcPr/>
                </a:tc>
                <a:extLst>
                  <a:ext uri="{0D108BD9-81ED-4DB2-BD59-A6C34878D82A}">
                    <a16:rowId xmlns:a16="http://schemas.microsoft.com/office/drawing/2014/main" val="494276771"/>
                  </a:ext>
                </a:extLst>
              </a:tr>
              <a:tr h="370840">
                <a:tc>
                  <a:txBody>
                    <a:bodyPr/>
                    <a:lstStyle/>
                    <a:p>
                      <a:r>
                        <a:rPr lang="en-CA"/>
                        <a:t>4</a:t>
                      </a:r>
                    </a:p>
                  </a:txBody>
                  <a:tcPr/>
                </a:tc>
                <a:tc>
                  <a:txBody>
                    <a:bodyPr/>
                    <a:lstStyle/>
                    <a:p>
                      <a:r>
                        <a:rPr lang="en-CA"/>
                        <a:t>5</a:t>
                      </a:r>
                    </a:p>
                  </a:txBody>
                  <a:tcPr/>
                </a:tc>
                <a:tc>
                  <a:txBody>
                    <a:bodyPr/>
                    <a:lstStyle/>
                    <a:p>
                      <a:r>
                        <a:rPr lang="en-CA"/>
                        <a:t>6</a:t>
                      </a:r>
                    </a:p>
                  </a:txBody>
                  <a:tcPr/>
                </a:tc>
                <a:extLst>
                  <a:ext uri="{0D108BD9-81ED-4DB2-BD59-A6C34878D82A}">
                    <a16:rowId xmlns:a16="http://schemas.microsoft.com/office/drawing/2014/main" val="2017668080"/>
                  </a:ext>
                </a:extLst>
              </a:tr>
            </a:tbl>
          </a:graphicData>
        </a:graphic>
      </p:graphicFrame>
      <p:cxnSp>
        <p:nvCxnSpPr>
          <p:cNvPr id="6" name="Connector: Elbow 5">
            <a:extLst>
              <a:ext uri="{FF2B5EF4-FFF2-40B4-BE49-F238E27FC236}">
                <a16:creationId xmlns:a16="http://schemas.microsoft.com/office/drawing/2014/main" id="{521F75A8-C174-7307-9ADA-3921D31EFC1C}"/>
              </a:ext>
            </a:extLst>
          </p:cNvPr>
          <p:cNvCxnSpPr/>
          <p:nvPr/>
        </p:nvCxnSpPr>
        <p:spPr>
          <a:xfrm rot="10800000" flipV="1">
            <a:off x="5197152" y="4506685"/>
            <a:ext cx="447869" cy="382555"/>
          </a:xfrm>
          <a:prstGeom prst="bentConnector3">
            <a:avLst>
              <a:gd name="adj1" fmla="val 20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92F5D70B-0A00-C420-8E88-038F839382DF}"/>
              </a:ext>
            </a:extLst>
          </p:cNvPr>
          <p:cNvCxnSpPr>
            <a:cxnSpLocks/>
          </p:cNvCxnSpPr>
          <p:nvPr/>
        </p:nvCxnSpPr>
        <p:spPr>
          <a:xfrm rot="16200000" flipH="1">
            <a:off x="5789645" y="4530011"/>
            <a:ext cx="382555" cy="335903"/>
          </a:xfrm>
          <a:prstGeom prst="bentConnector3">
            <a:avLst>
              <a:gd name="adj1" fmla="val 10122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69BCD3A-FCF3-1768-46E7-902080B2B077}"/>
              </a:ext>
            </a:extLst>
          </p:cNvPr>
          <p:cNvSpPr txBox="1"/>
          <p:nvPr/>
        </p:nvSpPr>
        <p:spPr>
          <a:xfrm>
            <a:off x="4534679" y="4746700"/>
            <a:ext cx="1194318" cy="307777"/>
          </a:xfrm>
          <a:prstGeom prst="rect">
            <a:avLst/>
          </a:prstGeom>
          <a:noFill/>
        </p:spPr>
        <p:txBody>
          <a:bodyPr wrap="square" rtlCol="0">
            <a:spAutoFit/>
          </a:bodyPr>
          <a:lstStyle/>
          <a:p>
            <a:r>
              <a:rPr lang="en-CA" sz="1400">
                <a:solidFill>
                  <a:srgbClr val="92D050"/>
                </a:solidFill>
              </a:rPr>
              <a:t>#rows</a:t>
            </a:r>
          </a:p>
        </p:txBody>
      </p:sp>
      <p:sp>
        <p:nvSpPr>
          <p:cNvPr id="17" name="TextBox 16">
            <a:extLst>
              <a:ext uri="{FF2B5EF4-FFF2-40B4-BE49-F238E27FC236}">
                <a16:creationId xmlns:a16="http://schemas.microsoft.com/office/drawing/2014/main" id="{A95ECFD7-5B4D-C2D7-D883-533FD0E58912}"/>
              </a:ext>
            </a:extLst>
          </p:cNvPr>
          <p:cNvSpPr txBox="1"/>
          <p:nvPr/>
        </p:nvSpPr>
        <p:spPr>
          <a:xfrm>
            <a:off x="6096000" y="4746700"/>
            <a:ext cx="1268963" cy="307777"/>
          </a:xfrm>
          <a:prstGeom prst="rect">
            <a:avLst/>
          </a:prstGeom>
          <a:noFill/>
        </p:spPr>
        <p:txBody>
          <a:bodyPr wrap="square" rtlCol="0">
            <a:spAutoFit/>
          </a:bodyPr>
          <a:lstStyle/>
          <a:p>
            <a:r>
              <a:rPr lang="en-CA" sz="1400">
                <a:solidFill>
                  <a:srgbClr val="92D050"/>
                </a:solidFill>
              </a:rPr>
              <a:t>#columns</a:t>
            </a:r>
          </a:p>
        </p:txBody>
      </p:sp>
      <p:sp>
        <p:nvSpPr>
          <p:cNvPr id="5" name="TextBox 4">
            <a:extLst>
              <a:ext uri="{FF2B5EF4-FFF2-40B4-BE49-F238E27FC236}">
                <a16:creationId xmlns:a16="http://schemas.microsoft.com/office/drawing/2014/main" id="{2866CB73-E303-4ACA-8EF5-6D56F0AE3595}"/>
              </a:ext>
            </a:extLst>
          </p:cNvPr>
          <p:cNvSpPr txBox="1"/>
          <p:nvPr/>
        </p:nvSpPr>
        <p:spPr>
          <a:xfrm>
            <a:off x="4835765" y="1751911"/>
            <a:ext cx="809256" cy="307777"/>
          </a:xfrm>
          <a:prstGeom prst="rect">
            <a:avLst/>
          </a:prstGeom>
          <a:noFill/>
        </p:spPr>
        <p:txBody>
          <a:bodyPr wrap="square" rtlCol="0">
            <a:spAutoFit/>
          </a:bodyPr>
          <a:lstStyle/>
          <a:p>
            <a:r>
              <a:rPr lang="en-CA" sz="1400" dirty="0"/>
              <a:t>Row1</a:t>
            </a:r>
          </a:p>
        </p:txBody>
      </p:sp>
      <p:sp>
        <p:nvSpPr>
          <p:cNvPr id="8" name="TextBox 7">
            <a:extLst>
              <a:ext uri="{FF2B5EF4-FFF2-40B4-BE49-F238E27FC236}">
                <a16:creationId xmlns:a16="http://schemas.microsoft.com/office/drawing/2014/main" id="{1ACC26A5-923B-FE45-54A0-31A75D820080}"/>
              </a:ext>
            </a:extLst>
          </p:cNvPr>
          <p:cNvSpPr txBox="1"/>
          <p:nvPr/>
        </p:nvSpPr>
        <p:spPr>
          <a:xfrm>
            <a:off x="6256740" y="1751911"/>
            <a:ext cx="1140542" cy="307777"/>
          </a:xfrm>
          <a:prstGeom prst="rect">
            <a:avLst/>
          </a:prstGeom>
          <a:noFill/>
        </p:spPr>
        <p:txBody>
          <a:bodyPr wrap="square" rtlCol="0">
            <a:spAutoFit/>
          </a:bodyPr>
          <a:lstStyle/>
          <a:p>
            <a:r>
              <a:rPr lang="en-CA" sz="1400" dirty="0"/>
              <a:t>Row2</a:t>
            </a:r>
          </a:p>
        </p:txBody>
      </p:sp>
      <p:cxnSp>
        <p:nvCxnSpPr>
          <p:cNvPr id="11" name="Straight Arrow Connector 10">
            <a:extLst>
              <a:ext uri="{FF2B5EF4-FFF2-40B4-BE49-F238E27FC236}">
                <a16:creationId xmlns:a16="http://schemas.microsoft.com/office/drawing/2014/main" id="{C89FD411-1650-D7AF-78D9-8E5A7BA2262B}"/>
              </a:ext>
            </a:extLst>
          </p:cNvPr>
          <p:cNvCxnSpPr>
            <a:endCxn id="5" idx="2"/>
          </p:cNvCxnSpPr>
          <p:nvPr/>
        </p:nvCxnSpPr>
        <p:spPr>
          <a:xfrm flipH="1" flipV="1">
            <a:off x="5240393" y="2059688"/>
            <a:ext cx="98523" cy="163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6B70EC0-FF5F-EACD-7642-D76FD1FF12FB}"/>
              </a:ext>
            </a:extLst>
          </p:cNvPr>
          <p:cNvCxnSpPr/>
          <p:nvPr/>
        </p:nvCxnSpPr>
        <p:spPr>
          <a:xfrm flipV="1">
            <a:off x="6381135" y="2038420"/>
            <a:ext cx="137652"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043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8E74-747E-A52E-A0A1-E9A238E81903}"/>
              </a:ext>
            </a:extLst>
          </p:cNvPr>
          <p:cNvSpPr>
            <a:spLocks noGrp="1"/>
          </p:cNvSpPr>
          <p:nvPr>
            <p:ph type="title"/>
          </p:nvPr>
        </p:nvSpPr>
        <p:spPr>
          <a:xfrm>
            <a:off x="7423941" y="309423"/>
            <a:ext cx="2961967" cy="965109"/>
          </a:xfrm>
        </p:spPr>
        <p:txBody>
          <a:bodyPr/>
          <a:lstStyle/>
          <a:p>
            <a:r>
              <a:rPr lang="en-CA">
                <a:solidFill>
                  <a:schemeClr val="accent1">
                    <a:lumMod val="60000"/>
                    <a:lumOff val="40000"/>
                  </a:schemeClr>
                </a:solidFill>
              </a:rPr>
              <a:t>How set variables?</a:t>
            </a:r>
            <a:endParaRPr lang="en-CA"/>
          </a:p>
        </p:txBody>
      </p:sp>
      <p:graphicFrame>
        <p:nvGraphicFramePr>
          <p:cNvPr id="23" name="Content Placeholder 2">
            <a:extLst>
              <a:ext uri="{FF2B5EF4-FFF2-40B4-BE49-F238E27FC236}">
                <a16:creationId xmlns:a16="http://schemas.microsoft.com/office/drawing/2014/main" id="{5BB8078E-35C2-FAD2-3705-670D57F1C467}"/>
              </a:ext>
            </a:extLst>
          </p:cNvPr>
          <p:cNvGraphicFramePr>
            <a:graphicFrameLocks noGrp="1"/>
          </p:cNvGraphicFramePr>
          <p:nvPr>
            <p:ph idx="1"/>
            <p:extLst>
              <p:ext uri="{D42A27DB-BD31-4B8C-83A1-F6EECF244321}">
                <p14:modId xmlns:p14="http://schemas.microsoft.com/office/powerpoint/2010/main" val="758892838"/>
              </p:ext>
            </p:extLst>
          </p:nvPr>
        </p:nvGraphicFramePr>
        <p:xfrm>
          <a:off x="5916431" y="1391376"/>
          <a:ext cx="5976989" cy="3628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C046E534-FA69-8A3C-04B3-F50C481B0A29}"/>
              </a:ext>
            </a:extLst>
          </p:cNvPr>
          <p:cNvSpPr>
            <a:spLocks noGrp="1"/>
          </p:cNvSpPr>
          <p:nvPr>
            <p:ph type="body" sz="half" idx="2"/>
          </p:nvPr>
        </p:nvSpPr>
        <p:spPr>
          <a:xfrm>
            <a:off x="298580" y="737119"/>
            <a:ext cx="5075853" cy="5234474"/>
          </a:xfrm>
        </p:spPr>
        <p:txBody>
          <a:bodyPr/>
          <a:lstStyle/>
          <a:p>
            <a:endParaRPr lang="en-CA"/>
          </a:p>
        </p:txBody>
      </p:sp>
      <p:pic>
        <p:nvPicPr>
          <p:cNvPr id="10" name="Picture 9">
            <a:extLst>
              <a:ext uri="{FF2B5EF4-FFF2-40B4-BE49-F238E27FC236}">
                <a16:creationId xmlns:a16="http://schemas.microsoft.com/office/drawing/2014/main" id="{B97A37AF-3264-B78C-71D2-1E439B51B02D}"/>
              </a:ext>
            </a:extLst>
          </p:cNvPr>
          <p:cNvPicPr>
            <a:picLocks noChangeAspect="1"/>
          </p:cNvPicPr>
          <p:nvPr/>
        </p:nvPicPr>
        <p:blipFill>
          <a:blip r:embed="rId7"/>
          <a:stretch>
            <a:fillRect/>
          </a:stretch>
        </p:blipFill>
        <p:spPr>
          <a:xfrm>
            <a:off x="298580" y="737119"/>
            <a:ext cx="5075853" cy="5234474"/>
          </a:xfrm>
          <a:prstGeom prst="rect">
            <a:avLst/>
          </a:prstGeom>
        </p:spPr>
      </p:pic>
      <p:sp>
        <p:nvSpPr>
          <p:cNvPr id="16" name="TextBox 15">
            <a:extLst>
              <a:ext uri="{FF2B5EF4-FFF2-40B4-BE49-F238E27FC236}">
                <a16:creationId xmlns:a16="http://schemas.microsoft.com/office/drawing/2014/main" id="{54284A94-749F-3709-80B5-30391D4A0FCD}"/>
              </a:ext>
            </a:extLst>
          </p:cNvPr>
          <p:cNvSpPr txBox="1"/>
          <p:nvPr/>
        </p:nvSpPr>
        <p:spPr>
          <a:xfrm>
            <a:off x="2911151" y="4650274"/>
            <a:ext cx="1334278" cy="369332"/>
          </a:xfrm>
          <a:prstGeom prst="rect">
            <a:avLst/>
          </a:prstGeom>
          <a:noFill/>
        </p:spPr>
        <p:txBody>
          <a:bodyPr wrap="square" rtlCol="0">
            <a:spAutoFit/>
          </a:bodyPr>
          <a:lstStyle/>
          <a:p>
            <a:r>
              <a:rPr lang="en-CA"/>
              <a:t>Result</a:t>
            </a:r>
          </a:p>
        </p:txBody>
      </p:sp>
    </p:spTree>
    <p:extLst>
      <p:ext uri="{BB962C8B-B14F-4D97-AF65-F5344CB8AC3E}">
        <p14:creationId xmlns:p14="http://schemas.microsoft.com/office/powerpoint/2010/main" val="2070775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5E24-698D-1675-32F3-BBA9B1C6D59E}"/>
              </a:ext>
            </a:extLst>
          </p:cNvPr>
          <p:cNvSpPr>
            <a:spLocks noGrp="1"/>
          </p:cNvSpPr>
          <p:nvPr>
            <p:ph type="title"/>
          </p:nvPr>
        </p:nvSpPr>
        <p:spPr>
          <a:xfrm>
            <a:off x="1450392" y="552592"/>
            <a:ext cx="9291215" cy="1049235"/>
          </a:xfrm>
        </p:spPr>
        <p:txBody>
          <a:bodyPr/>
          <a:lstStyle/>
          <a:p>
            <a:r>
              <a:rPr lang="en-CA">
                <a:solidFill>
                  <a:schemeClr val="accent1">
                    <a:lumMod val="60000"/>
                    <a:lumOff val="40000"/>
                  </a:schemeClr>
                </a:solidFill>
              </a:rPr>
              <a:t>How To get values?</a:t>
            </a:r>
            <a:endParaRPr lang="en-CA"/>
          </a:p>
        </p:txBody>
      </p:sp>
      <p:sp>
        <p:nvSpPr>
          <p:cNvPr id="3" name="Content Placeholder 2">
            <a:extLst>
              <a:ext uri="{FF2B5EF4-FFF2-40B4-BE49-F238E27FC236}">
                <a16:creationId xmlns:a16="http://schemas.microsoft.com/office/drawing/2014/main" id="{A093B416-BD8E-AC5D-E982-9BC4844FBAD6}"/>
              </a:ext>
            </a:extLst>
          </p:cNvPr>
          <p:cNvSpPr>
            <a:spLocks noGrp="1"/>
          </p:cNvSpPr>
          <p:nvPr>
            <p:ph idx="1"/>
          </p:nvPr>
        </p:nvSpPr>
        <p:spPr>
          <a:xfrm>
            <a:off x="1451579" y="1306286"/>
            <a:ext cx="9291215" cy="4160059"/>
          </a:xfrm>
        </p:spPr>
        <p:txBody>
          <a:bodyPr>
            <a:normAutofit/>
          </a:bodyPr>
          <a:lstStyle/>
          <a:p>
            <a:r>
              <a:rPr lang="en-US"/>
              <a:t>To get a value from a multi-dimensional array in C++, we need to specify the index for each dimension. For example, if we have a 2D array named myArray and we want to get the value at row 3, column 2, then we would use the following code:    </a:t>
            </a:r>
          </a:p>
          <a:p>
            <a:pPr marL="0" indent="0">
              <a:buNone/>
            </a:pPr>
            <a:r>
              <a:rPr lang="en-US"/>
              <a:t>                                                           	  </a:t>
            </a:r>
            <a:r>
              <a:rPr lang="en-US" sz="1400">
                <a:solidFill>
                  <a:srgbClr val="00B0F0"/>
                </a:solidFill>
              </a:rPr>
              <a:t>int myArray[4][3] </a:t>
            </a:r>
            <a:r>
              <a:rPr lang="en-US" sz="1400"/>
              <a:t>= { {1,2,3} {4,5,6} {7,8,9} {10,11,12} } </a:t>
            </a:r>
          </a:p>
          <a:p>
            <a:pPr marL="0" indent="0">
              <a:buNone/>
            </a:pPr>
            <a:r>
              <a:rPr lang="en-US" sz="1400"/>
              <a:t>					  </a:t>
            </a:r>
            <a:r>
              <a:rPr lang="en-US" sz="1400">
                <a:solidFill>
                  <a:srgbClr val="00B0F0"/>
                </a:solidFill>
              </a:rPr>
              <a:t>int value </a:t>
            </a:r>
            <a:r>
              <a:rPr lang="en-US" sz="1400"/>
              <a:t>= myArray[2][1];</a:t>
            </a:r>
          </a:p>
          <a:p>
            <a:pPr marL="0" indent="0">
              <a:buNone/>
            </a:pPr>
            <a:r>
              <a:rPr lang="en-US" sz="1400"/>
              <a:t>					  </a:t>
            </a:r>
            <a:r>
              <a:rPr lang="en-US" sz="1400">
                <a:solidFill>
                  <a:srgbClr val="FFFF00"/>
                </a:solidFill>
              </a:rPr>
              <a:t>RESULT: 8</a:t>
            </a:r>
          </a:p>
          <a:p>
            <a:pPr marL="0" indent="0">
              <a:buNone/>
            </a:pPr>
            <a:r>
              <a:rPr lang="en-US" sz="1400">
                <a:solidFill>
                  <a:srgbClr val="FFFF00"/>
                </a:solidFill>
              </a:rPr>
              <a:t>					</a:t>
            </a:r>
            <a:r>
              <a:rPr lang="en-US" sz="1200"/>
              <a:t>In this example, the first index specifies the row and the second 					index specifies the column. Note that array indices start at 0 in 					C++.</a:t>
            </a:r>
            <a:endParaRPr lang="en-CA" sz="1400">
              <a:solidFill>
                <a:srgbClr val="FFFF00"/>
              </a:solidFill>
            </a:endParaRPr>
          </a:p>
          <a:p>
            <a:pPr marL="0" indent="0">
              <a:buNone/>
            </a:pPr>
            <a:endParaRPr lang="en-US" sz="1400"/>
          </a:p>
          <a:p>
            <a:pPr lvl="8"/>
            <a:endParaRPr lang="en-US"/>
          </a:p>
          <a:p>
            <a:endParaRPr lang="en-US"/>
          </a:p>
          <a:p>
            <a:pPr marL="0" indent="0">
              <a:buNone/>
            </a:pPr>
            <a:endParaRPr lang="en-US"/>
          </a:p>
          <a:p>
            <a:pPr marL="0" indent="0">
              <a:buNone/>
            </a:pPr>
            <a:endParaRPr lang="en-US"/>
          </a:p>
        </p:txBody>
      </p:sp>
      <p:graphicFrame>
        <p:nvGraphicFramePr>
          <p:cNvPr id="5" name="Table 4">
            <a:extLst>
              <a:ext uri="{FF2B5EF4-FFF2-40B4-BE49-F238E27FC236}">
                <a16:creationId xmlns:a16="http://schemas.microsoft.com/office/drawing/2014/main" id="{734043E4-0B50-DA36-AF1F-306FA4641CF2}"/>
              </a:ext>
            </a:extLst>
          </p:cNvPr>
          <p:cNvGraphicFramePr>
            <a:graphicFrameLocks noGrp="1"/>
          </p:cNvGraphicFramePr>
          <p:nvPr>
            <p:extLst>
              <p:ext uri="{D42A27DB-BD31-4B8C-83A1-F6EECF244321}">
                <p14:modId xmlns:p14="http://schemas.microsoft.com/office/powerpoint/2010/main" val="2075215280"/>
              </p:ext>
            </p:extLst>
          </p:nvPr>
        </p:nvGraphicFramePr>
        <p:xfrm>
          <a:off x="2136710" y="3098971"/>
          <a:ext cx="3377682" cy="1483360"/>
        </p:xfrm>
        <a:graphic>
          <a:graphicData uri="http://schemas.openxmlformats.org/drawingml/2006/table">
            <a:tbl>
              <a:tblPr firstRow="1" bandRow="1">
                <a:tableStyleId>{93296810-A885-4BE3-A3E7-6D5BEEA58F35}</a:tableStyleId>
              </a:tblPr>
              <a:tblGrid>
                <a:gridCol w="1125894">
                  <a:extLst>
                    <a:ext uri="{9D8B030D-6E8A-4147-A177-3AD203B41FA5}">
                      <a16:colId xmlns:a16="http://schemas.microsoft.com/office/drawing/2014/main" val="79943857"/>
                    </a:ext>
                  </a:extLst>
                </a:gridCol>
                <a:gridCol w="1125894">
                  <a:extLst>
                    <a:ext uri="{9D8B030D-6E8A-4147-A177-3AD203B41FA5}">
                      <a16:colId xmlns:a16="http://schemas.microsoft.com/office/drawing/2014/main" val="1720383759"/>
                    </a:ext>
                  </a:extLst>
                </a:gridCol>
                <a:gridCol w="1125894">
                  <a:extLst>
                    <a:ext uri="{9D8B030D-6E8A-4147-A177-3AD203B41FA5}">
                      <a16:colId xmlns:a16="http://schemas.microsoft.com/office/drawing/2014/main" val="1165061094"/>
                    </a:ext>
                  </a:extLst>
                </a:gridCol>
              </a:tblGrid>
              <a:tr h="370840">
                <a:tc>
                  <a:txBody>
                    <a:bodyPr/>
                    <a:lstStyle/>
                    <a:p>
                      <a:r>
                        <a:rPr lang="en-CA">
                          <a:solidFill>
                            <a:schemeClr val="bg1"/>
                          </a:solidFill>
                        </a:rPr>
                        <a:t>1</a:t>
                      </a:r>
                    </a:p>
                  </a:txBody>
                  <a:tcPr>
                    <a:solidFill>
                      <a:schemeClr val="accent6">
                        <a:lumMod val="40000"/>
                        <a:lumOff val="60000"/>
                      </a:schemeClr>
                    </a:solidFill>
                  </a:tcPr>
                </a:tc>
                <a:tc>
                  <a:txBody>
                    <a:bodyPr/>
                    <a:lstStyle/>
                    <a:p>
                      <a:r>
                        <a:rPr lang="en-CA">
                          <a:solidFill>
                            <a:schemeClr val="bg1"/>
                          </a:solidFill>
                        </a:rPr>
                        <a:t>2</a:t>
                      </a:r>
                    </a:p>
                  </a:txBody>
                  <a:tcPr>
                    <a:solidFill>
                      <a:schemeClr val="accent6">
                        <a:lumMod val="40000"/>
                        <a:lumOff val="60000"/>
                      </a:schemeClr>
                    </a:solidFill>
                  </a:tcPr>
                </a:tc>
                <a:tc>
                  <a:txBody>
                    <a:bodyPr/>
                    <a:lstStyle/>
                    <a:p>
                      <a:r>
                        <a:rPr lang="en-CA">
                          <a:solidFill>
                            <a:schemeClr val="bg1"/>
                          </a:solidFill>
                        </a:rPr>
                        <a:t>3</a:t>
                      </a:r>
                    </a:p>
                  </a:txBody>
                  <a:tcPr>
                    <a:solidFill>
                      <a:schemeClr val="accent6">
                        <a:lumMod val="40000"/>
                        <a:lumOff val="60000"/>
                      </a:schemeClr>
                    </a:solidFill>
                  </a:tcPr>
                </a:tc>
                <a:extLst>
                  <a:ext uri="{0D108BD9-81ED-4DB2-BD59-A6C34878D82A}">
                    <a16:rowId xmlns:a16="http://schemas.microsoft.com/office/drawing/2014/main" val="131614575"/>
                  </a:ext>
                </a:extLst>
              </a:tr>
              <a:tr h="370840">
                <a:tc>
                  <a:txBody>
                    <a:bodyPr/>
                    <a:lstStyle/>
                    <a:p>
                      <a:r>
                        <a:rPr lang="en-CA"/>
                        <a:t>4</a:t>
                      </a:r>
                    </a:p>
                  </a:txBody>
                  <a:tcPr>
                    <a:solidFill>
                      <a:schemeClr val="accent6">
                        <a:lumMod val="40000"/>
                        <a:lumOff val="60000"/>
                      </a:schemeClr>
                    </a:solidFill>
                  </a:tcPr>
                </a:tc>
                <a:tc>
                  <a:txBody>
                    <a:bodyPr/>
                    <a:lstStyle/>
                    <a:p>
                      <a:r>
                        <a:rPr lang="en-CA"/>
                        <a:t>5</a:t>
                      </a:r>
                    </a:p>
                  </a:txBody>
                  <a:tcPr>
                    <a:solidFill>
                      <a:schemeClr val="accent6">
                        <a:lumMod val="40000"/>
                        <a:lumOff val="60000"/>
                      </a:schemeClr>
                    </a:solidFill>
                  </a:tcPr>
                </a:tc>
                <a:tc>
                  <a:txBody>
                    <a:bodyPr/>
                    <a:lstStyle/>
                    <a:p>
                      <a:r>
                        <a:rPr lang="en-CA"/>
                        <a:t>6</a:t>
                      </a:r>
                    </a:p>
                  </a:txBody>
                  <a:tcPr>
                    <a:solidFill>
                      <a:schemeClr val="accent6">
                        <a:lumMod val="40000"/>
                        <a:lumOff val="60000"/>
                      </a:schemeClr>
                    </a:solidFill>
                  </a:tcPr>
                </a:tc>
                <a:extLst>
                  <a:ext uri="{0D108BD9-81ED-4DB2-BD59-A6C34878D82A}">
                    <a16:rowId xmlns:a16="http://schemas.microsoft.com/office/drawing/2014/main" val="2465706299"/>
                  </a:ext>
                </a:extLst>
              </a:tr>
              <a:tr h="370840">
                <a:tc>
                  <a:txBody>
                    <a:bodyPr/>
                    <a:lstStyle/>
                    <a:p>
                      <a:r>
                        <a:rPr lang="en-CA"/>
                        <a:t>7</a:t>
                      </a:r>
                    </a:p>
                  </a:txBody>
                  <a:tcPr>
                    <a:solidFill>
                      <a:schemeClr val="accent6">
                        <a:lumMod val="40000"/>
                        <a:lumOff val="60000"/>
                      </a:schemeClr>
                    </a:solidFill>
                  </a:tcPr>
                </a:tc>
                <a:tc>
                  <a:txBody>
                    <a:bodyPr/>
                    <a:lstStyle/>
                    <a:p>
                      <a:r>
                        <a:rPr lang="en-CA">
                          <a:highlight>
                            <a:srgbClr val="FFFF00"/>
                          </a:highlight>
                        </a:rPr>
                        <a:t>8</a:t>
                      </a:r>
                    </a:p>
                  </a:txBody>
                  <a:tcPr>
                    <a:solidFill>
                      <a:schemeClr val="accent6">
                        <a:lumMod val="40000"/>
                        <a:lumOff val="60000"/>
                      </a:schemeClr>
                    </a:solidFill>
                  </a:tcPr>
                </a:tc>
                <a:tc>
                  <a:txBody>
                    <a:bodyPr/>
                    <a:lstStyle/>
                    <a:p>
                      <a:r>
                        <a:rPr lang="en-CA"/>
                        <a:t>9</a:t>
                      </a:r>
                    </a:p>
                  </a:txBody>
                  <a:tcPr>
                    <a:solidFill>
                      <a:schemeClr val="accent6">
                        <a:lumMod val="40000"/>
                        <a:lumOff val="60000"/>
                      </a:schemeClr>
                    </a:solidFill>
                  </a:tcPr>
                </a:tc>
                <a:extLst>
                  <a:ext uri="{0D108BD9-81ED-4DB2-BD59-A6C34878D82A}">
                    <a16:rowId xmlns:a16="http://schemas.microsoft.com/office/drawing/2014/main" val="2097206682"/>
                  </a:ext>
                </a:extLst>
              </a:tr>
              <a:tr h="370840">
                <a:tc>
                  <a:txBody>
                    <a:bodyPr/>
                    <a:lstStyle/>
                    <a:p>
                      <a:r>
                        <a:rPr lang="en-CA"/>
                        <a:t>10</a:t>
                      </a:r>
                    </a:p>
                  </a:txBody>
                  <a:tcPr>
                    <a:solidFill>
                      <a:schemeClr val="accent6">
                        <a:lumMod val="40000"/>
                        <a:lumOff val="60000"/>
                      </a:schemeClr>
                    </a:solidFill>
                  </a:tcPr>
                </a:tc>
                <a:tc>
                  <a:txBody>
                    <a:bodyPr/>
                    <a:lstStyle/>
                    <a:p>
                      <a:r>
                        <a:rPr lang="en-CA"/>
                        <a:t>11</a:t>
                      </a:r>
                    </a:p>
                  </a:txBody>
                  <a:tcPr>
                    <a:solidFill>
                      <a:schemeClr val="accent6">
                        <a:lumMod val="40000"/>
                        <a:lumOff val="60000"/>
                      </a:schemeClr>
                    </a:solidFill>
                  </a:tcPr>
                </a:tc>
                <a:tc>
                  <a:txBody>
                    <a:bodyPr/>
                    <a:lstStyle/>
                    <a:p>
                      <a:r>
                        <a:rPr lang="en-CA"/>
                        <a:t>12</a:t>
                      </a:r>
                    </a:p>
                  </a:txBody>
                  <a:tcPr>
                    <a:solidFill>
                      <a:schemeClr val="accent6">
                        <a:lumMod val="40000"/>
                        <a:lumOff val="60000"/>
                      </a:schemeClr>
                    </a:solidFill>
                  </a:tcPr>
                </a:tc>
                <a:extLst>
                  <a:ext uri="{0D108BD9-81ED-4DB2-BD59-A6C34878D82A}">
                    <a16:rowId xmlns:a16="http://schemas.microsoft.com/office/drawing/2014/main" val="831806711"/>
                  </a:ext>
                </a:extLst>
              </a:tr>
            </a:tbl>
          </a:graphicData>
        </a:graphic>
      </p:graphicFrame>
      <p:sp>
        <p:nvSpPr>
          <p:cNvPr id="6" name="TextBox 5">
            <a:extLst>
              <a:ext uri="{FF2B5EF4-FFF2-40B4-BE49-F238E27FC236}">
                <a16:creationId xmlns:a16="http://schemas.microsoft.com/office/drawing/2014/main" id="{F2F9E5B4-368C-C984-4B1D-64CFCA27F090}"/>
              </a:ext>
            </a:extLst>
          </p:cNvPr>
          <p:cNvSpPr txBox="1"/>
          <p:nvPr/>
        </p:nvSpPr>
        <p:spPr>
          <a:xfrm>
            <a:off x="2248677" y="2821972"/>
            <a:ext cx="3377682" cy="276999"/>
          </a:xfrm>
          <a:prstGeom prst="rect">
            <a:avLst/>
          </a:prstGeom>
          <a:noFill/>
        </p:spPr>
        <p:txBody>
          <a:bodyPr wrap="square" rtlCol="0">
            <a:spAutoFit/>
          </a:bodyPr>
          <a:lstStyle/>
          <a:p>
            <a:r>
              <a:rPr lang="en-CA" sz="1200">
                <a:solidFill>
                  <a:srgbClr val="00B050"/>
                </a:solidFill>
              </a:rPr>
              <a:t>0			1			2</a:t>
            </a:r>
          </a:p>
        </p:txBody>
      </p:sp>
      <p:sp>
        <p:nvSpPr>
          <p:cNvPr id="7" name="TextBox 6">
            <a:extLst>
              <a:ext uri="{FF2B5EF4-FFF2-40B4-BE49-F238E27FC236}">
                <a16:creationId xmlns:a16="http://schemas.microsoft.com/office/drawing/2014/main" id="{352D6007-E451-2DE5-5D4D-F348821254B3}"/>
              </a:ext>
            </a:extLst>
          </p:cNvPr>
          <p:cNvSpPr txBox="1"/>
          <p:nvPr/>
        </p:nvSpPr>
        <p:spPr>
          <a:xfrm>
            <a:off x="1838130" y="3160167"/>
            <a:ext cx="410547" cy="1569660"/>
          </a:xfrm>
          <a:prstGeom prst="rect">
            <a:avLst/>
          </a:prstGeom>
          <a:noFill/>
        </p:spPr>
        <p:txBody>
          <a:bodyPr wrap="square" rtlCol="0">
            <a:spAutoFit/>
          </a:bodyPr>
          <a:lstStyle/>
          <a:p>
            <a:r>
              <a:rPr lang="en-CA" sz="1200">
                <a:solidFill>
                  <a:srgbClr val="00B050"/>
                </a:solidFill>
              </a:rPr>
              <a:t>0</a:t>
            </a:r>
          </a:p>
          <a:p>
            <a:endParaRPr lang="en-CA" sz="1200">
              <a:solidFill>
                <a:srgbClr val="00B050"/>
              </a:solidFill>
            </a:endParaRPr>
          </a:p>
          <a:p>
            <a:r>
              <a:rPr lang="en-CA" sz="1200">
                <a:solidFill>
                  <a:srgbClr val="00B050"/>
                </a:solidFill>
              </a:rPr>
              <a:t>1</a:t>
            </a:r>
          </a:p>
          <a:p>
            <a:endParaRPr lang="en-CA" sz="1200">
              <a:solidFill>
                <a:srgbClr val="00B050"/>
              </a:solidFill>
            </a:endParaRPr>
          </a:p>
          <a:p>
            <a:r>
              <a:rPr lang="en-CA" sz="1200">
                <a:solidFill>
                  <a:srgbClr val="00B050"/>
                </a:solidFill>
              </a:rPr>
              <a:t>2</a:t>
            </a:r>
          </a:p>
          <a:p>
            <a:endParaRPr lang="en-CA" sz="1200">
              <a:solidFill>
                <a:srgbClr val="00B050"/>
              </a:solidFill>
            </a:endParaRPr>
          </a:p>
          <a:p>
            <a:r>
              <a:rPr lang="en-CA" sz="1200">
                <a:solidFill>
                  <a:srgbClr val="00B050"/>
                </a:solidFill>
              </a:rPr>
              <a:t>3</a:t>
            </a:r>
          </a:p>
          <a:p>
            <a:endParaRPr lang="en-CA" sz="1200">
              <a:solidFill>
                <a:srgbClr val="00B050"/>
              </a:solidFill>
            </a:endParaRPr>
          </a:p>
        </p:txBody>
      </p:sp>
      <p:sp>
        <p:nvSpPr>
          <p:cNvPr id="8" name="Arrow: Right 7">
            <a:extLst>
              <a:ext uri="{FF2B5EF4-FFF2-40B4-BE49-F238E27FC236}">
                <a16:creationId xmlns:a16="http://schemas.microsoft.com/office/drawing/2014/main" id="{F1C24008-AE90-0A92-D4DC-5B4FC63E6AA3}"/>
              </a:ext>
            </a:extLst>
          </p:cNvPr>
          <p:cNvSpPr/>
          <p:nvPr/>
        </p:nvSpPr>
        <p:spPr>
          <a:xfrm>
            <a:off x="5901612" y="4292081"/>
            <a:ext cx="177281" cy="1306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30379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70FB-33E7-6749-85BE-129D23C5499C}"/>
              </a:ext>
            </a:extLst>
          </p:cNvPr>
          <p:cNvSpPr>
            <a:spLocks noGrp="1"/>
          </p:cNvSpPr>
          <p:nvPr>
            <p:ph type="title"/>
          </p:nvPr>
        </p:nvSpPr>
        <p:spPr>
          <a:xfrm>
            <a:off x="1450392" y="449956"/>
            <a:ext cx="9291215" cy="1049235"/>
          </a:xfrm>
        </p:spPr>
        <p:txBody>
          <a:bodyPr/>
          <a:lstStyle/>
          <a:p>
            <a:r>
              <a:rPr lang="en-CA">
                <a:solidFill>
                  <a:schemeClr val="accent1">
                    <a:lumMod val="60000"/>
                    <a:lumOff val="40000"/>
                  </a:schemeClr>
                </a:solidFill>
              </a:rPr>
              <a:t>Size Calculation/Memory Allocation</a:t>
            </a:r>
          </a:p>
        </p:txBody>
      </p:sp>
      <p:sp>
        <p:nvSpPr>
          <p:cNvPr id="3" name="Content Placeholder 2">
            <a:extLst>
              <a:ext uri="{FF2B5EF4-FFF2-40B4-BE49-F238E27FC236}">
                <a16:creationId xmlns:a16="http://schemas.microsoft.com/office/drawing/2014/main" id="{D1D75F2C-84A7-9A9D-9FD9-D7A252EF3DD2}"/>
              </a:ext>
            </a:extLst>
          </p:cNvPr>
          <p:cNvSpPr>
            <a:spLocks noGrp="1"/>
          </p:cNvSpPr>
          <p:nvPr>
            <p:ph idx="1"/>
          </p:nvPr>
        </p:nvSpPr>
        <p:spPr>
          <a:xfrm>
            <a:off x="1380931" y="1362269"/>
            <a:ext cx="9361863" cy="4571999"/>
          </a:xfrm>
        </p:spPr>
        <p:txBody>
          <a:bodyPr>
            <a:normAutofit/>
          </a:bodyPr>
          <a:lstStyle/>
          <a:p>
            <a:r>
              <a:rPr lang="en-CA"/>
              <a:t>The Size of Multi Dimensional  Array can be Calculated By </a:t>
            </a:r>
            <a:r>
              <a:rPr lang="en-CA" u="sng">
                <a:solidFill>
                  <a:schemeClr val="tx1">
                    <a:lumMod val="65000"/>
                  </a:schemeClr>
                </a:solidFill>
              </a:rPr>
              <a:t>Multiplying the size of the all the dimensions.</a:t>
            </a:r>
          </a:p>
          <a:p>
            <a:r>
              <a:rPr lang="en-CA">
                <a:solidFill>
                  <a:schemeClr val="tx1">
                    <a:lumMod val="65000"/>
                  </a:schemeClr>
                </a:solidFill>
              </a:rPr>
              <a:t>For Example:</a:t>
            </a:r>
          </a:p>
          <a:p>
            <a:pPr marL="0" indent="0">
              <a:buNone/>
            </a:pPr>
            <a:r>
              <a:rPr lang="en-CA">
                <a:solidFill>
                  <a:schemeClr val="tx1">
                    <a:lumMod val="65000"/>
                  </a:schemeClr>
                </a:solidFill>
              </a:rPr>
              <a:t>	int a [10][20] = 10 * 20 = 200 = 200 * </a:t>
            </a:r>
            <a:r>
              <a:rPr lang="en-CA">
                <a:solidFill>
                  <a:schemeClr val="accent6"/>
                </a:solidFill>
              </a:rPr>
              <a:t>4</a:t>
            </a:r>
            <a:r>
              <a:rPr lang="en-CA">
                <a:solidFill>
                  <a:schemeClr val="tx1">
                    <a:lumMod val="65000"/>
                  </a:schemeClr>
                </a:solidFill>
              </a:rPr>
              <a:t>  =  </a:t>
            </a:r>
            <a:r>
              <a:rPr lang="en-CA">
                <a:solidFill>
                  <a:srgbClr val="FFFF00"/>
                </a:solidFill>
              </a:rPr>
              <a:t>800 bytes</a:t>
            </a:r>
          </a:p>
          <a:p>
            <a:pPr marL="0" indent="0">
              <a:buNone/>
            </a:pPr>
            <a:endParaRPr lang="en-CA">
              <a:solidFill>
                <a:schemeClr val="tx1">
                  <a:lumMod val="65000"/>
                </a:schemeClr>
              </a:solidFill>
            </a:endParaRPr>
          </a:p>
          <a:p>
            <a:pPr marL="0" indent="0">
              <a:buNone/>
            </a:pPr>
            <a:r>
              <a:rPr lang="en-CA">
                <a:solidFill>
                  <a:schemeClr val="tx1">
                    <a:lumMod val="65000"/>
                  </a:schemeClr>
                </a:solidFill>
              </a:rPr>
              <a:t>  </a:t>
            </a:r>
          </a:p>
          <a:p>
            <a:pPr marL="0" indent="0">
              <a:buNone/>
            </a:pPr>
            <a:endParaRPr lang="en-CA">
              <a:solidFill>
                <a:schemeClr val="tx1">
                  <a:lumMod val="65000"/>
                </a:schemeClr>
              </a:solidFill>
            </a:endParaRPr>
          </a:p>
          <a:p>
            <a:pPr marL="0" indent="0">
              <a:buNone/>
            </a:pPr>
            <a:r>
              <a:rPr lang="en-CA">
                <a:solidFill>
                  <a:schemeClr val="tx1">
                    <a:lumMod val="65000"/>
                  </a:schemeClr>
                </a:solidFill>
              </a:rPr>
              <a:t>Ex: 	size of int x [4][10][20] = 4*10*20 = 800*</a:t>
            </a:r>
            <a:r>
              <a:rPr lang="en-CA">
                <a:solidFill>
                  <a:schemeClr val="accent6"/>
                </a:solidFill>
              </a:rPr>
              <a:t>4</a:t>
            </a:r>
            <a:r>
              <a:rPr lang="en-CA">
                <a:solidFill>
                  <a:schemeClr val="tx1">
                    <a:lumMod val="65000"/>
                  </a:schemeClr>
                </a:solidFill>
              </a:rPr>
              <a:t> = </a:t>
            </a:r>
            <a:r>
              <a:rPr lang="en-CA">
                <a:solidFill>
                  <a:srgbClr val="FFFF00"/>
                </a:solidFill>
              </a:rPr>
              <a:t>3200 bytes</a:t>
            </a:r>
          </a:p>
          <a:p>
            <a:pPr marL="0" indent="0">
              <a:buNone/>
            </a:pPr>
            <a:r>
              <a:rPr lang="en-CA">
                <a:solidFill>
                  <a:srgbClr val="FFFF00"/>
                </a:solidFill>
              </a:rPr>
              <a:t>                                   </a:t>
            </a:r>
          </a:p>
        </p:txBody>
      </p:sp>
      <p:cxnSp>
        <p:nvCxnSpPr>
          <p:cNvPr id="5" name="Straight Arrow Connector 4">
            <a:extLst>
              <a:ext uri="{FF2B5EF4-FFF2-40B4-BE49-F238E27FC236}">
                <a16:creationId xmlns:a16="http://schemas.microsoft.com/office/drawing/2014/main" id="{312C8681-FA94-25C5-B931-113D4E6A011F}"/>
              </a:ext>
            </a:extLst>
          </p:cNvPr>
          <p:cNvCxnSpPr>
            <a:cxnSpLocks/>
          </p:cNvCxnSpPr>
          <p:nvPr/>
        </p:nvCxnSpPr>
        <p:spPr>
          <a:xfrm>
            <a:off x="6746033" y="3069771"/>
            <a:ext cx="0" cy="429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51B3A37-B923-AF1A-EF00-42482388C04A}"/>
              </a:ext>
            </a:extLst>
          </p:cNvPr>
          <p:cNvSpPr txBox="1"/>
          <p:nvPr/>
        </p:nvSpPr>
        <p:spPr>
          <a:xfrm>
            <a:off x="6575045" y="3498980"/>
            <a:ext cx="3937519" cy="830997"/>
          </a:xfrm>
          <a:prstGeom prst="rect">
            <a:avLst/>
          </a:prstGeom>
          <a:noFill/>
        </p:spPr>
        <p:txBody>
          <a:bodyPr wrap="square" rtlCol="0">
            <a:spAutoFit/>
          </a:bodyPr>
          <a:lstStyle/>
          <a:p>
            <a:r>
              <a:rPr lang="en-CA" sz="1600"/>
              <a:t>Here, the number 4 stands for the size of data type</a:t>
            </a:r>
          </a:p>
          <a:p>
            <a:r>
              <a:rPr lang="en-CA" sz="1600"/>
              <a:t>( size of the int=4 bytes)</a:t>
            </a:r>
          </a:p>
        </p:txBody>
      </p:sp>
      <p:cxnSp>
        <p:nvCxnSpPr>
          <p:cNvPr id="10" name="Connector: Elbow 9">
            <a:extLst>
              <a:ext uri="{FF2B5EF4-FFF2-40B4-BE49-F238E27FC236}">
                <a16:creationId xmlns:a16="http://schemas.microsoft.com/office/drawing/2014/main" id="{9B6E98E8-6409-6A94-2FBE-CB091F59E0A6}"/>
              </a:ext>
            </a:extLst>
          </p:cNvPr>
          <p:cNvCxnSpPr/>
          <p:nvPr/>
        </p:nvCxnSpPr>
        <p:spPr>
          <a:xfrm rot="5400000">
            <a:off x="4714149" y="3086242"/>
            <a:ext cx="844707" cy="8117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3B8BEE4-C4D9-FB96-1FED-F5DF1384B4FF}"/>
              </a:ext>
            </a:extLst>
          </p:cNvPr>
          <p:cNvSpPr txBox="1"/>
          <p:nvPr/>
        </p:nvSpPr>
        <p:spPr>
          <a:xfrm>
            <a:off x="3581437" y="3895817"/>
            <a:ext cx="2827176" cy="584775"/>
          </a:xfrm>
          <a:prstGeom prst="rect">
            <a:avLst/>
          </a:prstGeom>
          <a:noFill/>
        </p:spPr>
        <p:txBody>
          <a:bodyPr wrap="square" rtlCol="0">
            <a:spAutoFit/>
          </a:bodyPr>
          <a:lstStyle/>
          <a:p>
            <a:r>
              <a:rPr lang="en-CA" sz="1600"/>
              <a:t>Total number of Elements which array can contain</a:t>
            </a:r>
          </a:p>
        </p:txBody>
      </p:sp>
    </p:spTree>
    <p:extLst>
      <p:ext uri="{BB962C8B-B14F-4D97-AF65-F5344CB8AC3E}">
        <p14:creationId xmlns:p14="http://schemas.microsoft.com/office/powerpoint/2010/main" val="204523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D53A-212B-7C29-6A41-63275D236CAB}"/>
              </a:ext>
            </a:extLst>
          </p:cNvPr>
          <p:cNvSpPr>
            <a:spLocks noGrp="1"/>
          </p:cNvSpPr>
          <p:nvPr>
            <p:ph type="title"/>
          </p:nvPr>
        </p:nvSpPr>
        <p:spPr/>
        <p:txBody>
          <a:bodyPr/>
          <a:lstStyle/>
          <a:p>
            <a:r>
              <a:rPr lang="en-US">
                <a:solidFill>
                  <a:schemeClr val="accent1">
                    <a:lumMod val="60000"/>
                    <a:lumOff val="40000"/>
                  </a:schemeClr>
                </a:solidFill>
              </a:rPr>
              <a:t>Number of dimensions in multidimensional arrays</a:t>
            </a:r>
          </a:p>
        </p:txBody>
      </p:sp>
      <p:sp>
        <p:nvSpPr>
          <p:cNvPr id="3" name="Content Placeholder 2">
            <a:extLst>
              <a:ext uri="{FF2B5EF4-FFF2-40B4-BE49-F238E27FC236}">
                <a16:creationId xmlns:a16="http://schemas.microsoft.com/office/drawing/2014/main" id="{F675D29E-F06C-8A4C-D60D-852BA2AF9883}"/>
              </a:ext>
            </a:extLst>
          </p:cNvPr>
          <p:cNvSpPr>
            <a:spLocks noGrp="1"/>
          </p:cNvSpPr>
          <p:nvPr>
            <p:ph idx="1"/>
          </p:nvPr>
        </p:nvSpPr>
        <p:spPr>
          <a:xfrm>
            <a:off x="1451579" y="2015732"/>
            <a:ext cx="9291215" cy="4221474"/>
          </a:xfrm>
        </p:spPr>
        <p:txBody>
          <a:bodyPr>
            <a:normAutofit/>
          </a:bodyPr>
          <a:lstStyle/>
          <a:p>
            <a:r>
              <a:rPr lang="en-US"/>
              <a:t>The number of dimensions in multidimensional arrays can either be two-dimensional(2D) or three-dimensional(3D).</a:t>
            </a:r>
          </a:p>
          <a:p>
            <a:r>
              <a:rPr lang="en-US"/>
              <a:t>Two-dimensional arrays have two square brackets that represent rows and columns.</a:t>
            </a:r>
          </a:p>
          <a:p>
            <a:r>
              <a:rPr lang="en-US">
                <a:solidFill>
                  <a:srgbClr val="FFFFFF"/>
                </a:solidFill>
              </a:rPr>
              <a:t>With three-dimensional arrays, its structure is a collection of two-dimensional arrays that could be visualized as multiple tables stacked on top of each other.</a:t>
            </a:r>
          </a:p>
          <a:p>
            <a:r>
              <a:rPr lang="en-US">
                <a:solidFill>
                  <a:srgbClr val="FFFFFF"/>
                </a:solidFill>
              </a:rPr>
              <a:t>This type of array has three square brackets that represent the depth, number of rows, and number of columns within an array </a:t>
            </a:r>
            <a:endParaRPr lang="en-US"/>
          </a:p>
        </p:txBody>
      </p:sp>
    </p:spTree>
    <p:extLst>
      <p:ext uri="{BB962C8B-B14F-4D97-AF65-F5344CB8AC3E}">
        <p14:creationId xmlns:p14="http://schemas.microsoft.com/office/powerpoint/2010/main" val="168638575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0</TotalTime>
  <Words>963</Words>
  <Application>Microsoft Office PowerPoint</Application>
  <PresentationFormat>Widescreen</PresentationFormat>
  <Paragraphs>118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Rockwell</vt:lpstr>
      <vt:lpstr>Times New Roman</vt:lpstr>
      <vt:lpstr>Wingdings</vt:lpstr>
      <vt:lpstr>Gallery</vt:lpstr>
      <vt:lpstr>Multidimensional  Array</vt:lpstr>
      <vt:lpstr>Definition of Multi-dimensional ARRAY</vt:lpstr>
      <vt:lpstr>Declaring An Array (syntax) </vt:lpstr>
      <vt:lpstr>How To Initialize An Array? </vt:lpstr>
      <vt:lpstr>How To Initialize An Array? </vt:lpstr>
      <vt:lpstr>How set variables?</vt:lpstr>
      <vt:lpstr>How To get values?</vt:lpstr>
      <vt:lpstr>Size Calculation/Memory Allocation</vt:lpstr>
      <vt:lpstr>Number of dimensions in multidimensional arrays</vt:lpstr>
      <vt:lpstr>Use cases for multidimensional arrays</vt:lpstr>
      <vt:lpstr>USE CASES FOR MULTIDIMENSIONAL ARRAYS</vt:lpstr>
      <vt:lpstr>PASSING Multidimensional arrays to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Multidimensional  Array</dc:title>
  <dc:creator>Parth Parmar</dc:creator>
  <cp:lastModifiedBy>Parth Dipakkumar Parmar [Student]</cp:lastModifiedBy>
  <cp:revision>1</cp:revision>
  <dcterms:created xsi:type="dcterms:W3CDTF">2023-11-30T04:52:05Z</dcterms:created>
  <dcterms:modified xsi:type="dcterms:W3CDTF">2023-11-30T22:05:30Z</dcterms:modified>
</cp:coreProperties>
</file>