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135891B1-491A-4EE1-A842-BA8D35838CF4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Tableau_Insights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D3F076DC-0E26-4EBE-8D2E-89D75879A812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8/26/2022 11:24:16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mazon Sales Insights" id="2" name="slide2">
            <a:extLst>
              <a:ext uri="{FF2B5EF4-FFF2-40B4-BE49-F238E27FC236}">
                <a16:creationId xmlns:a16="http://schemas.microsoft.com/office/drawing/2014/main" id="{457898CC-A07F-4B81-9527-FDF05CB8ED3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3520"/>
            <a:ext cx="12192000" cy="5810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2022-08-26T17:54:17Z</dcterms:created>
  <dcterms:modified xsi:type="dcterms:W3CDTF">2022-08-26T17:54:17Z</dcterms:modified>
</cp:coreProperties>
</file>