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8249174-7E7D-4553-AF45-6BD2456A9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Resume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13C533A-19BA-4521-9FB4-F1EB30363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8/18/2022 2:32:47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7CE610E-3E37-4E7A-9A2A-2C5B7526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5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/>
  <cp:lastModifiedBy>Parmeet Singh Dang</cp:lastModifiedBy>
  <cp:revision>1</cp:revision>
  <dcterms:created xsi:type="dcterms:W3CDTF">2022-08-18T09:02:49Z</dcterms:created>
  <dcterms:modified xsi:type="dcterms:W3CDTF">2022-08-18T09:03:08Z</dcterms:modified>
</cp:coreProperties>
</file>