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7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8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7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9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4BB46-172D-4616-AF28-9A959B459D94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871BA4-BB4C-4F64-8422-359703F6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DB5F-128D-427E-B357-9EB71F801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3D818-E15B-4795-A04F-102C68546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Parmeet singh Dang</a:t>
            </a:r>
          </a:p>
        </p:txBody>
      </p:sp>
    </p:spTree>
    <p:extLst>
      <p:ext uri="{BB962C8B-B14F-4D97-AF65-F5344CB8AC3E}">
        <p14:creationId xmlns:p14="http://schemas.microsoft.com/office/powerpoint/2010/main" val="376428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07B2-5AA6-4676-8B38-3DE53070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DBF5-6350-416B-89AF-BC51E21C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Architectural Diagram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007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373-5383-4165-9BA7-E412B1E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2B0F-0F84-46F2-8824-7CFF20B1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Company wants to know insight about revenues and their year on year impact.</a:t>
            </a:r>
          </a:p>
          <a:p>
            <a:r>
              <a:rPr lang="en-US" dirty="0"/>
              <a:t>They are also interested in knowing which products are out performing and who are their crucial customers.</a:t>
            </a:r>
          </a:p>
          <a:p>
            <a:r>
              <a:rPr lang="en-US" dirty="0"/>
              <a:t>They are also interested in knowing which zones and regions are crucial for business</a:t>
            </a:r>
          </a:p>
          <a:p>
            <a:r>
              <a:rPr lang="en-US" dirty="0"/>
              <a:t>They want to improvise business in non-performing cities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2788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D65-C79D-461F-9196-D67F2CB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FE21-D74B-47A2-BE89-AAB84EAA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Qty</a:t>
            </a:r>
          </a:p>
          <a:p>
            <a:r>
              <a:rPr lang="en-US" dirty="0"/>
              <a:t>Customers</a:t>
            </a:r>
          </a:p>
          <a:p>
            <a:r>
              <a:rPr lang="en-US" dirty="0"/>
              <a:t>Products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s between Data Engineering vs. Data Science">
            <a:extLst>
              <a:ext uri="{FF2B5EF4-FFF2-40B4-BE49-F238E27FC236}">
                <a16:creationId xmlns:a16="http://schemas.microsoft.com/office/drawing/2014/main" id="{F0364BD9-6822-4454-B72B-71486565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4975"/>
            <a:ext cx="97536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0BF4A2-DD41-47E7-9134-420FA7D5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305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3596-5500-4BFE-8218-EA38A87F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2050" name="Picture 2" descr="Image result for mysql icon">
            <a:extLst>
              <a:ext uri="{FF2B5EF4-FFF2-40B4-BE49-F238E27FC236}">
                <a16:creationId xmlns:a16="http://schemas.microsoft.com/office/drawing/2014/main" id="{60C65D37-CA94-46DE-A530-DF7178B4E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3438527"/>
            <a:ext cx="1133475" cy="16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575EBE-C511-4209-A89F-5976A37581D1}"/>
              </a:ext>
            </a:extLst>
          </p:cNvPr>
          <p:cNvCxnSpPr>
            <a:cxnSpLocks/>
            <a:stCxn id="2050" idx="3"/>
          </p:cNvCxnSpPr>
          <p:nvPr/>
        </p:nvCxnSpPr>
        <p:spPr>
          <a:xfrm>
            <a:off x="3076574" y="4241405"/>
            <a:ext cx="1819276" cy="1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tableau icon">
            <a:extLst>
              <a:ext uri="{FF2B5EF4-FFF2-40B4-BE49-F238E27FC236}">
                <a16:creationId xmlns:a16="http://schemas.microsoft.com/office/drawing/2014/main" id="{81E5B0F5-19B2-4499-A128-78DE91C3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3654227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 Analyzing Dashboard Illustration">
            <a:extLst>
              <a:ext uri="{FF2B5EF4-FFF2-40B4-BE49-F238E27FC236}">
                <a16:creationId xmlns:a16="http://schemas.microsoft.com/office/drawing/2014/main" id="{8B9FD630-1071-4B13-A0DE-FD3A3253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635179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EDC2E-6E59-4B48-8984-1426EC1D51CB}"/>
              </a:ext>
            </a:extLst>
          </p:cNvPr>
          <p:cNvCxnSpPr>
            <a:cxnSpLocks/>
          </p:cNvCxnSpPr>
          <p:nvPr/>
        </p:nvCxnSpPr>
        <p:spPr>
          <a:xfrm>
            <a:off x="6248398" y="4257675"/>
            <a:ext cx="1819276" cy="1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EEA780-4442-4988-B753-E010F0487E9F}"/>
              </a:ext>
            </a:extLst>
          </p:cNvPr>
          <p:cNvSpPr txBox="1"/>
          <p:nvPr/>
        </p:nvSpPr>
        <p:spPr>
          <a:xfrm>
            <a:off x="3240883" y="3672111"/>
            <a:ext cx="171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ETL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63796-8DAC-4F85-AC18-28E5EE21C6C6}"/>
              </a:ext>
            </a:extLst>
          </p:cNvPr>
          <p:cNvSpPr txBox="1"/>
          <p:nvPr/>
        </p:nvSpPr>
        <p:spPr>
          <a:xfrm>
            <a:off x="6029325" y="3641333"/>
            <a:ext cx="18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Analyze, Visualize &amp; </a:t>
            </a:r>
          </a:p>
          <a:p>
            <a:pPr algn="ctr"/>
            <a:r>
              <a:rPr lang="en-US" sz="1600" dirty="0"/>
              <a:t>find patterns</a:t>
            </a:r>
          </a:p>
        </p:txBody>
      </p:sp>
      <p:pic>
        <p:nvPicPr>
          <p:cNvPr id="2056" name="Picture 8" descr="data icon, dataanalysis icon, analysis icon, business icon, bank icon,  currency icon, money icon, cash icon, stockmarket icon, icons icon, icon  icon, popularicons icon, latesticons icon, latesticon icon, popularicon icon">
            <a:extLst>
              <a:ext uri="{FF2B5EF4-FFF2-40B4-BE49-F238E27FC236}">
                <a16:creationId xmlns:a16="http://schemas.microsoft.com/office/drawing/2014/main" id="{CEEA5B9B-7F70-48C1-83BB-EEB6DE4D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26" y="2600325"/>
            <a:ext cx="1004888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Amazon Sales Insights">
            <a:extLst>
              <a:ext uri="{FF2B5EF4-FFF2-40B4-BE49-F238E27FC236}">
                <a16:creationId xmlns:a16="http://schemas.microsoft.com/office/drawing/2014/main" id="{539BE805-CCE9-492F-B58D-90C1703F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803894"/>
            <a:ext cx="9925050" cy="53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1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F12-6BF2-4CF6-BEE4-119086FE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9590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8786</TotalTime>
  <Words>92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Tableau Insights</vt:lpstr>
      <vt:lpstr>Agenda</vt:lpstr>
      <vt:lpstr>Problem Statement</vt:lpstr>
      <vt:lpstr>Focus Factors</vt:lpstr>
      <vt:lpstr>Database Architecture</vt:lpstr>
      <vt:lpstr>Architectural Diagram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Insights</dc:title>
  <dc:creator>Parmeet Singh Dang</dc:creator>
  <cp:lastModifiedBy>Parmeet Dang</cp:lastModifiedBy>
  <cp:revision>9</cp:revision>
  <dcterms:created xsi:type="dcterms:W3CDTF">2022-08-16T06:50:47Z</dcterms:created>
  <dcterms:modified xsi:type="dcterms:W3CDTF">2022-08-27T03:31:23Z</dcterms:modified>
</cp:coreProperties>
</file>