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12700"/>
            <a:ext cx="12191365" cy="6845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Nimbus Roman No9 L</vt:lpstr>
      <vt:lpstr>Arial Black</vt:lpstr>
      <vt:lpstr>Microsoft YaHei</vt:lpstr>
      <vt:lpstr>Droid Sans Fallback</vt:lpstr>
      <vt:lpstr>Arial Unicode MS</vt:lpstr>
      <vt:lpstr>SimSun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parmeetrai</dc:creator>
  <cp:lastModifiedBy>parmeetrai</cp:lastModifiedBy>
  <cp:revision>8</cp:revision>
  <dcterms:created xsi:type="dcterms:W3CDTF">2023-04-19T05:41:31Z</dcterms:created>
  <dcterms:modified xsi:type="dcterms:W3CDTF">2023-04-19T05:41:31Z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