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77466c6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77466c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7466c6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77466c6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30b0e013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30b0e013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573cc222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573cc222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573cc222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573cc222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3055e31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3055e3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573cc222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573cc222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573cc222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573cc222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573cc2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573cc2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573cc2221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573cc2221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73cc222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573cc222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77466c60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77466c60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7466c60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77466c60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573cc222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573cc222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7466c6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77466c6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7466c60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7466c60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ishikeshkonapure/home-loan-approval?select=loan_sanction_train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2925" y="776250"/>
            <a:ext cx="7316700" cy="6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Home Loan App to Predict Loan Approval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75" y="1552575"/>
            <a:ext cx="6207850" cy="2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973000" y="4129425"/>
            <a:ext cx="7316700" cy="7503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Alberto Medina; Pam Alhousseiny; Mason Plikerd; Parmeet Arora</a:t>
            </a:r>
            <a:endParaRPr b="1" sz="16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67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4 Proposal Team 1 ; </a:t>
            </a:r>
            <a:r>
              <a:rPr b="1" lang="en" sz="16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11-12-2024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66775" y="1298550"/>
            <a:ext cx="60675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3693" lvl="0" marL="635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Deep Learning Model: accuracy 78%​</a:t>
            </a:r>
            <a:endParaRPr sz="72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" sz="3440"/>
              <a:t> </a:t>
            </a:r>
            <a:endParaRPr sz="344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25" y="2351325"/>
            <a:ext cx="8571151" cy="11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0" y="1349325"/>
            <a:ext cx="8372850" cy="33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197075"/>
            <a:ext cx="3524250" cy="37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App D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eployment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Predictions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Reliable loan approval predictions for applicants.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Efficiency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loan processing time, aiding lenders.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Insightful Factors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key variables impacting loan approval for better decision-making.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Expected Outcomes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07275" y="1309250"/>
            <a:ext cx="84585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 relies on the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Kaggle Home Loan Approval dataset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may lack certain relevant features that influence real-world loan approvals, such as credit history, employment length, or co-applicant details.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Overfitting risk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present, especially if the dataset is small or the model is too complex. This may cause the model to perform well on training data but poorly on new, unseen data.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 requires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training and testing multiple models, which could be limited if the project team does not have access to high-performance computing resources.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latin typeface="Calibri"/>
                <a:ea typeface="Calibri"/>
                <a:cs typeface="Calibri"/>
                <a:sym typeface="Calibri"/>
              </a:rPr>
              <a:t>Limitations</a:t>
            </a:r>
            <a:r>
              <a:rPr lang="en" sz="3640"/>
              <a:t> </a:t>
            </a:r>
            <a:endParaRPr sz="364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47350" y="1603175"/>
            <a:ext cx="83499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machine learning-driven Home Loan App to predict loan approval, leveraging insights from applicant data.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Streamlines the loan process for lenders and provides borrowers with clear feedback on loan applications.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96950" y="2077200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Questions &amp; Discussion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" sz="3440"/>
              <a:t> </a:t>
            </a:r>
            <a:endParaRPr sz="344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89750" y="1330725"/>
            <a:ext cx="79284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This project aims to develop a tool enabling users to input a variety of factors, including gender, marital status, dependents, educational level, loan amount, and more. ​</a:t>
            </a:r>
            <a:endParaRPr sz="21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1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Subsequently, the tool will provide predictions regarding the approval of a home loan based on the entered parameters.</a:t>
            </a:r>
            <a:endParaRPr sz="21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9450" y="1643250"/>
            <a:ext cx="79944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Kaggle – "Home Loan Approval" Dataset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Content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Applicant demographics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Loan-related details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to Dataset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6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https://www.kaggle.com/datasets/rishikeshkonapure/home-loan-approval?select=loan_sanction_train.csv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Data Source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92800" y="1484275"/>
            <a:ext cx="85584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Applicant's gender, possibly influencing approval rates.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Relationship status as an indicator of financial stability.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Number of dependents influencing financial obligations.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Correlation with income and job stability.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Primary factor for assessing repayment capability.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 Amount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Requested amount vs. applicant's profile.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of Loan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Duration, affecting monthly payments and risk.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Variables in the model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Overview of Training Data</a:t>
            </a: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440"/>
              <a:t> </a:t>
            </a:r>
            <a:endParaRPr sz="344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25" y="1447875"/>
            <a:ext cx="3981450" cy="30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5" y="1390650"/>
            <a:ext cx="4138600" cy="30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543050"/>
            <a:ext cx="3771901" cy="27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1" y="1543050"/>
            <a:ext cx="4267199" cy="2885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Overview of Training Data</a:t>
            </a: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440"/>
              <a:t> </a:t>
            </a:r>
            <a:endParaRPr sz="34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r>
              <a:rPr lang="en" sz="3440"/>
              <a:t> </a:t>
            </a:r>
            <a:endParaRPr sz="344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74075" y="1509650"/>
            <a:ext cx="82431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best-performing model for loan approval prediction.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266700" y="1376050"/>
            <a:ext cx="32067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9248" lvl="0" marL="635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Logistic-Regression Model: accuracy 83%​</a:t>
            </a:r>
            <a:endParaRPr b="1" sz="20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500"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Logistic Regression Model</a:t>
            </a:r>
            <a:r>
              <a:rPr lang="en" sz="3440"/>
              <a:t> </a:t>
            </a:r>
            <a:endParaRPr sz="3440"/>
          </a:p>
        </p:txBody>
      </p:sp>
      <p:sp>
        <p:nvSpPr>
          <p:cNvPr id="175" name="Google Shape;175;p20"/>
          <p:cNvSpPr txBox="1"/>
          <p:nvPr/>
        </p:nvSpPr>
        <p:spPr>
          <a:xfrm>
            <a:off x="4652088" y="1840018"/>
            <a:ext cx="15765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813" y="1762125"/>
            <a:ext cx="50006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266700" y="1762125"/>
            <a:ext cx="40005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855" lvl="0" marL="635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Random Forest Model: accuracy 81.95%​</a:t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202900" y="207975"/>
            <a:ext cx="8750100" cy="9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Random Forest Model</a:t>
            </a:r>
            <a:r>
              <a:rPr lang="en" sz="3440"/>
              <a:t> </a:t>
            </a:r>
            <a:endParaRPr sz="3440"/>
          </a:p>
        </p:txBody>
      </p:sp>
      <p:pic>
        <p:nvPicPr>
          <p:cNvPr descr="A screenshot of a computer&#10;&#10;Description automatically generated"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57625"/>
            <a:ext cx="3924300" cy="15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4652088" y="1840018"/>
            <a:ext cx="15765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