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016" y="-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4757-BC62-E54A-9AF0-EDFF2D294E0E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BC7-2D04-DF44-9668-8F1457892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1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4757-BC62-E54A-9AF0-EDFF2D294E0E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BC7-2D04-DF44-9668-8F1457892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9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4757-BC62-E54A-9AF0-EDFF2D294E0E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BC7-2D04-DF44-9668-8F1457892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32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4757-BC62-E54A-9AF0-EDFF2D294E0E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BC7-2D04-DF44-9668-8F1457892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4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4757-BC62-E54A-9AF0-EDFF2D294E0E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BC7-2D04-DF44-9668-8F1457892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9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4757-BC62-E54A-9AF0-EDFF2D294E0E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BC7-2D04-DF44-9668-8F1457892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1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4757-BC62-E54A-9AF0-EDFF2D294E0E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BC7-2D04-DF44-9668-8F1457892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6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4757-BC62-E54A-9AF0-EDFF2D294E0E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BC7-2D04-DF44-9668-8F1457892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4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4757-BC62-E54A-9AF0-EDFF2D294E0E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BC7-2D04-DF44-9668-8F1457892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1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4757-BC62-E54A-9AF0-EDFF2D294E0E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BC7-2D04-DF44-9668-8F1457892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9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4757-BC62-E54A-9AF0-EDFF2D294E0E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BC7-2D04-DF44-9668-8F1457892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9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B4757-BC62-E54A-9AF0-EDFF2D294E0E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C3BC7-2D04-DF44-9668-8F1457892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3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jpeg"/><Relationship Id="rId5" Type="http://schemas.microsoft.com/office/2007/relationships/hdphoto" Target="../media/hdphoto2.wdp"/><Relationship Id="rId6" Type="http://schemas.openxmlformats.org/officeDocument/2006/relationships/image" Target="../media/image3.jpeg"/><Relationship Id="rId7" Type="http://schemas.microsoft.com/office/2007/relationships/hdphoto" Target="../media/hdphoto3.wdp"/><Relationship Id="rId8" Type="http://schemas.openxmlformats.org/officeDocument/2006/relationships/image" Target="../media/image4.jpeg"/><Relationship Id="rId9" Type="http://schemas.microsoft.com/office/2007/relationships/hdphoto" Target="../media/hdphoto4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8-11 at 10.21.11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2757"/>
            <a:ext cx="1562277" cy="2166420"/>
          </a:xfrm>
          <a:prstGeom prst="rect">
            <a:avLst/>
          </a:prstGeom>
        </p:spPr>
      </p:pic>
      <p:pic>
        <p:nvPicPr>
          <p:cNvPr id="7" name="Picture 6" descr="Screen Shot 2016-08-11 at 10.22.38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777" y="2632610"/>
            <a:ext cx="1231066" cy="200836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384300" y="2862090"/>
            <a:ext cx="2768600" cy="1244600"/>
            <a:chOff x="4041466" y="1701800"/>
            <a:chExt cx="2768600" cy="1244600"/>
          </a:xfrm>
        </p:grpSpPr>
        <p:pic>
          <p:nvPicPr>
            <p:cNvPr id="5" name="Picture 4" descr="Screen Shot 2016-08-11 at 10.21.36.png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1466" y="2123730"/>
              <a:ext cx="2768600" cy="822670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 flipV="1">
              <a:off x="5930900" y="1701800"/>
              <a:ext cx="165100" cy="80010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5857875" y="2432757"/>
              <a:ext cx="146050" cy="1382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537634" y="2559240"/>
            <a:ext cx="2428566" cy="2028100"/>
            <a:chOff x="4406900" y="3121750"/>
            <a:chExt cx="2428566" cy="2028100"/>
          </a:xfrm>
        </p:grpSpPr>
        <p:pic>
          <p:nvPicPr>
            <p:cNvPr id="8" name="Picture 7" descr="Screen Shot 2016-08-11 at 10.22.54.png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6900" y="3644900"/>
              <a:ext cx="2428566" cy="1504950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 flipV="1">
              <a:off x="5638800" y="3121750"/>
              <a:ext cx="73025" cy="97224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5565775" y="4024847"/>
              <a:ext cx="146050" cy="1382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V="1">
            <a:off x="1320977" y="3712990"/>
            <a:ext cx="647700" cy="50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</p:cNvCxnSpPr>
          <p:nvPr/>
        </p:nvCxnSpPr>
        <p:spPr>
          <a:xfrm>
            <a:off x="5905843" y="3636790"/>
            <a:ext cx="695291" cy="32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248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Durham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Tomasz Koziara</dc:creator>
  <cp:lastModifiedBy>Tomasz Koziara</cp:lastModifiedBy>
  <cp:revision>3</cp:revision>
  <dcterms:created xsi:type="dcterms:W3CDTF">2016-08-11T08:27:16Z</dcterms:created>
  <dcterms:modified xsi:type="dcterms:W3CDTF">2016-08-11T08:38:43Z</dcterms:modified>
</cp:coreProperties>
</file>