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5EDC-4263-F649-B76E-2F123D55519A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0C3C-5135-8947-ABCE-F69C3871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" y="1976837"/>
            <a:ext cx="4140682" cy="310834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85592" y="2146299"/>
            <a:ext cx="3979008" cy="27354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87800" y="2451100"/>
            <a:ext cx="12573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92481">
            <a:off x="4203700" y="2179527"/>
            <a:ext cx="90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sparsify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Durham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Koziara</dc:creator>
  <cp:lastModifiedBy>Tomasz Koziara</cp:lastModifiedBy>
  <cp:revision>5</cp:revision>
  <dcterms:created xsi:type="dcterms:W3CDTF">2016-08-15T09:32:46Z</dcterms:created>
  <dcterms:modified xsi:type="dcterms:W3CDTF">2016-08-15T10:26:00Z</dcterms:modified>
</cp:coreProperties>
</file>