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2" r:id="rId12"/>
    <p:sldId id="273" r:id="rId13"/>
    <p:sldId id="280" r:id="rId14"/>
    <p:sldId id="281" r:id="rId15"/>
    <p:sldId id="282" r:id="rId16"/>
    <p:sldId id="283" r:id="rId17"/>
    <p:sldId id="285" r:id="rId18"/>
    <p:sldId id="286" r:id="rId19"/>
    <p:sldId id="287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96193"/>
            <a:ext cx="815615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Project Week! (</a:t>
            </a:r>
            <a:r>
              <a:rPr lang="en-US" dirty="0"/>
              <a:t>This Week</a:t>
            </a:r>
            <a:r>
              <a:rPr dirty="0"/>
              <a:t>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27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lang="en-US" dirty="0"/>
              <a:t>Saturday’s</a:t>
            </a:r>
            <a:r>
              <a:rPr dirty="0"/>
              <a:t>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defRPr sz="21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387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lang="en-US" dirty="0"/>
              <a:t>Next Week (Monday):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pPr>
              <a:defRPr sz="2100" b="1" u="sng"/>
            </a:pPr>
            <a:endParaRPr lang="en-US" dirty="0"/>
          </a:p>
          <a:p>
            <a:pPr>
              <a:defRPr sz="2100" b="1" u="sng"/>
            </a:pPr>
            <a:r>
              <a:rPr dirty="0"/>
              <a:t>Next Week (</a:t>
            </a:r>
            <a:r>
              <a:rPr lang="en-US" dirty="0"/>
              <a:t>Wednesday</a:t>
            </a:r>
            <a:r>
              <a:rPr dirty="0"/>
              <a:t>):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</a:t>
            </a:r>
            <a:r>
              <a:rPr lang="en-US" dirty="0"/>
              <a:t>Saturday</a:t>
            </a:r>
            <a:r>
              <a:rPr dirty="0"/>
              <a:t>)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lang="en-US" dirty="0"/>
              <a:t>Monday, January 14th</a:t>
            </a:r>
            <a:r>
              <a:rPr dirty="0"/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3830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dirty="0"/>
              <a:t>Team #1</a:t>
            </a:r>
          </a:p>
          <a:p>
            <a:pPr>
              <a:defRPr sz="2100"/>
            </a:pPr>
            <a:r>
              <a:rPr lang="en-US" dirty="0"/>
              <a:t>Ann Marie Zaya, Eric Yang, Eduardo </a:t>
            </a:r>
            <a:r>
              <a:rPr lang="en-US" dirty="0" err="1"/>
              <a:t>Landeros</a:t>
            </a:r>
            <a:r>
              <a:rPr lang="en-US" dirty="0"/>
              <a:t>, </a:t>
            </a:r>
            <a:r>
              <a:rPr lang="en-US" dirty="0" err="1"/>
              <a:t>Yuxing</a:t>
            </a:r>
            <a:r>
              <a:rPr lang="en-US" dirty="0"/>
              <a:t> Wang</a:t>
            </a:r>
            <a:endParaRPr dirty="0"/>
          </a:p>
          <a:p>
            <a:endParaRPr dirty="0"/>
          </a:p>
          <a:p>
            <a:pPr>
              <a:defRPr sz="2100" b="1"/>
            </a:pPr>
            <a:r>
              <a:rPr dirty="0"/>
              <a:t>Team #2</a:t>
            </a:r>
          </a:p>
          <a:p>
            <a:pPr>
              <a:defRPr sz="2100"/>
            </a:pPr>
            <a:r>
              <a:rPr lang="en-US" dirty="0"/>
              <a:t>David Tabor, Laura Schmidt, Anthony Ruggeri</a:t>
            </a:r>
            <a:endParaRPr dirty="0"/>
          </a:p>
          <a:p>
            <a:endParaRPr dirty="0"/>
          </a:p>
          <a:p>
            <a:pPr>
              <a:defRPr sz="2100" b="1"/>
            </a:pPr>
            <a:r>
              <a:rPr dirty="0"/>
              <a:t>Team #3</a:t>
            </a:r>
          </a:p>
          <a:p>
            <a:pPr>
              <a:defRPr sz="2100"/>
            </a:pPr>
            <a:r>
              <a:rPr lang="en-US" dirty="0"/>
              <a:t>Shira </a:t>
            </a:r>
            <a:r>
              <a:rPr lang="en-US" dirty="0" err="1"/>
              <a:t>Orlowek</a:t>
            </a:r>
            <a:r>
              <a:rPr lang="en-US" dirty="0"/>
              <a:t>, Daniel </a:t>
            </a:r>
            <a:r>
              <a:rPr lang="en-US" dirty="0" err="1"/>
              <a:t>Parmet</a:t>
            </a:r>
            <a:r>
              <a:rPr lang="en-US" dirty="0"/>
              <a:t>, Stephen Murphy, Maggie Brink</a:t>
            </a:r>
            <a:endParaRPr dirty="0"/>
          </a:p>
          <a:p>
            <a:endParaRPr dirty="0"/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2353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lang="en-US" dirty="0"/>
              <a:t>Team #4</a:t>
            </a:r>
          </a:p>
          <a:p>
            <a:pPr>
              <a:defRPr sz="2100"/>
            </a:pPr>
            <a:r>
              <a:rPr lang="en-US" dirty="0" err="1"/>
              <a:t>Shabreen</a:t>
            </a:r>
            <a:r>
              <a:rPr lang="en-US" dirty="0"/>
              <a:t> Khan, Olivia Martin, Victor </a:t>
            </a:r>
            <a:r>
              <a:rPr lang="en-US" dirty="0" err="1"/>
              <a:t>Birza</a:t>
            </a:r>
            <a:r>
              <a:rPr lang="en-US" dirty="0"/>
              <a:t>, Arthur Velez</a:t>
            </a:r>
          </a:p>
          <a:p>
            <a:pPr>
              <a:defRPr sz="2100" b="1"/>
            </a:pPr>
            <a:endParaRPr lang="en-US" dirty="0"/>
          </a:p>
          <a:p>
            <a:pPr>
              <a:defRPr sz="2100" b="1"/>
            </a:pPr>
            <a:r>
              <a:rPr dirty="0"/>
              <a:t>Team #5</a:t>
            </a:r>
          </a:p>
          <a:p>
            <a:pPr>
              <a:defRPr sz="2100"/>
            </a:pPr>
            <a:r>
              <a:rPr lang="en-US" dirty="0"/>
              <a:t>Jeff Brown, Hao Lu, Alan </a:t>
            </a:r>
            <a:r>
              <a:rPr lang="en-US" dirty="0" err="1"/>
              <a:t>Garbarino</a:t>
            </a:r>
            <a:r>
              <a:rPr lang="en-US" dirty="0"/>
              <a:t>, Eugenio </a:t>
            </a:r>
            <a:r>
              <a:rPr lang="en-US" dirty="0" err="1"/>
              <a:t>Gallastegui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633</Words>
  <Application>Microsoft Office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Travis Taylor</cp:lastModifiedBy>
  <cp:revision>33</cp:revision>
  <dcterms:modified xsi:type="dcterms:W3CDTF">2019-01-02T19:00:10Z</dcterms:modified>
</cp:coreProperties>
</file>