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aleway" charset="0"/>
      <p:regular r:id="rId9"/>
      <p:bold r:id="rId10"/>
      <p:italic r:id="rId11"/>
      <p:boldItalic r:id="rId12"/>
    </p:embeddedFont>
    <p:embeddedFont>
      <p:font typeface="La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1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55041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84cdcd3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84cdcd3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e3bddff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e3bddff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e3bddff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e3bddff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Stephen, Shira, Maggie and Daniel • 04.06.2019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Story: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Changes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688000" y="1117175"/>
            <a:ext cx="4410000" cy="31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Changes in city (places with over 50,000 people) populations from 2005-2017. 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We looked into variables within the population: 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Socioeconomic Status  (Income)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Age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Race</a:t>
            </a:r>
            <a:endParaRPr b="1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200" y="0"/>
            <a:ext cx="1603800" cy="11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Munging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802950" y="1930200"/>
            <a:ext cx="7541400" cy="26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Added column “year” to each dataset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Parsed out only necessary columns using a ‘string contains’ function.  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Renamed column headers for years that were not consistent. 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Merged each dataset based on the year.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Generated  Latitude and Longitude using GoogleV3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Read each csv out by </a:t>
            </a:r>
            <a:r>
              <a:rPr lang="en" sz="1600" dirty="0" smtClean="0"/>
              <a:t>year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 smtClean="0"/>
              <a:t>Loaded Data into SQLITE file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LoDash - New JavaScript Library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1600275"/>
            <a:ext cx="7493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Utility Library</a:t>
            </a:r>
            <a:endParaRPr sz="1600"/>
          </a:p>
          <a:p>
            <a:pPr marL="914400" lvl="1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○"/>
            </a:pPr>
            <a:r>
              <a:rPr lang="en" sz="1600"/>
              <a:t>Used ‘.map’ within code to select items from an array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Leaflet &amp; D3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464575" y="2078875"/>
            <a:ext cx="8483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Created map that zooms in on location based on user selection</a:t>
            </a:r>
            <a:endParaRPr sz="1200"/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Connected city data via lat/long from GoogleV3 calculations</a:t>
            </a: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Placed marker on location selected by user</a:t>
            </a: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Customized style of map beyond Leaflet default</a:t>
            </a: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Used D3 to create graphs based on our different variables that populate next to the map </a:t>
            </a:r>
            <a:endParaRPr sz="1200"/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required code to both create the graphs and delete the previous city selected</a:t>
            </a: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1200"/>
              </a:spcAft>
              <a:buSzPts val="1200"/>
              <a:buChar char="●"/>
            </a:pPr>
            <a:r>
              <a:rPr lang="en" sz="1200"/>
              <a:t>Added Year Selector function to let user choose between years and have the charts updated by that year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we’d change for next time &amp; with more time:</a:t>
            </a:r>
            <a:endParaRPr sz="240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7737900" cy="27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Should have tested our originally selected library earlier in the process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Better define our project in the beginning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More detailed graphs (i.e. labels, legends, interactive column labels)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Additional manipulation of </a:t>
            </a:r>
            <a:r>
              <a:rPr lang="en" sz="1600" dirty="0" smtClean="0"/>
              <a:t>data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Add Gender as it is already present in our data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Add additional elements to our </a:t>
            </a:r>
            <a:r>
              <a:rPr lang="en" sz="1600" dirty="0" smtClean="0"/>
              <a:t>website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Look at a longer timeline to help tell our </a:t>
            </a:r>
            <a:r>
              <a:rPr lang="en" sz="1600" dirty="0" smtClean="0"/>
              <a:t>story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Raleway</vt:lpstr>
      <vt:lpstr>Lato</vt:lpstr>
      <vt:lpstr>Streamline</vt:lpstr>
      <vt:lpstr>Project 2</vt:lpstr>
      <vt:lpstr>Our Story:  Population Changes</vt:lpstr>
      <vt:lpstr>Data Exploration &amp; Munging</vt:lpstr>
      <vt:lpstr>LoDash - New JavaScript Library</vt:lpstr>
      <vt:lpstr>Leaflet &amp; D3</vt:lpstr>
      <vt:lpstr>What we’d change for next time &amp; with more time: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cp:lastModifiedBy>Daniel</cp:lastModifiedBy>
  <cp:revision>1</cp:revision>
  <dcterms:modified xsi:type="dcterms:W3CDTF">2019-04-05T04:43:30Z</dcterms:modified>
</cp:coreProperties>
</file>