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455081"/>
              </p:ext>
            </p:extLst>
          </p:nvPr>
        </p:nvGraphicFramePr>
        <p:xfrm>
          <a:off x="1143000" y="1066801"/>
          <a:ext cx="6705600" cy="54483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7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66.82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71.20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72.83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126.31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127.12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134.65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Accommodates </a:t>
            </a:r>
            <a:r>
              <a:rPr lang="en-US" dirty="0"/>
              <a:t>is correlated with beds and bedrooms but it drives the price </a:t>
            </a:r>
            <a:r>
              <a:rPr lang="en-US" dirty="0" smtClean="0"/>
              <a:t>15% less</a:t>
            </a:r>
            <a:r>
              <a:rPr lang="en-US" dirty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 high error term which </a:t>
            </a:r>
            <a:r>
              <a:rPr lang="en-US" smtClean="0"/>
              <a:t>is concerning.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64</TotalTime>
  <Words>550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13</cp:revision>
  <dcterms:created xsi:type="dcterms:W3CDTF">2019-05-08T02:42:50Z</dcterms:created>
  <dcterms:modified xsi:type="dcterms:W3CDTF">2019-05-08T08:17:38Z</dcterms:modified>
</cp:coreProperties>
</file>