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6" r:id="rId5"/>
    <p:sldId id="259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7A59452-5D19-4F38-84DD-02F5AB9175C0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69AD9F-ABA0-49B2-B117-8BB80E6AAB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372168"/>
            <a:ext cx="80772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Airbnb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z="1600" dirty="0" smtClean="0"/>
              <a:t>Daniel Parmet</a:t>
            </a:r>
          </a:p>
          <a:p>
            <a:pPr marL="45720" indent="0">
              <a:buNone/>
            </a:pPr>
            <a:r>
              <a:rPr lang="en-US" sz="1600" dirty="0" smtClean="0"/>
              <a:t>5.11.2019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4191000" cy="130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2649"/>
          <a:stretch>
            <a:fillRect/>
          </a:stretch>
        </p:blipFill>
        <p:spPr>
          <a:xfrm>
            <a:off x="4648200" y="2057400"/>
            <a:ext cx="4114800" cy="312737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762000" y="1828800"/>
            <a:ext cx="411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My goal is to test various machine learning models </a:t>
            </a:r>
            <a:r>
              <a:rPr lang="en-US" dirty="0" smtClean="0"/>
              <a:t>on a Kaggle DC dataset to see: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Correctly </a:t>
            </a:r>
            <a:r>
              <a:rPr lang="en-US" dirty="0"/>
              <a:t>predict price </a:t>
            </a:r>
            <a:r>
              <a:rPr lang="en-US" dirty="0" smtClean="0"/>
              <a:t>with Machine Learning.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Find </a:t>
            </a:r>
            <a:r>
              <a:rPr lang="en-US" dirty="0"/>
              <a:t>reasonable price segmentation among the </a:t>
            </a:r>
            <a:r>
              <a:rPr lang="en-US" dirty="0" smtClean="0"/>
              <a:t>offerings.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Identify </a:t>
            </a:r>
            <a:r>
              <a:rPr lang="en-US" dirty="0"/>
              <a:t>areas where more revenue could be generated by hosts and </a:t>
            </a:r>
            <a:r>
              <a:rPr lang="en-US" dirty="0" smtClean="0"/>
              <a:t>Airbnb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Stretch goal: Web </a:t>
            </a:r>
            <a:r>
              <a:rPr lang="en-US" dirty="0"/>
              <a:t>scrape a 2019 data set (or use someone else’s code) to compare the models built to use 2015 data vs. 2019 data.</a:t>
            </a:r>
          </a:p>
          <a:p>
            <a:pPr>
              <a:buClrTx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8600"/>
            <a:ext cx="6383538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Project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0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Project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76400"/>
            <a:ext cx="6400800" cy="347472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My hypothesis is that Airbnb’s own price recommendation algorithm in use in 2015 was weak.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See </a:t>
            </a:r>
            <a:r>
              <a:rPr lang="en-US" dirty="0"/>
              <a:t>more over and underpriced options done by hosts. </a:t>
            </a:r>
            <a:endParaRPr lang="en-US" dirty="0" smtClean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Find opportunities </a:t>
            </a:r>
            <a:r>
              <a:rPr lang="en-US" dirty="0"/>
              <a:t>to present price </a:t>
            </a:r>
            <a:r>
              <a:rPr lang="en-US" dirty="0" smtClean="0"/>
              <a:t>segmentation.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Expect </a:t>
            </a:r>
            <a:r>
              <a:rPr lang="en-US" dirty="0"/>
              <a:t>fairly poor predictions from any </a:t>
            </a:r>
            <a:r>
              <a:rPr lang="en-US" dirty="0" smtClean="0"/>
              <a:t>Machine Learning due to the lack of photos and reviews which likely drive price the most.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Steps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T</a:t>
            </a:r>
            <a:r>
              <a:rPr lang="en-US" dirty="0" smtClean="0"/>
              <a:t>he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09600" y="1859279"/>
            <a:ext cx="4038600" cy="3474720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 smtClean="0"/>
              <a:t>EDA (Exploratory Data Analysis):</a:t>
            </a:r>
          </a:p>
          <a:p>
            <a:pPr marL="502920" indent="-457200">
              <a:buAutoNum type="arabicPeriod"/>
            </a:pPr>
            <a:r>
              <a:rPr lang="en-US" dirty="0" smtClean="0"/>
              <a:t>Looked at initial Data</a:t>
            </a:r>
          </a:p>
          <a:p>
            <a:pPr marL="502920" indent="-457200">
              <a:buAutoNum type="arabicPeriod"/>
            </a:pPr>
            <a:r>
              <a:rPr lang="en-US" dirty="0" smtClean="0"/>
              <a:t>Cleaned Data (NAN)</a:t>
            </a:r>
          </a:p>
          <a:p>
            <a:pPr marL="502920" indent="-457200">
              <a:buAutoNum type="arabicPeriod"/>
            </a:pPr>
            <a:r>
              <a:rPr lang="en-US" dirty="0" smtClean="0"/>
              <a:t>Created a golden database for initial tests</a:t>
            </a:r>
          </a:p>
          <a:p>
            <a:pPr marL="502920" indent="-457200">
              <a:buAutoNum type="arabicPeriod"/>
            </a:pPr>
            <a:r>
              <a:rPr lang="en-US" dirty="0" smtClean="0"/>
              <a:t>Initial tests around correlation</a:t>
            </a:r>
          </a:p>
          <a:p>
            <a:pPr marL="502920" indent="-457200">
              <a:buAutoNum type="arabicPeriod"/>
            </a:pPr>
            <a:r>
              <a:rPr lang="en-US" dirty="0" smtClean="0"/>
              <a:t>Initial ML done to get a pulse.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45152" y="1859280"/>
            <a:ext cx="3965448" cy="385572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Advancing the ML:</a:t>
            </a:r>
          </a:p>
          <a:p>
            <a:pPr marL="502920" indent="-457200">
              <a:buAutoNum type="arabicPeriod"/>
            </a:pPr>
            <a:r>
              <a:rPr lang="en-US" dirty="0" smtClean="0"/>
              <a:t>Refactored code</a:t>
            </a:r>
          </a:p>
          <a:p>
            <a:pPr marL="502920" indent="-457200">
              <a:buAutoNum type="arabicPeriod"/>
            </a:pPr>
            <a:r>
              <a:rPr lang="en-US" dirty="0" smtClean="0"/>
              <a:t>Headed to find sources from Airbnb founders and data science team to think about the data differently</a:t>
            </a:r>
          </a:p>
          <a:p>
            <a:pPr marL="502920" indent="-457200">
              <a:buAutoNum type="arabicPeriod"/>
            </a:pPr>
            <a:r>
              <a:rPr lang="en-US" dirty="0" smtClean="0"/>
              <a:t>Dropped outliers</a:t>
            </a:r>
          </a:p>
          <a:p>
            <a:pPr marL="502920" indent="-457200">
              <a:buAutoNum type="arabicPeriod"/>
            </a:pPr>
            <a:r>
              <a:rPr lang="en-US" dirty="0" smtClean="0"/>
              <a:t>Split on entire home </a:t>
            </a:r>
            <a:r>
              <a:rPr lang="en-US" dirty="0" err="1" smtClean="0"/>
              <a:t>vs</a:t>
            </a:r>
            <a:r>
              <a:rPr lang="en-US" dirty="0" smtClean="0"/>
              <a:t> room</a:t>
            </a:r>
          </a:p>
          <a:p>
            <a:pPr marL="502920" indent="-457200">
              <a:buAutoNum type="arabicPeriod"/>
            </a:pPr>
            <a:r>
              <a:rPr lang="en-US" dirty="0" smtClean="0"/>
              <a:t>Created several variables for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1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512511" cy="1143000"/>
          </a:xfrm>
        </p:spPr>
        <p:txBody>
          <a:bodyPr/>
          <a:lstStyle/>
          <a:p>
            <a:pPr algn="ctr"/>
            <a:r>
              <a:rPr lang="en-US" dirty="0" smtClean="0"/>
              <a:t>A Few Visuals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543800" cy="5029198"/>
          </a:xfrm>
        </p:spPr>
      </p:pic>
    </p:spTree>
    <p:extLst>
      <p:ext uri="{BB962C8B-B14F-4D97-AF65-F5344CB8AC3E}">
        <p14:creationId xmlns:p14="http://schemas.microsoft.com/office/powerpoint/2010/main" val="130504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9600"/>
            <a:ext cx="5182330" cy="51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7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My Results…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51365147"/>
              </p:ext>
            </p:extLst>
          </p:nvPr>
        </p:nvGraphicFramePr>
        <p:xfrm>
          <a:off x="1143000" y="1066801"/>
          <a:ext cx="6705600" cy="544830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51513"/>
                <a:gridCol w="3589030"/>
                <a:gridCol w="998672"/>
                <a:gridCol w="1366385"/>
              </a:tblGrid>
              <a:tr h="6238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Test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Model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Radj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 Error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(2000)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52.33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53.25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(2000)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61.39 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39.33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39.35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64.72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0.514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64.72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65.72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65.91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571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65.91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66.82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Random Forest (2000)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71.20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72.83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126.31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31908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Linear 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134.65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3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752600"/>
            <a:ext cx="6400800" cy="3474720"/>
          </a:xfrm>
        </p:spPr>
        <p:txBody>
          <a:bodyPr>
            <a:normAutofit lnSpcReduction="10000"/>
          </a:bodyPr>
          <a:lstStyle/>
          <a:p>
            <a:pPr marL="45720" indent="0">
              <a:buClrTx/>
              <a:buNone/>
            </a:pPr>
            <a:r>
              <a:rPr lang="en-US" dirty="0"/>
              <a:t>This dataset was the DC area. 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Minimum </a:t>
            </a:r>
            <a:r>
              <a:rPr lang="en-US" dirty="0"/>
              <a:t>nights apparently has nothing to do with price.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Accommodates </a:t>
            </a:r>
            <a:r>
              <a:rPr lang="en-US" dirty="0"/>
              <a:t>is correlated with beds and bedrooms but it drives the price </a:t>
            </a:r>
            <a:r>
              <a:rPr lang="en-US" dirty="0" smtClean="0"/>
              <a:t>15% less</a:t>
            </a:r>
            <a:r>
              <a:rPr lang="en-US" dirty="0"/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definitely a chance to segment along entire homes </a:t>
            </a:r>
            <a:r>
              <a:rPr lang="en-US" dirty="0" smtClean="0"/>
              <a:t>versus </a:t>
            </a:r>
            <a:r>
              <a:rPr lang="en-US" dirty="0"/>
              <a:t>rooms.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err="1" smtClean="0"/>
              <a:t>Superhost</a:t>
            </a:r>
            <a:r>
              <a:rPr lang="en-US" dirty="0" smtClean="0"/>
              <a:t> </a:t>
            </a:r>
            <a:r>
              <a:rPr lang="en-US" dirty="0"/>
              <a:t>seems to matter and is worth testing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71600"/>
            <a:ext cx="7315200" cy="4724400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dirty="0"/>
              <a:t>What I would do </a:t>
            </a:r>
            <a:r>
              <a:rPr lang="en-US" dirty="0" smtClean="0"/>
              <a:t>differently: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PCA (Principal Component Analysis</a:t>
            </a:r>
            <a:r>
              <a:rPr lang="en-US" dirty="0" smtClean="0"/>
              <a:t>).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a more modern dataset from http://insideairbnb.com</a:t>
            </a:r>
            <a:r>
              <a:rPr lang="en-US" dirty="0" smtClean="0"/>
              <a:t>/.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I had used </a:t>
            </a:r>
            <a:r>
              <a:rPr lang="en-US" dirty="0" err="1"/>
              <a:t>insiderairbnb</a:t>
            </a:r>
            <a:r>
              <a:rPr lang="en-US" dirty="0"/>
              <a:t> </a:t>
            </a:r>
            <a:r>
              <a:rPr lang="en-US" dirty="0" smtClean="0"/>
              <a:t>data, I </a:t>
            </a:r>
            <a:r>
              <a:rPr lang="en-US" dirty="0"/>
              <a:t>would have had more robust data like: reviews, calendars which allows me to set for cleanliness data and other factors hosts get rated </a:t>
            </a:r>
            <a:r>
              <a:rPr lang="en-US" dirty="0" smtClean="0"/>
              <a:t>on.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There </a:t>
            </a:r>
            <a:r>
              <a:rPr lang="en-US" dirty="0"/>
              <a:t>is a definite opportunity to do NLP on reviews to see how better or worse reviews drive more price.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I </a:t>
            </a:r>
            <a:r>
              <a:rPr lang="en-US" dirty="0"/>
              <a:t>would add more visualizations (time restrictions, short project</a:t>
            </a:r>
            <a:r>
              <a:rPr lang="en-US" dirty="0" smtClean="0"/>
              <a:t>).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Airbnb's </a:t>
            </a:r>
            <a:r>
              <a:rPr lang="en-US" dirty="0"/>
              <a:t>own </a:t>
            </a:r>
            <a:r>
              <a:rPr lang="en-US" dirty="0" smtClean="0"/>
              <a:t>conclusions </a:t>
            </a:r>
            <a:r>
              <a:rPr lang="en-US" dirty="0"/>
              <a:t>10 years ago were not </a:t>
            </a:r>
            <a:r>
              <a:rPr lang="en-US" dirty="0" smtClean="0"/>
              <a:t>surprising</a:t>
            </a:r>
            <a:r>
              <a:rPr lang="en-US" dirty="0"/>
              <a:t>: PHOTOS </a:t>
            </a:r>
            <a:r>
              <a:rPr lang="en-US" dirty="0" err="1"/>
              <a:t>PHOTOS</a:t>
            </a:r>
            <a:r>
              <a:rPr lang="en-US" dirty="0"/>
              <a:t> </a:t>
            </a:r>
            <a:r>
              <a:rPr lang="en-US" dirty="0" err="1"/>
              <a:t>PHOTOS</a:t>
            </a:r>
            <a:r>
              <a:rPr lang="en-US" dirty="0"/>
              <a:t>. I would attempt to build an image classifier to see what results might be based on listings' photos.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Deeper exploration into room rentals. </a:t>
            </a:r>
            <a:endParaRPr lang="en-US" dirty="0"/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dataset was solely DC and </a:t>
            </a:r>
            <a:r>
              <a:rPr lang="en-US" dirty="0" smtClean="0"/>
              <a:t>one </a:t>
            </a:r>
            <a:r>
              <a:rPr lang="en-US" dirty="0"/>
              <a:t>day. It would be nice to explore other cities to see how much that matters as city contributed nothing as a variable</a:t>
            </a:r>
            <a:r>
              <a:rPr lang="en-US" dirty="0" smtClean="0"/>
              <a:t>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US" dirty="0" smtClean="0"/>
              <a:t>A high error term which </a:t>
            </a:r>
            <a:r>
              <a:rPr lang="en-US" smtClean="0"/>
              <a:t>is concerning.</a:t>
            </a: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033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65</TotalTime>
  <Words>553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Slipstream</vt:lpstr>
      <vt:lpstr>Airbnb Machine Learning</vt:lpstr>
      <vt:lpstr>Project Summary</vt:lpstr>
      <vt:lpstr>Project Hypothesis</vt:lpstr>
      <vt:lpstr>Steps To The Project</vt:lpstr>
      <vt:lpstr>A Few Visuals</vt:lpstr>
      <vt:lpstr>PowerPoint Presentation</vt:lpstr>
      <vt:lpstr>My Results…</vt:lpstr>
      <vt:lpstr>Conclusions</vt:lpstr>
      <vt:lpstr>Next Time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14</cp:revision>
  <dcterms:created xsi:type="dcterms:W3CDTF">2019-05-08T02:42:50Z</dcterms:created>
  <dcterms:modified xsi:type="dcterms:W3CDTF">2019-05-08T08:50:20Z</dcterms:modified>
</cp:coreProperties>
</file>