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2CB9C9-8169-4970-A67D-93206E00DC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CitiBiketwb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657A5B-26F2-4274-8871-C6F150D7A5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4/17/2019 1:32:18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34577843-3115-48B4-9839-58E486046A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921"/>
            <a:ext cx="12192000" cy="21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9035B0BC-E652-4EE1-8473-532CA263E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9C9F5D2-9D39-428B-9BC6-D4F520762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2" y="0"/>
            <a:ext cx="2314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A294855-8F1E-451A-BED0-74CCC0D6B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49" y="0"/>
            <a:ext cx="8713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7C4FBCB0-7604-45BE-8709-1E2A860CB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9" y="0"/>
            <a:ext cx="11278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F401F356-4DB6-4E7E-BBA3-8A44C5D19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5"/>
            <a:ext cx="12192000" cy="68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77D79A2F-EB21-4EC6-ACD0-F8A984982B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6" y="0"/>
            <a:ext cx="12020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C284D54-9283-4DFB-A133-47CDCD2EB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0"/>
            <a:ext cx="12011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ABEC8D9-5596-40ED-9391-9A0865A85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51" y="0"/>
            <a:ext cx="2219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E41EB97-849E-4081-BD93-4093D93542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26" y="0"/>
            <a:ext cx="2311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