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8075" y="5085635"/>
            <a:ext cx="8637072" cy="521287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PARNAB 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MUKHERJEE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9754" y="169682"/>
            <a:ext cx="10642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Loan Prediction System Using Machine Learning</a:t>
            </a:r>
            <a:endParaRPr lang="en-IN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Loan Prediction System | Intel DevMesh | Naveen Mishra, 09/22/2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504" y="1272932"/>
            <a:ext cx="4971559" cy="27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62194" y="4478447"/>
            <a:ext cx="579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Project Done By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8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98038"/>
          </a:xfrm>
        </p:spPr>
        <p:txBody>
          <a:bodyPr/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a machine learning model 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predict whether the person is eligible for loan or not.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 the creditworthiness of loan applicants to minimize default risk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a system that automates loan approval or rejection decisions based on data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Streamline the loan approval process, making it faster and more efficient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Enhance the customer experience by providing quick and accurate loan decisions.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8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Importance of project</a:t>
            </a:r>
            <a:endParaRPr lang="en-IN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Promotes access to credit for a wider range of individuals and businesses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Reduces manual work and speeds up the loan approval process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Employs data-driven models to make more accurate and consistent lending decisions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Supports responsible lending practices, which can lead to sustainable business growth.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6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Lending institutions face challenges in efficiently and accurately assessing the creditworthiness of loan applicants. The current manual underwriting processes are time-consuming, prone to human biases, and may lead to suboptimal lending decisions. Therefore, there is a need to develop an automated Loan Prediction System using Machine Learning to address the following issues: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Inefficient Loan Processing: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existing loan approval process is slow and resource-intensive, leading to delays in providing loans to eligible borrowers.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Risk of Default: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Without accurate credit risk assessment, there is a higher risk of approving loans to borrowers who may default, resulting in financial losses for the lending institution.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Bias in Decision-Making: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Human decision-makers may introduce biases based on factors such as gender, race, or age, which can lead to unfair lending practices.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40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https://www.kaggle.com/datasets/altruistdelhite04/loan-prediction-problem-dataset)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Cleaning, handling missing values, Visualization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3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Model 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Regression, Naive Byes, SVC, Random Forest, Decision Tree, K-Means.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Training and Testing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Splitting the data into 20-80 ratio for training and testing.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We used 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ccuracy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assess model performance.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Best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evaluating all the datasets, we found that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the best accuracy score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1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877743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: After taking the inputs from the dataset, the results is</a:t>
            </a: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8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Case 1 </a:t>
            </a: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</a:p>
          <a:p>
            <a:pPr marL="0" indent="0">
              <a:buNone/>
            </a:pP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Actual Result: Loan Approved</a:t>
            </a:r>
          </a:p>
          <a:p>
            <a:pPr marL="0" indent="0">
              <a:buNone/>
            </a:pP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Predicted Result : </a:t>
            </a:r>
            <a:r>
              <a:rPr lang="en-US" altLang="en-US" sz="8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Congratulation! Your Loan Is Approved</a:t>
            </a:r>
            <a:r>
              <a:rPr lang="en-US" alt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8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8000" b="1" u="sng" dirty="0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sz="8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</a:p>
          <a:p>
            <a:pPr marL="0" indent="0">
              <a:buNone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Actual Result: Loan </a:t>
            </a: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Not Approved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Predicted Result : </a:t>
            </a:r>
            <a:r>
              <a:rPr lang="en-US" altLang="en-US" sz="8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Sorry.. Loan Not Approved</a:t>
            </a:r>
            <a:r>
              <a:rPr lang="en-US" alt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 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3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GUI (Graphical User Interface)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87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0925" y="2854212"/>
            <a:ext cx="6655879" cy="17851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rush Script MT" panose="03060802040406070304" pitchFamily="66" charset="0"/>
                <a:cs typeface="Arial" panose="020B0604020202020204" pitchFamily="34" charset="0"/>
              </a:rPr>
              <a:t>Thank You</a:t>
            </a:r>
            <a:endParaRPr lang="en-US" sz="11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71</TotalTime>
  <Words>434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Brush Script MT</vt:lpstr>
      <vt:lpstr>Gill Sans MT</vt:lpstr>
      <vt:lpstr>Gallery</vt:lpstr>
      <vt:lpstr>PowerPoint Presentation</vt:lpstr>
      <vt:lpstr>Objective</vt:lpstr>
      <vt:lpstr>Importance of project</vt:lpstr>
      <vt:lpstr>Problem Statement</vt:lpstr>
      <vt:lpstr>Data Collection</vt:lpstr>
      <vt:lpstr>Model Development</vt:lpstr>
      <vt:lpstr>Results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</dc:creator>
  <cp:lastModifiedBy>LAPTOP</cp:lastModifiedBy>
  <cp:revision>11</cp:revision>
  <dcterms:created xsi:type="dcterms:W3CDTF">2023-09-28T16:30:20Z</dcterms:created>
  <dcterms:modified xsi:type="dcterms:W3CDTF">2023-09-30T20:22:48Z</dcterms:modified>
</cp:coreProperties>
</file>