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1" r:id="rId2"/>
    <p:sldId id="256" r:id="rId3"/>
    <p:sldId id="274" r:id="rId4"/>
    <p:sldId id="275" r:id="rId5"/>
    <p:sldId id="266" r:id="rId6"/>
    <p:sldId id="257" r:id="rId7"/>
    <p:sldId id="264" r:id="rId8"/>
    <p:sldId id="276" r:id="rId9"/>
    <p:sldId id="277" r:id="rId10"/>
    <p:sldId id="26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F82E35-55EF-7050-175D-F2DA7CC93667}" name="Pranav Parnerkar" initials="" userId="S::parnerka@usc.edu::e47992ab-309e-4f98-bb20-5bf67e9bd74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p:restoredTop sz="97030"/>
  </p:normalViewPr>
  <p:slideViewPr>
    <p:cSldViewPr snapToGrid="0">
      <p:cViewPr varScale="1">
        <p:scale>
          <a:sx n="128" d="100"/>
          <a:sy n="128"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35.052"/>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13.368"/>
    </inkml:context>
    <inkml:brush xml:id="br0">
      <inkml:brushProperty name="width" value="0.035" units="cm"/>
      <inkml:brushProperty name="height" value="0.035" units="cm"/>
      <inkml:brushProperty name="color" value="#FFFFFF"/>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15.977"/>
    </inkml:context>
    <inkml:brush xml:id="br0">
      <inkml:brushProperty name="width" value="0.035" units="cm"/>
      <inkml:brushProperty name="height" value="0.035" units="cm"/>
      <inkml:brushProperty name="color" value="#FFFFFF"/>
    </inkml:brush>
  </inkml:definitions>
  <inkml:trace contextRef="#ctx0" brushRef="#br0">176 11 24575,'-2'-1'0,"0"0"0,0 0 0,1 0 0,-1 0 0,0 0 0,0 1 0,0 0 0,-1 0 0,1 0 0,0 0 0,0 0 0,-1 0 0,1 0 0,0 0 0,0 0 0,-1 0 0,1 0 0,0 0 0,0 0 0,0 0 0,0 0 0,0 0 0,0 0 0,-1 0 0,1 0 0,0 0 0,0 0 0,-1 0 0,1 0 0,0 0 0,0 0 0,-1 0 0,1 0 0,0 0 0,-1 0 0,1 0 0,0 0 0,-1 0 0,1 0 0,0 0 0,-1 0 0,1 0 0,0-1 0,1 0 0,-1-1 0,-1 2 0,-2 1 0,-1 1 0,0 1 0,-2-1 0,2 1 0,0-1 0,1-1 0,2-1 0,-1 1 0,1-1 0,0 0 0,0 0 0,0 0 0,0 0 0,0 0 0,1 0 0,0 0 0,0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40.406"/>
    </inkml:context>
    <inkml:brush xml:id="br0">
      <inkml:brushProperty name="width" value="0.035" units="cm"/>
      <inkml:brushProperty name="height" value="0.035" units="cm"/>
      <inkml:brushProperty name="color" value="#FFFFFF"/>
    </inkml:brush>
  </inkml:definitions>
  <inkml:trace contextRef="#ctx0" brushRef="#br0">23 0 24575,'-1'3'0,"-1"-1"0,0 0 0,1-1 0,0 0 0,-1 0 0,0-1 0,0 1 0,-1 0 0,1-1 0,0 1 0,1 0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0.986"/>
    </inkml:context>
    <inkml:brush xml:id="br0">
      <inkml:brushProperty name="width" value="0.035" units="cm"/>
      <inkml:brushProperty name="height" value="0.035" units="cm"/>
      <inkml:brushProperty name="color" value="#FFFFFF"/>
    </inkml:brush>
  </inkml:definitions>
  <inkml:trace contextRef="#ctx0" brushRef="#br0">1 4 24575,'0'-2'0,"0"0"0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1.897"/>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7.922"/>
    </inkml:context>
    <inkml:brush xml:id="br0">
      <inkml:brushProperty name="width" value="0.035" units="cm"/>
      <inkml:brushProperty name="height" value="0.035" units="cm"/>
      <inkml:brushProperty name="color" value="#FFFFFF"/>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8.531"/>
    </inkml:context>
    <inkml:brush xml:id="br0">
      <inkml:brushProperty name="width" value="0.035" units="cm"/>
      <inkml:brushProperty name="height" value="0.035" units="cm"/>
      <inkml:brushProperty name="color" value="#FFFFFF"/>
    </inkml:brush>
  </inkml:definitions>
  <inkml:trace contextRef="#ctx0" brushRef="#br0">0 0 24575,'2'0'0,"0"0"0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35.052"/>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0.986"/>
    </inkml:context>
    <inkml:brush xml:id="br0">
      <inkml:brushProperty name="width" value="0.035" units="cm"/>
      <inkml:brushProperty name="height" value="0.035" units="cm"/>
      <inkml:brushProperty name="color" value="#FFFFFF"/>
    </inkml:brush>
  </inkml:definitions>
  <inkml:trace contextRef="#ctx0" brushRef="#br0">1 4 24575,'0'-2'0,"0"0"0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1.897"/>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13.368"/>
    </inkml:context>
    <inkml:brush xml:id="br0">
      <inkml:brushProperty name="width" value="0.035" units="cm"/>
      <inkml:brushProperty name="height" value="0.035" units="cm"/>
      <inkml:brushProperty name="color" value="#FFFFFF"/>
    </inkml:brush>
  </inkml:definitions>
  <inkml:trace contextRef="#ctx0" brushRef="#br0">0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7.922"/>
    </inkml:context>
    <inkml:brush xml:id="br0">
      <inkml:brushProperty name="width" value="0.035" units="cm"/>
      <inkml:brushProperty name="height" value="0.035" units="cm"/>
      <inkml:brushProperty name="color" value="#FFFFFF"/>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8.531"/>
    </inkml:context>
    <inkml:brush xml:id="br0">
      <inkml:brushProperty name="width" value="0.035" units="cm"/>
      <inkml:brushProperty name="height" value="0.035" units="cm"/>
      <inkml:brushProperty name="color" value="#FFFFFF"/>
    </inkml:brush>
  </inkml:definitions>
  <inkml:trace contextRef="#ctx0" brushRef="#br0">0 0 24575,'2'0'0,"0"0"0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15.977"/>
    </inkml:context>
    <inkml:brush xml:id="br0">
      <inkml:brushProperty name="width" value="0.035" units="cm"/>
      <inkml:brushProperty name="height" value="0.035" units="cm"/>
      <inkml:brushProperty name="color" value="#FFFFFF"/>
    </inkml:brush>
  </inkml:definitions>
  <inkml:trace contextRef="#ctx0" brushRef="#br0">176 11 24575,'-2'-1'0,"0"0"0,0 0 0,1 0 0,-1 0 0,0 0 0,0 1 0,0 0 0,-1 0 0,1 0 0,0 0 0,0 0 0,-1 0 0,1 0 0,0 0 0,0 0 0,-1 0 0,1 0 0,0 0 0,0 0 0,0 0 0,0 0 0,0 0 0,0 0 0,-1 0 0,1 0 0,0 0 0,0 0 0,-1 0 0,1 0 0,0 0 0,0 0 0,-1 0 0,1 0 0,0 0 0,-1 0 0,1 0 0,0 0 0,-1 0 0,1 0 0,0 0 0,-1 0 0,1 0 0,0-1 0,1 0 0,-1-1 0,-1 2 0,-2 1 0,-1 1 0,0 1 0,-2-1 0,2 1 0,0-1 0,1-1 0,2-1 0,-1 1 0,1-1 0,0 0 0,0 0 0,0 0 0,0 0 0,0 0 0,1 0 0,0 0 0,0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40.406"/>
    </inkml:context>
    <inkml:brush xml:id="br0">
      <inkml:brushProperty name="width" value="0.035" units="cm"/>
      <inkml:brushProperty name="height" value="0.035" units="cm"/>
      <inkml:brushProperty name="color" value="#FFFFFF"/>
    </inkml:brush>
  </inkml:definitions>
  <inkml:trace contextRef="#ctx0" brushRef="#br0">23 0 24575,'-1'3'0,"-1"-1"0,0 0 0,1-1 0,0 0 0,-1 0 0,0-1 0,0 1 0,-1 0 0,1-1 0,0 1 0,1 0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0.986"/>
    </inkml:context>
    <inkml:brush xml:id="br0">
      <inkml:brushProperty name="width" value="0.035" units="cm"/>
      <inkml:brushProperty name="height" value="0.035" units="cm"/>
      <inkml:brushProperty name="color" value="#FFFFFF"/>
    </inkml:brush>
  </inkml:definitions>
  <inkml:trace contextRef="#ctx0" brushRef="#br0">1 4 24575,'0'-2'0,"0"0"0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1.897"/>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7.922"/>
    </inkml:context>
    <inkml:brush xml:id="br0">
      <inkml:brushProperty name="width" value="0.035" units="cm"/>
      <inkml:brushProperty name="height" value="0.035" units="cm"/>
      <inkml:brushProperty name="color" value="#FFFFFF"/>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58.531"/>
    </inkml:context>
    <inkml:brush xml:id="br0">
      <inkml:brushProperty name="width" value="0.035" units="cm"/>
      <inkml:brushProperty name="height" value="0.035" units="cm"/>
      <inkml:brushProperty name="color" value="#FFFFFF"/>
    </inkml:brush>
  </inkml:definitions>
  <inkml:trace contextRef="#ctx0" brushRef="#br0">0 0 24575,'2'0'0,"0"0"0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6:57:35.052"/>
    </inkml:context>
    <inkml:brush xml:id="br0">
      <inkml:brushProperty name="width" value="0.035" units="cm"/>
      <inkml:brushProperty name="height" value="0.035" units="cm"/>
      <inkml:brushProperty name="color" value="#FFFF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130A4-BF47-0540-B227-8499BA8AA688}"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D9F26-74B3-374E-A569-339E5DC9DDD8}" type="slidenum">
              <a:rPr lang="en-US" smtClean="0"/>
              <a:t>‹#›</a:t>
            </a:fld>
            <a:endParaRPr lang="en-US"/>
          </a:p>
        </p:txBody>
      </p:sp>
    </p:spTree>
    <p:extLst>
      <p:ext uri="{BB962C8B-B14F-4D97-AF65-F5344CB8AC3E}">
        <p14:creationId xmlns:p14="http://schemas.microsoft.com/office/powerpoint/2010/main" val="3325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8A79-A114-3896-6D00-F942ACECA9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367DB8-EAAB-2278-F10E-11770D2BC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162BA-142E-AD80-5E7E-FCB4F0D1F684}"/>
              </a:ext>
            </a:extLst>
          </p:cNvPr>
          <p:cNvSpPr>
            <a:spLocks noGrp="1"/>
          </p:cNvSpPr>
          <p:nvPr>
            <p:ph type="dt" sz="half" idx="10"/>
          </p:nvPr>
        </p:nvSpPr>
        <p:spPr/>
        <p:txBody>
          <a:bodyPr/>
          <a:lstStyle/>
          <a:p>
            <a:fld id="{E23B1D97-9698-9A4D-BA8B-9E6703154250}" type="datetime4">
              <a:rPr lang="en-US" smtClean="0"/>
              <a:t>May 8, 2024</a:t>
            </a:fld>
            <a:endParaRPr lang="en-US"/>
          </a:p>
        </p:txBody>
      </p:sp>
      <p:sp>
        <p:nvSpPr>
          <p:cNvPr id="5" name="Footer Placeholder 4">
            <a:extLst>
              <a:ext uri="{FF2B5EF4-FFF2-40B4-BE49-F238E27FC236}">
                <a16:creationId xmlns:a16="http://schemas.microsoft.com/office/drawing/2014/main" id="{CFA3BB72-3B2C-E219-EF29-2EA63F5E2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4808F-F8FE-E628-593A-DEAB009C70C7}"/>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173725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77F6-282E-CD42-F7A2-E1FB0FF69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57FB2-4F15-C1D8-74C7-090B74749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D405D-82FB-2ED1-9646-4F7BA11D26F8}"/>
              </a:ext>
            </a:extLst>
          </p:cNvPr>
          <p:cNvSpPr>
            <a:spLocks noGrp="1"/>
          </p:cNvSpPr>
          <p:nvPr>
            <p:ph type="dt" sz="half" idx="10"/>
          </p:nvPr>
        </p:nvSpPr>
        <p:spPr/>
        <p:txBody>
          <a:bodyPr/>
          <a:lstStyle/>
          <a:p>
            <a:fld id="{172479B9-A94D-7A4F-AB07-2F0ABF8FFDD8}" type="datetime4">
              <a:rPr lang="en-US" smtClean="0"/>
              <a:t>May 8, 2024</a:t>
            </a:fld>
            <a:endParaRPr lang="en-US"/>
          </a:p>
        </p:txBody>
      </p:sp>
      <p:sp>
        <p:nvSpPr>
          <p:cNvPr id="5" name="Footer Placeholder 4">
            <a:extLst>
              <a:ext uri="{FF2B5EF4-FFF2-40B4-BE49-F238E27FC236}">
                <a16:creationId xmlns:a16="http://schemas.microsoft.com/office/drawing/2014/main" id="{A52550C4-F2F7-CAEE-DAD1-91F16BA66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2A18D-1EF8-918B-99CD-9AA26C37EC90}"/>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317210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EF1A7-C4AF-CD1F-898B-55300B177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1F6B0D-A1CB-C3E1-4BDD-C52175835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C6308-13B6-3B1D-66D5-2F3892580537}"/>
              </a:ext>
            </a:extLst>
          </p:cNvPr>
          <p:cNvSpPr>
            <a:spLocks noGrp="1"/>
          </p:cNvSpPr>
          <p:nvPr>
            <p:ph type="dt" sz="half" idx="10"/>
          </p:nvPr>
        </p:nvSpPr>
        <p:spPr/>
        <p:txBody>
          <a:bodyPr/>
          <a:lstStyle/>
          <a:p>
            <a:fld id="{18D4F0CD-99DC-954C-BF1C-6660585E3EE9}" type="datetime4">
              <a:rPr lang="en-US" smtClean="0"/>
              <a:t>May 8, 2024</a:t>
            </a:fld>
            <a:endParaRPr lang="en-US"/>
          </a:p>
        </p:txBody>
      </p:sp>
      <p:sp>
        <p:nvSpPr>
          <p:cNvPr id="5" name="Footer Placeholder 4">
            <a:extLst>
              <a:ext uri="{FF2B5EF4-FFF2-40B4-BE49-F238E27FC236}">
                <a16:creationId xmlns:a16="http://schemas.microsoft.com/office/drawing/2014/main" id="{0A431682-FAF5-A2DA-A198-D002AF001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B8075-F312-CEE9-3602-DFBE81C143B2}"/>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64452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1F49-A4B0-FCC5-A44F-49AE28D25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268F2-6883-699E-DEE7-4DF447C5CA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2E50F-2969-4E70-EBFD-2162CEF2E666}"/>
              </a:ext>
            </a:extLst>
          </p:cNvPr>
          <p:cNvSpPr>
            <a:spLocks noGrp="1"/>
          </p:cNvSpPr>
          <p:nvPr>
            <p:ph type="dt" sz="half" idx="10"/>
          </p:nvPr>
        </p:nvSpPr>
        <p:spPr/>
        <p:txBody>
          <a:bodyPr/>
          <a:lstStyle/>
          <a:p>
            <a:fld id="{7DEC8810-958A-B64B-AD3A-53DB033446E7}" type="datetime4">
              <a:rPr lang="en-US" smtClean="0"/>
              <a:t>May 8, 2024</a:t>
            </a:fld>
            <a:endParaRPr lang="en-US"/>
          </a:p>
        </p:txBody>
      </p:sp>
      <p:sp>
        <p:nvSpPr>
          <p:cNvPr id="5" name="Footer Placeholder 4">
            <a:extLst>
              <a:ext uri="{FF2B5EF4-FFF2-40B4-BE49-F238E27FC236}">
                <a16:creationId xmlns:a16="http://schemas.microsoft.com/office/drawing/2014/main" id="{2399727B-F841-CC50-8253-9FCE3D9B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DDE4-198A-CE64-41DF-941468D12826}"/>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346808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CBBD-8A7B-57A4-4ECD-B0793B9E9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22522-2002-36E7-FFEA-5BB0BDEC4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FE78B-5904-7D21-C37C-C3BD4F4D6DD8}"/>
              </a:ext>
            </a:extLst>
          </p:cNvPr>
          <p:cNvSpPr>
            <a:spLocks noGrp="1"/>
          </p:cNvSpPr>
          <p:nvPr>
            <p:ph type="dt" sz="half" idx="10"/>
          </p:nvPr>
        </p:nvSpPr>
        <p:spPr/>
        <p:txBody>
          <a:bodyPr/>
          <a:lstStyle/>
          <a:p>
            <a:fld id="{4AA12D67-BC9A-7245-9289-0A260D7FDEC5}" type="datetime4">
              <a:rPr lang="en-US" smtClean="0"/>
              <a:t>May 8, 2024</a:t>
            </a:fld>
            <a:endParaRPr lang="en-US"/>
          </a:p>
        </p:txBody>
      </p:sp>
      <p:sp>
        <p:nvSpPr>
          <p:cNvPr id="5" name="Footer Placeholder 4">
            <a:extLst>
              <a:ext uri="{FF2B5EF4-FFF2-40B4-BE49-F238E27FC236}">
                <a16:creationId xmlns:a16="http://schemas.microsoft.com/office/drawing/2014/main" id="{1F0152C8-A332-6543-2F9D-ED7262430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8BCF-9379-5C56-FC47-F45A5D68A713}"/>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328916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C6BB-8C3A-5085-7B3C-05839D559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20AFA-7730-7135-A3A8-2B491C3F0F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13AEB-3FED-F926-2C58-577E341FE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EB78B6-C451-33E5-FECE-C556A4AE42AA}"/>
              </a:ext>
            </a:extLst>
          </p:cNvPr>
          <p:cNvSpPr>
            <a:spLocks noGrp="1"/>
          </p:cNvSpPr>
          <p:nvPr>
            <p:ph type="dt" sz="half" idx="10"/>
          </p:nvPr>
        </p:nvSpPr>
        <p:spPr/>
        <p:txBody>
          <a:bodyPr/>
          <a:lstStyle/>
          <a:p>
            <a:fld id="{20A12EAF-4C60-484C-A236-66B61ABA5CF2}" type="datetime4">
              <a:rPr lang="en-US" smtClean="0"/>
              <a:t>May 8, 2024</a:t>
            </a:fld>
            <a:endParaRPr lang="en-US"/>
          </a:p>
        </p:txBody>
      </p:sp>
      <p:sp>
        <p:nvSpPr>
          <p:cNvPr id="6" name="Footer Placeholder 5">
            <a:extLst>
              <a:ext uri="{FF2B5EF4-FFF2-40B4-BE49-F238E27FC236}">
                <a16:creationId xmlns:a16="http://schemas.microsoft.com/office/drawing/2014/main" id="{B5F9D645-A557-D3D8-3051-8E5F7FE8E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E5F6E-6FA2-3D25-6BBC-5CC422632D74}"/>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214153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F81A-E68A-2922-004A-571206F6C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0B4115-9A46-5194-C866-FFD8C3508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77AFC-BC0D-3887-B784-490E1615D2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1BAD3-86A8-5965-6D27-36B8374D8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394DE-0C91-D33A-E52B-545D21C2A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94948F-D5B7-B4CB-19E2-70E643549F05}"/>
              </a:ext>
            </a:extLst>
          </p:cNvPr>
          <p:cNvSpPr>
            <a:spLocks noGrp="1"/>
          </p:cNvSpPr>
          <p:nvPr>
            <p:ph type="dt" sz="half" idx="10"/>
          </p:nvPr>
        </p:nvSpPr>
        <p:spPr/>
        <p:txBody>
          <a:bodyPr/>
          <a:lstStyle/>
          <a:p>
            <a:fld id="{BFAC2A66-8C3A-A841-9F92-DCDFEA3CD873}" type="datetime4">
              <a:rPr lang="en-US" smtClean="0"/>
              <a:t>May 8, 2024</a:t>
            </a:fld>
            <a:endParaRPr lang="en-US"/>
          </a:p>
        </p:txBody>
      </p:sp>
      <p:sp>
        <p:nvSpPr>
          <p:cNvPr id="8" name="Footer Placeholder 7">
            <a:extLst>
              <a:ext uri="{FF2B5EF4-FFF2-40B4-BE49-F238E27FC236}">
                <a16:creationId xmlns:a16="http://schemas.microsoft.com/office/drawing/2014/main" id="{D63D7359-AE32-7CCF-DC29-A13D1B7CB5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11FB1E-94B8-8EFE-9FD0-AEF79AC251F5}"/>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419803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C6A5-3190-A406-6E8E-AF068D126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57227-3A9E-274B-FC52-0A638C18022D}"/>
              </a:ext>
            </a:extLst>
          </p:cNvPr>
          <p:cNvSpPr>
            <a:spLocks noGrp="1"/>
          </p:cNvSpPr>
          <p:nvPr>
            <p:ph type="dt" sz="half" idx="10"/>
          </p:nvPr>
        </p:nvSpPr>
        <p:spPr/>
        <p:txBody>
          <a:bodyPr/>
          <a:lstStyle/>
          <a:p>
            <a:fld id="{7B5F355C-C4F8-3C4B-AF9D-3B847B37BC9C}" type="datetime4">
              <a:rPr lang="en-US" smtClean="0"/>
              <a:t>May 8, 2024</a:t>
            </a:fld>
            <a:endParaRPr lang="en-US"/>
          </a:p>
        </p:txBody>
      </p:sp>
      <p:sp>
        <p:nvSpPr>
          <p:cNvPr id="4" name="Footer Placeholder 3">
            <a:extLst>
              <a:ext uri="{FF2B5EF4-FFF2-40B4-BE49-F238E27FC236}">
                <a16:creationId xmlns:a16="http://schemas.microsoft.com/office/drawing/2014/main" id="{9A2EA85B-6412-38A7-B08D-E132707E25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F4E1E-F6FF-9D36-E028-E543E74F0BA7}"/>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124877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C6DA8-F615-C537-3DC2-77B144FFCCAC}"/>
              </a:ext>
            </a:extLst>
          </p:cNvPr>
          <p:cNvSpPr>
            <a:spLocks noGrp="1"/>
          </p:cNvSpPr>
          <p:nvPr>
            <p:ph type="dt" sz="half" idx="10"/>
          </p:nvPr>
        </p:nvSpPr>
        <p:spPr/>
        <p:txBody>
          <a:bodyPr/>
          <a:lstStyle/>
          <a:p>
            <a:fld id="{A6850674-DC72-A74F-8543-DE5E3996C4B7}" type="datetime4">
              <a:rPr lang="en-US" smtClean="0"/>
              <a:t>May 8, 2024</a:t>
            </a:fld>
            <a:endParaRPr lang="en-US"/>
          </a:p>
        </p:txBody>
      </p:sp>
      <p:sp>
        <p:nvSpPr>
          <p:cNvPr id="3" name="Footer Placeholder 2">
            <a:extLst>
              <a:ext uri="{FF2B5EF4-FFF2-40B4-BE49-F238E27FC236}">
                <a16:creationId xmlns:a16="http://schemas.microsoft.com/office/drawing/2014/main" id="{C69BEA9D-E84C-D0A2-D324-532E285CEC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5797E-5D52-35C0-FCD6-F6882627AE11}"/>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178601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0FFB-435C-4378-ADA0-00DD08AFF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3A6D3-86DE-4FE8-0D89-500F7426B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637A64-2D62-3B86-0287-2D7CFCD7E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FEDF8-F31D-A3A0-A3CB-323E76DD99DE}"/>
              </a:ext>
            </a:extLst>
          </p:cNvPr>
          <p:cNvSpPr>
            <a:spLocks noGrp="1"/>
          </p:cNvSpPr>
          <p:nvPr>
            <p:ph type="dt" sz="half" idx="10"/>
          </p:nvPr>
        </p:nvSpPr>
        <p:spPr/>
        <p:txBody>
          <a:bodyPr/>
          <a:lstStyle/>
          <a:p>
            <a:fld id="{025B9DCB-183F-3F48-A8C5-741FC95828C3}" type="datetime4">
              <a:rPr lang="en-US" smtClean="0"/>
              <a:t>May 8, 2024</a:t>
            </a:fld>
            <a:endParaRPr lang="en-US"/>
          </a:p>
        </p:txBody>
      </p:sp>
      <p:sp>
        <p:nvSpPr>
          <p:cNvPr id="6" name="Footer Placeholder 5">
            <a:extLst>
              <a:ext uri="{FF2B5EF4-FFF2-40B4-BE49-F238E27FC236}">
                <a16:creationId xmlns:a16="http://schemas.microsoft.com/office/drawing/2014/main" id="{A2B42D4C-616D-1A52-5FC7-322B2EA06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BDCB-E0B8-6026-91F2-8C0F03AF73CE}"/>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274485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F280-8771-3E88-5D6D-4C86B167B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9887B-5164-2AE6-F695-C12CA7FD8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8F1183-6102-AED7-E3B3-FA21C39B9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C702-9856-E407-3B78-1311E213FEB2}"/>
              </a:ext>
            </a:extLst>
          </p:cNvPr>
          <p:cNvSpPr>
            <a:spLocks noGrp="1"/>
          </p:cNvSpPr>
          <p:nvPr>
            <p:ph type="dt" sz="half" idx="10"/>
          </p:nvPr>
        </p:nvSpPr>
        <p:spPr/>
        <p:txBody>
          <a:bodyPr/>
          <a:lstStyle/>
          <a:p>
            <a:fld id="{A771D7DC-7596-E24B-8A03-F5B4B45E5C75}" type="datetime4">
              <a:rPr lang="en-US" smtClean="0"/>
              <a:t>May 8, 2024</a:t>
            </a:fld>
            <a:endParaRPr lang="en-US"/>
          </a:p>
        </p:txBody>
      </p:sp>
      <p:sp>
        <p:nvSpPr>
          <p:cNvPr id="6" name="Footer Placeholder 5">
            <a:extLst>
              <a:ext uri="{FF2B5EF4-FFF2-40B4-BE49-F238E27FC236}">
                <a16:creationId xmlns:a16="http://schemas.microsoft.com/office/drawing/2014/main" id="{0CF4ED9A-C7DA-B14F-70E6-3C6CCE0F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83B82-8C8C-31B6-ED25-766EBCCA5F52}"/>
              </a:ext>
            </a:extLst>
          </p:cNvPr>
          <p:cNvSpPr>
            <a:spLocks noGrp="1"/>
          </p:cNvSpPr>
          <p:nvPr>
            <p:ph type="sldNum" sz="quarter" idx="12"/>
          </p:nvPr>
        </p:nvSpPr>
        <p:spPr/>
        <p:txBody>
          <a:bodyPr/>
          <a:lstStyle/>
          <a:p>
            <a:fld id="{FEF669F5-475D-F044-AADE-76BBA6387358}" type="slidenum">
              <a:rPr lang="en-US" smtClean="0"/>
              <a:t>‹#›</a:t>
            </a:fld>
            <a:endParaRPr lang="en-US"/>
          </a:p>
        </p:txBody>
      </p:sp>
    </p:spTree>
    <p:extLst>
      <p:ext uri="{BB962C8B-B14F-4D97-AF65-F5344CB8AC3E}">
        <p14:creationId xmlns:p14="http://schemas.microsoft.com/office/powerpoint/2010/main" val="24664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83243-A4D4-ADCE-A7AC-51DCC179F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CE57A9-FB50-97AC-CAF5-348F92275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F549A-43B3-762A-B300-3DBF29B3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E8D80-7C4E-0946-82B3-3604255FF8CF}" type="datetime4">
              <a:rPr lang="en-US" smtClean="0"/>
              <a:t>May 8, 2024</a:t>
            </a:fld>
            <a:endParaRPr lang="en-US"/>
          </a:p>
        </p:txBody>
      </p:sp>
      <p:sp>
        <p:nvSpPr>
          <p:cNvPr id="5" name="Footer Placeholder 4">
            <a:extLst>
              <a:ext uri="{FF2B5EF4-FFF2-40B4-BE49-F238E27FC236}">
                <a16:creationId xmlns:a16="http://schemas.microsoft.com/office/drawing/2014/main" id="{72CA466A-D823-7E76-23C6-CFE25937C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298EDC-C5AE-0E9E-02AF-2BE4C7163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669F5-475D-F044-AADE-76BBA6387358}" type="slidenum">
              <a:rPr lang="en-US" smtClean="0"/>
              <a:t>‹#›</a:t>
            </a:fld>
            <a:endParaRPr lang="en-US"/>
          </a:p>
        </p:txBody>
      </p:sp>
    </p:spTree>
    <p:extLst>
      <p:ext uri="{BB962C8B-B14F-4D97-AF65-F5344CB8AC3E}">
        <p14:creationId xmlns:p14="http://schemas.microsoft.com/office/powerpoint/2010/main" val="325739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0.png"/><Relationship Id="rId17" Type="http://schemas.openxmlformats.org/officeDocument/2006/relationships/image" Target="../media/image7.jpg"/><Relationship Id="rId2" Type="http://schemas.openxmlformats.org/officeDocument/2006/relationships/image" Target="../media/image6.jp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70.png"/><Relationship Id="rId15" Type="http://schemas.openxmlformats.org/officeDocument/2006/relationships/customXml" Target="../ink/ink8.xml"/><Relationship Id="rId10" Type="http://schemas.openxmlformats.org/officeDocument/2006/relationships/image" Target="../media/image90.png"/><Relationship Id="rId9" Type="http://schemas.openxmlformats.org/officeDocument/2006/relationships/customXml" Target="../ink/ink4.xml"/><Relationship Id="rId14" Type="http://schemas.openxmlformats.org/officeDocument/2006/relationships/customXml" Target="../ink/ink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6.xml"/><Relationship Id="rId3" Type="http://schemas.openxmlformats.org/officeDocument/2006/relationships/image" Target="../media/image16.png"/><Relationship Id="rId7" Type="http://schemas.openxmlformats.org/officeDocument/2006/relationships/customXml" Target="../ink/ink12.xml"/><Relationship Id="rId12" Type="http://schemas.openxmlformats.org/officeDocument/2006/relationships/customXml" Target="../ink/ink15.xml"/><Relationship Id="rId2" Type="http://schemas.openxmlformats.org/officeDocument/2006/relationships/customXml" Target="../ink/ink9.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customXml" Target="../ink/ink13.xml"/><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6.png"/><Relationship Id="rId7" Type="http://schemas.openxmlformats.org/officeDocument/2006/relationships/customXml" Target="../ink/ink20.xml"/><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19.png"/><Relationship Id="rId4" Type="http://schemas.openxmlformats.org/officeDocument/2006/relationships/customXml" Target="../ink/ink18.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5ABBA-5458-89EE-7DCA-FF97C8A1759E}"/>
              </a:ext>
            </a:extLst>
          </p:cNvPr>
          <p:cNvSpPr>
            <a:spLocks noGrp="1"/>
          </p:cNvSpPr>
          <p:nvPr>
            <p:ph type="ctrTitle"/>
          </p:nvPr>
        </p:nvSpPr>
        <p:spPr>
          <a:xfrm>
            <a:off x="6194716" y="739978"/>
            <a:ext cx="5334930" cy="3004145"/>
          </a:xfrm>
        </p:spPr>
        <p:txBody>
          <a:bodyPr>
            <a:normAutofit/>
          </a:bodyPr>
          <a:lstStyle/>
          <a:p>
            <a:r>
              <a:rPr lang="en-US" sz="5400" dirty="0"/>
              <a:t>Pranav Parnerkar</a:t>
            </a:r>
          </a:p>
        </p:txBody>
      </p:sp>
      <p:sp>
        <p:nvSpPr>
          <p:cNvPr id="3" name="Subtitle 2">
            <a:extLst>
              <a:ext uri="{FF2B5EF4-FFF2-40B4-BE49-F238E27FC236}">
                <a16:creationId xmlns:a16="http://schemas.microsoft.com/office/drawing/2014/main" id="{E1A11A75-2588-0D66-8258-61A5B4F4EBCC}"/>
              </a:ext>
            </a:extLst>
          </p:cNvPr>
          <p:cNvSpPr>
            <a:spLocks noGrp="1"/>
          </p:cNvSpPr>
          <p:nvPr>
            <p:ph type="subTitle" idx="1"/>
          </p:nvPr>
        </p:nvSpPr>
        <p:spPr>
          <a:xfrm>
            <a:off x="6194715" y="3836197"/>
            <a:ext cx="5334931" cy="2189214"/>
          </a:xfrm>
        </p:spPr>
        <p:txBody>
          <a:bodyPr>
            <a:normAutofit/>
          </a:bodyPr>
          <a:lstStyle/>
          <a:p>
            <a:r>
              <a:rPr lang="en-US" sz="1900" dirty="0"/>
              <a:t>ARL-W Intern (Summer 2023-Spring 2024)</a:t>
            </a:r>
          </a:p>
        </p:txBody>
      </p:sp>
      <p:sp>
        <p:nvSpPr>
          <p:cNvPr id="1035" name="Freeform: Shape 103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Shape 104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8" name="Picture 4" descr="A Closer Look at AI: Neural Networks and Deep Learning | Brighterion AI | A  Mastercard Company">
            <a:extLst>
              <a:ext uri="{FF2B5EF4-FFF2-40B4-BE49-F238E27FC236}">
                <a16:creationId xmlns:a16="http://schemas.microsoft.com/office/drawing/2014/main" id="{893865C2-D884-9ADF-05FD-14CBFB0E59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80F15F3-46C6-1775-0A64-D2E3AAC0ABF6}"/>
              </a:ext>
            </a:extLst>
          </p:cNvPr>
          <p:cNvSpPr>
            <a:spLocks noGrp="1"/>
          </p:cNvSpPr>
          <p:nvPr>
            <p:ph type="sldNum" sz="quarter" idx="12"/>
          </p:nvPr>
        </p:nvSpPr>
        <p:spPr>
          <a:xfrm>
            <a:off x="530529" y="6356350"/>
            <a:ext cx="1054989" cy="365125"/>
          </a:xfrm>
        </p:spPr>
        <p:txBody>
          <a:bodyPr>
            <a:normAutofit/>
          </a:bodyPr>
          <a:lstStyle/>
          <a:p>
            <a:pPr algn="l">
              <a:spcAft>
                <a:spcPts val="600"/>
              </a:spcAft>
            </a:pPr>
            <a:fld id="{FEF669F5-475D-F044-AADE-76BBA6387358}" type="slidenum">
              <a:rPr lang="en-US" smtClean="0"/>
              <a:pPr algn="l">
                <a:spcAft>
                  <a:spcPts val="600"/>
                </a:spcAft>
              </a:pPr>
              <a:t>1</a:t>
            </a:fld>
            <a:endParaRPr lang="en-US"/>
          </a:p>
        </p:txBody>
      </p:sp>
      <p:sp>
        <p:nvSpPr>
          <p:cNvPr id="1045" name="Freeform: Shape 104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9">
            <a:extLst>
              <a:ext uri="{FF2B5EF4-FFF2-40B4-BE49-F238E27FC236}">
                <a16:creationId xmlns:a16="http://schemas.microsoft.com/office/drawing/2014/main" id="{34594E3F-A322-F0F8-C23A-8C2A55DB3B99}"/>
              </a:ext>
            </a:extLst>
          </p:cNvPr>
          <p:cNvSpPr>
            <a:spLocks noGrp="1"/>
          </p:cNvSpPr>
          <p:nvPr>
            <p:ph type="dt" sz="half" idx="10"/>
          </p:nvPr>
        </p:nvSpPr>
        <p:spPr>
          <a:xfrm>
            <a:off x="10239232" y="6356350"/>
            <a:ext cx="1290413" cy="365125"/>
          </a:xfrm>
        </p:spPr>
        <p:txBody>
          <a:bodyPr>
            <a:normAutofit/>
          </a:bodyPr>
          <a:lstStyle/>
          <a:p>
            <a:pPr algn="r">
              <a:spcAft>
                <a:spcPts val="600"/>
              </a:spcAft>
            </a:pPr>
            <a:fld id="{2A865FCD-0953-AE4F-906D-11E668AA9E97}" type="datetime4">
              <a:rPr lang="en-US" smtClean="0"/>
              <a:pPr algn="r">
                <a:spcAft>
                  <a:spcPts val="600"/>
                </a:spcAft>
              </a:pPr>
              <a:t>May 8, 2024</a:t>
            </a:fld>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FBC86874-70C7-7DB6-5939-0CEDFB8148D8}"/>
              </a:ext>
            </a:extLst>
          </p:cNvPr>
          <p:cNvPicPr>
            <a:picLocks noChangeAspect="1"/>
          </p:cNvPicPr>
          <p:nvPr/>
        </p:nvPicPr>
        <p:blipFill>
          <a:blip r:embed="rId3"/>
          <a:stretch>
            <a:fillRect/>
          </a:stretch>
        </p:blipFill>
        <p:spPr>
          <a:xfrm>
            <a:off x="10970371" y="113121"/>
            <a:ext cx="1102370" cy="386843"/>
          </a:xfrm>
          <a:prstGeom prst="rect">
            <a:avLst/>
          </a:prstGeom>
        </p:spPr>
      </p:pic>
    </p:spTree>
    <p:extLst>
      <p:ext uri="{BB962C8B-B14F-4D97-AF65-F5344CB8AC3E}">
        <p14:creationId xmlns:p14="http://schemas.microsoft.com/office/powerpoint/2010/main" val="301984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00D8-BFF2-9B70-CC1F-E20A963098EC}"/>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kern="1200" dirty="0">
                <a:solidFill>
                  <a:schemeClr val="tx1"/>
                </a:solidFill>
                <a:latin typeface="+mj-lt"/>
                <a:ea typeface="+mj-ea"/>
                <a:cs typeface="+mj-cs"/>
              </a:rPr>
              <a:t>Screen Tracking</a:t>
            </a:r>
          </a:p>
        </p:txBody>
      </p:sp>
      <p:sp>
        <p:nvSpPr>
          <p:cNvPr id="21" name="Rectangle 2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A14807D-2947-5CBF-05D3-2B813D3DCF89}"/>
              </a:ext>
            </a:extLst>
          </p:cNvPr>
          <p:cNvSpPr>
            <a:spLocks noGrp="1"/>
          </p:cNvSpPr>
          <p:nvPr>
            <p:ph type="body" sz="half" idx="2"/>
          </p:nvPr>
        </p:nvSpPr>
        <p:spPr>
          <a:xfrm>
            <a:off x="8153400" y="2543364"/>
            <a:ext cx="3434180" cy="3599019"/>
          </a:xfrm>
        </p:spPr>
        <p:txBody>
          <a:bodyPr vert="horz" lIns="91440" tIns="45720" rIns="91440" bIns="45720" rtlCol="0">
            <a:normAutofit/>
          </a:bodyPr>
          <a:lstStyle/>
          <a:p>
            <a:pPr indent="-228600">
              <a:buFont typeface="Arial" panose="020B0604020202020204" pitchFamily="34" charset="0"/>
              <a:buChar char="•"/>
            </a:pPr>
            <a:r>
              <a:rPr lang="en-US" sz="2000" dirty="0"/>
              <a:t>The screen tracking algorithm which is based on April tag detection outputs the screen (that’s being looked at) by checking if the gaze point lies inside the bounding box of any of the detected screens in the field of view.</a:t>
            </a:r>
          </a:p>
          <a:p>
            <a:pPr indent="-228600">
              <a:buFont typeface="Arial" panose="020B0604020202020204" pitchFamily="34" charset="0"/>
              <a:buChar char="•"/>
            </a:pPr>
            <a:endParaRPr lang="en-US" sz="2000" dirty="0"/>
          </a:p>
        </p:txBody>
      </p:sp>
      <p:sp>
        <p:nvSpPr>
          <p:cNvPr id="8" name="Date Placeholder 7">
            <a:extLst>
              <a:ext uri="{FF2B5EF4-FFF2-40B4-BE49-F238E27FC236}">
                <a16:creationId xmlns:a16="http://schemas.microsoft.com/office/drawing/2014/main" id="{055491E4-3CF0-5880-D8DC-12B819E4FE1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B03E6AA-67AC-E945-BB6C-573DB9937BB7}" type="datetime4">
              <a:rPr lang="en-US" smtClean="0">
                <a:solidFill>
                  <a:schemeClr val="tx1">
                    <a:lumMod val="50000"/>
                    <a:lumOff val="50000"/>
                  </a:schemeClr>
                </a:solidFill>
              </a:rPr>
              <a:pPr>
                <a:spcAft>
                  <a:spcPts val="600"/>
                </a:spcAft>
              </a:pPr>
              <a:t>May 8, 2024</a:t>
            </a:fld>
            <a:endParaRPr lang="en-US">
              <a:solidFill>
                <a:schemeClr val="tx1">
                  <a:lumMod val="50000"/>
                  <a:lumOff val="50000"/>
                </a:schemeClr>
              </a:solidFill>
            </a:endParaRPr>
          </a:p>
        </p:txBody>
      </p:sp>
      <p:sp>
        <p:nvSpPr>
          <p:cNvPr id="9" name="Slide Number Placeholder 8">
            <a:extLst>
              <a:ext uri="{FF2B5EF4-FFF2-40B4-BE49-F238E27FC236}">
                <a16:creationId xmlns:a16="http://schemas.microsoft.com/office/drawing/2014/main" id="{6A6AE8B3-1B90-A7D0-1ED6-3DE669FE912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EF669F5-475D-F044-AADE-76BBA6387358}" type="slidenum">
              <a:rPr lang="en-US" smtClean="0"/>
              <a:pPr>
                <a:spcAft>
                  <a:spcPts val="600"/>
                </a:spcAft>
              </a:pPr>
              <a:t>10</a:t>
            </a:fld>
            <a:endParaRPr lang="en-US"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98EAFAB-568E-F84A-BA46-C0D756FB9B09}"/>
              </a:ext>
            </a:extLst>
          </p:cNvPr>
          <p:cNvPicPr>
            <a:picLocks noChangeAspect="1"/>
          </p:cNvPicPr>
          <p:nvPr/>
        </p:nvPicPr>
        <p:blipFill>
          <a:blip r:embed="rId2"/>
          <a:stretch>
            <a:fillRect/>
          </a:stretch>
        </p:blipFill>
        <p:spPr>
          <a:xfrm>
            <a:off x="10970371" y="113121"/>
            <a:ext cx="1102370" cy="386843"/>
          </a:xfrm>
          <a:prstGeom prst="rect">
            <a:avLst/>
          </a:prstGeom>
        </p:spPr>
      </p:pic>
      <p:sp>
        <p:nvSpPr>
          <p:cNvPr id="11" name="Picture Placeholder 10">
            <a:extLst>
              <a:ext uri="{FF2B5EF4-FFF2-40B4-BE49-F238E27FC236}">
                <a16:creationId xmlns:a16="http://schemas.microsoft.com/office/drawing/2014/main" id="{799A0088-CF93-376D-B53F-2EE713693FA1}"/>
              </a:ext>
            </a:extLst>
          </p:cNvPr>
          <p:cNvSpPr>
            <a:spLocks noGrp="1"/>
          </p:cNvSpPr>
          <p:nvPr>
            <p:ph type="pic" idx="1"/>
          </p:nvPr>
        </p:nvSpPr>
        <p:spPr>
          <a:xfrm>
            <a:off x="1247293" y="1359590"/>
            <a:ext cx="6172200" cy="4873625"/>
          </a:xfrm>
        </p:spPr>
        <p:txBody>
          <a:bodyPr/>
          <a:lstStyle/>
          <a:p>
            <a:r>
              <a:rPr lang="en-US" dirty="0"/>
              <a:t>Screen Track Demo</a:t>
            </a:r>
          </a:p>
        </p:txBody>
      </p:sp>
    </p:spTree>
    <p:extLst>
      <p:ext uri="{BB962C8B-B14F-4D97-AF65-F5344CB8AC3E}">
        <p14:creationId xmlns:p14="http://schemas.microsoft.com/office/powerpoint/2010/main" val="151639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85AD-7AFA-08A7-80C4-938CBD5DDD09}"/>
              </a:ext>
            </a:extLst>
          </p:cNvPr>
          <p:cNvSpPr>
            <a:spLocks noGrp="1"/>
          </p:cNvSpPr>
          <p:nvPr>
            <p:ph type="title"/>
          </p:nvPr>
        </p:nvSpPr>
        <p:spPr/>
        <p:txBody>
          <a:bodyPr/>
          <a:lstStyle/>
          <a:p>
            <a:pPr algn="ctr"/>
            <a:r>
              <a:rPr lang="en-US" dirty="0"/>
              <a:t>Future Research Directions</a:t>
            </a:r>
          </a:p>
        </p:txBody>
      </p:sp>
      <p:sp>
        <p:nvSpPr>
          <p:cNvPr id="3" name="Content Placeholder 2">
            <a:extLst>
              <a:ext uri="{FF2B5EF4-FFF2-40B4-BE49-F238E27FC236}">
                <a16:creationId xmlns:a16="http://schemas.microsoft.com/office/drawing/2014/main" id="{3A3A6CFF-6FA2-3219-6F7F-A2034D2E646B}"/>
              </a:ext>
            </a:extLst>
          </p:cNvPr>
          <p:cNvSpPr>
            <a:spLocks noGrp="1"/>
          </p:cNvSpPr>
          <p:nvPr>
            <p:ph idx="1"/>
          </p:nvPr>
        </p:nvSpPr>
        <p:spPr>
          <a:xfrm>
            <a:off x="838200" y="1690689"/>
            <a:ext cx="10515600" cy="2650724"/>
          </a:xfrm>
        </p:spPr>
        <p:txBody>
          <a:bodyPr>
            <a:normAutofit/>
          </a:bodyPr>
          <a:lstStyle/>
          <a:p>
            <a:pPr algn="just"/>
            <a:r>
              <a:rPr lang="en-US" sz="2600" dirty="0"/>
              <a:t>This pipeline is an essential piece for a broader system for human-machine teaming.</a:t>
            </a:r>
          </a:p>
          <a:p>
            <a:pPr algn="just"/>
            <a:r>
              <a:rPr lang="en-US" sz="2600" dirty="0"/>
              <a:t>This system along with a rapid retraining loop can be used to collect data in the wild and train custom models quickly for detecting a wider range of objects.</a:t>
            </a:r>
          </a:p>
          <a:p>
            <a:pPr algn="just"/>
            <a:r>
              <a:rPr lang="en-US" sz="2600" dirty="0"/>
              <a:t>Useful for interacting with autonomous agents – LLMs/LVMs</a:t>
            </a:r>
          </a:p>
        </p:txBody>
      </p:sp>
      <p:pic>
        <p:nvPicPr>
          <p:cNvPr id="4" name="Picture 3">
            <a:extLst>
              <a:ext uri="{FF2B5EF4-FFF2-40B4-BE49-F238E27FC236}">
                <a16:creationId xmlns:a16="http://schemas.microsoft.com/office/drawing/2014/main" id="{4E2A7035-DCD0-346F-63AA-F0117C8C995D}"/>
              </a:ext>
            </a:extLst>
          </p:cNvPr>
          <p:cNvPicPr>
            <a:picLocks noChangeAspect="1"/>
          </p:cNvPicPr>
          <p:nvPr/>
        </p:nvPicPr>
        <p:blipFill>
          <a:blip r:embed="rId2"/>
          <a:stretch>
            <a:fillRect/>
          </a:stretch>
        </p:blipFill>
        <p:spPr>
          <a:xfrm>
            <a:off x="10970371" y="113121"/>
            <a:ext cx="1102370" cy="386843"/>
          </a:xfrm>
          <a:prstGeom prst="rect">
            <a:avLst/>
          </a:prstGeom>
        </p:spPr>
      </p:pic>
      <p:sp>
        <p:nvSpPr>
          <p:cNvPr id="7" name="Date Placeholder 6">
            <a:extLst>
              <a:ext uri="{FF2B5EF4-FFF2-40B4-BE49-F238E27FC236}">
                <a16:creationId xmlns:a16="http://schemas.microsoft.com/office/drawing/2014/main" id="{F65B7B4D-5415-6DB5-7D01-982A4B3ABA91}"/>
              </a:ext>
            </a:extLst>
          </p:cNvPr>
          <p:cNvSpPr>
            <a:spLocks noGrp="1"/>
          </p:cNvSpPr>
          <p:nvPr>
            <p:ph type="dt" sz="half" idx="10"/>
          </p:nvPr>
        </p:nvSpPr>
        <p:spPr/>
        <p:txBody>
          <a:bodyPr/>
          <a:lstStyle/>
          <a:p>
            <a:fld id="{C88DDDDE-35B6-7845-A27C-59049234829A}" type="datetime4">
              <a:rPr lang="en-US" smtClean="0"/>
              <a:t>May 8, 2024</a:t>
            </a:fld>
            <a:endParaRPr lang="en-US"/>
          </a:p>
        </p:txBody>
      </p:sp>
      <p:sp>
        <p:nvSpPr>
          <p:cNvPr id="8" name="Slide Number Placeholder 7">
            <a:extLst>
              <a:ext uri="{FF2B5EF4-FFF2-40B4-BE49-F238E27FC236}">
                <a16:creationId xmlns:a16="http://schemas.microsoft.com/office/drawing/2014/main" id="{EE533E7B-A6A9-55E1-DAF0-02DF251B5356}"/>
              </a:ext>
            </a:extLst>
          </p:cNvPr>
          <p:cNvSpPr>
            <a:spLocks noGrp="1"/>
          </p:cNvSpPr>
          <p:nvPr>
            <p:ph type="sldNum" sz="quarter" idx="12"/>
          </p:nvPr>
        </p:nvSpPr>
        <p:spPr/>
        <p:txBody>
          <a:bodyPr/>
          <a:lstStyle/>
          <a:p>
            <a:fld id="{FEF669F5-475D-F044-AADE-76BBA6387358}" type="slidenum">
              <a:rPr lang="en-US" smtClean="0"/>
              <a:t>11</a:t>
            </a:fld>
            <a:endParaRPr lang="en-US"/>
          </a:p>
        </p:txBody>
      </p:sp>
    </p:spTree>
    <p:extLst>
      <p:ext uri="{BB962C8B-B14F-4D97-AF65-F5344CB8AC3E}">
        <p14:creationId xmlns:p14="http://schemas.microsoft.com/office/powerpoint/2010/main" val="171803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ABBA-5458-89EE-7DCA-FF97C8A1759E}"/>
              </a:ext>
            </a:extLst>
          </p:cNvPr>
          <p:cNvSpPr>
            <a:spLocks noGrp="1"/>
          </p:cNvSpPr>
          <p:nvPr>
            <p:ph type="ctrTitle"/>
          </p:nvPr>
        </p:nvSpPr>
        <p:spPr/>
        <p:txBody>
          <a:bodyPr>
            <a:normAutofit/>
          </a:bodyPr>
          <a:lstStyle/>
          <a:p>
            <a:r>
              <a:rPr lang="en-US" dirty="0"/>
              <a:t>My Research @ ARL-W</a:t>
            </a:r>
          </a:p>
        </p:txBody>
      </p:sp>
      <p:sp>
        <p:nvSpPr>
          <p:cNvPr id="3" name="Subtitle 2">
            <a:extLst>
              <a:ext uri="{FF2B5EF4-FFF2-40B4-BE49-F238E27FC236}">
                <a16:creationId xmlns:a16="http://schemas.microsoft.com/office/drawing/2014/main" id="{E1A11A75-2588-0D66-8258-61A5B4F4EBCC}"/>
              </a:ext>
            </a:extLst>
          </p:cNvPr>
          <p:cNvSpPr>
            <a:spLocks noGrp="1"/>
          </p:cNvSpPr>
          <p:nvPr>
            <p:ph type="subTitle" idx="1"/>
          </p:nvPr>
        </p:nvSpPr>
        <p:spPr/>
        <p:txBody>
          <a:bodyPr/>
          <a:lstStyle/>
          <a:p>
            <a:r>
              <a:rPr lang="en-US" dirty="0"/>
              <a:t>Advisor: Dr. Russell Cohen Hoffing</a:t>
            </a:r>
          </a:p>
        </p:txBody>
      </p:sp>
      <p:pic>
        <p:nvPicPr>
          <p:cNvPr id="4" name="Picture 3">
            <a:extLst>
              <a:ext uri="{FF2B5EF4-FFF2-40B4-BE49-F238E27FC236}">
                <a16:creationId xmlns:a16="http://schemas.microsoft.com/office/drawing/2014/main" id="{FBC86874-70C7-7DB6-5939-0CEDFB8148D8}"/>
              </a:ext>
            </a:extLst>
          </p:cNvPr>
          <p:cNvPicPr>
            <a:picLocks noChangeAspect="1"/>
          </p:cNvPicPr>
          <p:nvPr/>
        </p:nvPicPr>
        <p:blipFill>
          <a:blip r:embed="rId2"/>
          <a:stretch>
            <a:fillRect/>
          </a:stretch>
        </p:blipFill>
        <p:spPr>
          <a:xfrm>
            <a:off x="10970371" y="113121"/>
            <a:ext cx="1102370" cy="386843"/>
          </a:xfrm>
          <a:prstGeom prst="rect">
            <a:avLst/>
          </a:prstGeom>
        </p:spPr>
      </p:pic>
      <p:sp>
        <p:nvSpPr>
          <p:cNvPr id="10" name="Date Placeholder 9">
            <a:extLst>
              <a:ext uri="{FF2B5EF4-FFF2-40B4-BE49-F238E27FC236}">
                <a16:creationId xmlns:a16="http://schemas.microsoft.com/office/drawing/2014/main" id="{34594E3F-A322-F0F8-C23A-8C2A55DB3B99}"/>
              </a:ext>
            </a:extLst>
          </p:cNvPr>
          <p:cNvSpPr>
            <a:spLocks noGrp="1"/>
          </p:cNvSpPr>
          <p:nvPr>
            <p:ph type="dt" sz="half" idx="10"/>
          </p:nvPr>
        </p:nvSpPr>
        <p:spPr/>
        <p:txBody>
          <a:bodyPr/>
          <a:lstStyle/>
          <a:p>
            <a:fld id="{2A865FCD-0953-AE4F-906D-11E668AA9E97}" type="datetime4">
              <a:rPr lang="en-US" smtClean="0"/>
              <a:t>May 8, 2024</a:t>
            </a:fld>
            <a:endParaRPr lang="en-US"/>
          </a:p>
        </p:txBody>
      </p:sp>
      <p:sp>
        <p:nvSpPr>
          <p:cNvPr id="11" name="Slide Number Placeholder 10">
            <a:extLst>
              <a:ext uri="{FF2B5EF4-FFF2-40B4-BE49-F238E27FC236}">
                <a16:creationId xmlns:a16="http://schemas.microsoft.com/office/drawing/2014/main" id="{180F15F3-46C6-1775-0A64-D2E3AAC0ABF6}"/>
              </a:ext>
            </a:extLst>
          </p:cNvPr>
          <p:cNvSpPr>
            <a:spLocks noGrp="1"/>
          </p:cNvSpPr>
          <p:nvPr>
            <p:ph type="sldNum" sz="quarter" idx="12"/>
          </p:nvPr>
        </p:nvSpPr>
        <p:spPr/>
        <p:txBody>
          <a:bodyPr/>
          <a:lstStyle/>
          <a:p>
            <a:fld id="{FEF669F5-475D-F044-AADE-76BBA6387358}" type="slidenum">
              <a:rPr lang="en-US" smtClean="0"/>
              <a:t>2</a:t>
            </a:fld>
            <a:endParaRPr lang="en-US"/>
          </a:p>
        </p:txBody>
      </p:sp>
    </p:spTree>
    <p:extLst>
      <p:ext uri="{BB962C8B-B14F-4D97-AF65-F5344CB8AC3E}">
        <p14:creationId xmlns:p14="http://schemas.microsoft.com/office/powerpoint/2010/main" val="151663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400D8-BFF2-9B70-CC1F-E20A963098E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dirty="0"/>
              <a:t>The Problem – Only the ‘Where’, not the ‘What’!</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98EAFAB-568E-F84A-BA46-C0D756FB9B09}"/>
              </a:ext>
            </a:extLst>
          </p:cNvPr>
          <p:cNvPicPr>
            <a:picLocks noChangeAspect="1"/>
          </p:cNvPicPr>
          <p:nvPr/>
        </p:nvPicPr>
        <p:blipFill>
          <a:blip r:embed="rId2"/>
          <a:stretch>
            <a:fillRect/>
          </a:stretch>
        </p:blipFill>
        <p:spPr>
          <a:xfrm>
            <a:off x="10970371" y="113121"/>
            <a:ext cx="1102370" cy="386843"/>
          </a:xfrm>
          <a:prstGeom prst="rect">
            <a:avLst/>
          </a:prstGeom>
        </p:spPr>
      </p:pic>
      <p:sp>
        <p:nvSpPr>
          <p:cNvPr id="8" name="Date Placeholder 7">
            <a:extLst>
              <a:ext uri="{FF2B5EF4-FFF2-40B4-BE49-F238E27FC236}">
                <a16:creationId xmlns:a16="http://schemas.microsoft.com/office/drawing/2014/main" id="{055491E4-3CF0-5880-D8DC-12B819E4FE15}"/>
              </a:ext>
            </a:extLst>
          </p:cNvPr>
          <p:cNvSpPr>
            <a:spLocks noGrp="1"/>
          </p:cNvSpPr>
          <p:nvPr>
            <p:ph type="dt" sz="half" idx="10"/>
          </p:nvPr>
        </p:nvSpPr>
        <p:spPr/>
        <p:txBody>
          <a:bodyPr/>
          <a:lstStyle/>
          <a:p>
            <a:fld id="{FB03E6AA-67AC-E945-BB6C-573DB9937BB7}" type="datetime4">
              <a:rPr lang="en-US" smtClean="0"/>
              <a:t>May 8, 2024</a:t>
            </a:fld>
            <a:endParaRPr lang="en-US"/>
          </a:p>
        </p:txBody>
      </p:sp>
      <p:sp>
        <p:nvSpPr>
          <p:cNvPr id="9" name="Slide Number Placeholder 8">
            <a:extLst>
              <a:ext uri="{FF2B5EF4-FFF2-40B4-BE49-F238E27FC236}">
                <a16:creationId xmlns:a16="http://schemas.microsoft.com/office/drawing/2014/main" id="{6A6AE8B3-1B90-A7D0-1ED6-3DE669FE912E}"/>
              </a:ext>
            </a:extLst>
          </p:cNvPr>
          <p:cNvSpPr>
            <a:spLocks noGrp="1"/>
          </p:cNvSpPr>
          <p:nvPr>
            <p:ph type="sldNum" sz="quarter" idx="12"/>
          </p:nvPr>
        </p:nvSpPr>
        <p:spPr/>
        <p:txBody>
          <a:bodyPr/>
          <a:lstStyle/>
          <a:p>
            <a:fld id="{FEF669F5-475D-F044-AADE-76BBA6387358}" type="slidenum">
              <a:rPr lang="en-US" smtClean="0"/>
              <a:t>3</a:t>
            </a:fld>
            <a:endParaRPr lang="en-US"/>
          </a:p>
        </p:txBody>
      </p:sp>
      <p:pic>
        <p:nvPicPr>
          <p:cNvPr id="3074" name="Picture 2" descr="Head Unit Coordinate System (HUCS)">
            <a:extLst>
              <a:ext uri="{FF2B5EF4-FFF2-40B4-BE49-F238E27FC236}">
                <a16:creationId xmlns:a16="http://schemas.microsoft.com/office/drawing/2014/main" id="{29CB7597-C0B1-2A07-EC3A-0D16EDE6B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768" y="1812913"/>
            <a:ext cx="6341413" cy="377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400D8-BFF2-9B70-CC1F-E20A963098E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dirty="0"/>
              <a:t>The ‘What’ Component of the XR Toolkit</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698EAFAB-568E-F84A-BA46-C0D756FB9B09}"/>
              </a:ext>
            </a:extLst>
          </p:cNvPr>
          <p:cNvPicPr>
            <a:picLocks noChangeAspect="1"/>
          </p:cNvPicPr>
          <p:nvPr/>
        </p:nvPicPr>
        <p:blipFill>
          <a:blip r:embed="rId2"/>
          <a:stretch>
            <a:fillRect/>
          </a:stretch>
        </p:blipFill>
        <p:spPr>
          <a:xfrm>
            <a:off x="10970371" y="113121"/>
            <a:ext cx="1102370" cy="386843"/>
          </a:xfrm>
          <a:prstGeom prst="rect">
            <a:avLst/>
          </a:prstGeom>
        </p:spPr>
      </p:pic>
      <p:sp>
        <p:nvSpPr>
          <p:cNvPr id="8" name="Date Placeholder 7">
            <a:extLst>
              <a:ext uri="{FF2B5EF4-FFF2-40B4-BE49-F238E27FC236}">
                <a16:creationId xmlns:a16="http://schemas.microsoft.com/office/drawing/2014/main" id="{055491E4-3CF0-5880-D8DC-12B819E4FE15}"/>
              </a:ext>
            </a:extLst>
          </p:cNvPr>
          <p:cNvSpPr>
            <a:spLocks noGrp="1"/>
          </p:cNvSpPr>
          <p:nvPr>
            <p:ph type="dt" sz="half" idx="10"/>
          </p:nvPr>
        </p:nvSpPr>
        <p:spPr/>
        <p:txBody>
          <a:bodyPr/>
          <a:lstStyle/>
          <a:p>
            <a:fld id="{FB03E6AA-67AC-E945-BB6C-573DB9937BB7}" type="datetime4">
              <a:rPr lang="en-US" smtClean="0"/>
              <a:t>May 8, 2024</a:t>
            </a:fld>
            <a:endParaRPr lang="en-US"/>
          </a:p>
        </p:txBody>
      </p:sp>
      <p:sp>
        <p:nvSpPr>
          <p:cNvPr id="9" name="Slide Number Placeholder 8">
            <a:extLst>
              <a:ext uri="{FF2B5EF4-FFF2-40B4-BE49-F238E27FC236}">
                <a16:creationId xmlns:a16="http://schemas.microsoft.com/office/drawing/2014/main" id="{6A6AE8B3-1B90-A7D0-1ED6-3DE669FE912E}"/>
              </a:ext>
            </a:extLst>
          </p:cNvPr>
          <p:cNvSpPr>
            <a:spLocks noGrp="1"/>
          </p:cNvSpPr>
          <p:nvPr>
            <p:ph type="sldNum" sz="quarter" idx="12"/>
          </p:nvPr>
        </p:nvSpPr>
        <p:spPr/>
        <p:txBody>
          <a:bodyPr/>
          <a:lstStyle/>
          <a:p>
            <a:fld id="{FEF669F5-475D-F044-AADE-76BBA6387358}" type="slidenum">
              <a:rPr lang="en-US" smtClean="0"/>
              <a:t>4</a:t>
            </a:fld>
            <a:endParaRPr lang="en-US"/>
          </a:p>
        </p:txBody>
      </p:sp>
      <p:sp>
        <p:nvSpPr>
          <p:cNvPr id="6" name="Content Placeholder 5">
            <a:extLst>
              <a:ext uri="{FF2B5EF4-FFF2-40B4-BE49-F238E27FC236}">
                <a16:creationId xmlns:a16="http://schemas.microsoft.com/office/drawing/2014/main" id="{E7C4EEB8-2BE7-37F8-61BE-197A4C945F1E}"/>
              </a:ext>
            </a:extLst>
          </p:cNvPr>
          <p:cNvSpPr>
            <a:spLocks noGrp="1"/>
          </p:cNvSpPr>
          <p:nvPr>
            <p:ph idx="1"/>
          </p:nvPr>
        </p:nvSpPr>
        <p:spPr/>
        <p:txBody>
          <a:bodyPr>
            <a:normAutofit fontScale="92500" lnSpcReduction="10000"/>
          </a:bodyPr>
          <a:lstStyle/>
          <a:p>
            <a:pPr algn="just"/>
            <a:r>
              <a:rPr lang="en-IN" dirty="0"/>
              <a:t>Problem: Our task is to enable gaze-based object detection for improving human-machine teaming in critical environments. </a:t>
            </a:r>
          </a:p>
          <a:p>
            <a:pPr algn="just"/>
            <a:r>
              <a:rPr lang="en-IN" dirty="0"/>
              <a:t>Why should we address this problem?</a:t>
            </a:r>
          </a:p>
          <a:p>
            <a:pPr lvl="1" algn="just"/>
            <a:r>
              <a:rPr lang="en-IN" dirty="0"/>
              <a:t>It adds precision to target recognition-related use-cases.</a:t>
            </a:r>
          </a:p>
          <a:p>
            <a:pPr lvl="1" algn="just"/>
            <a:r>
              <a:rPr lang="en-IN" dirty="0"/>
              <a:t>It helps us analyse eye movements in critical environments to generate valuable insights and strategies, thereby bettering decision making.</a:t>
            </a:r>
          </a:p>
          <a:p>
            <a:pPr algn="just"/>
            <a:r>
              <a:rPr lang="en-IN" dirty="0"/>
              <a:t>How our pipeline addresses this problem?</a:t>
            </a:r>
          </a:p>
          <a:p>
            <a:pPr lvl="1" algn="just"/>
            <a:r>
              <a:rPr lang="en-IN" dirty="0"/>
              <a:t>We utilize zero-shot object detection models and gaze to detect “unseen” objects instead of the conventional object detection pipeline. </a:t>
            </a:r>
          </a:p>
          <a:p>
            <a:pPr lvl="1" algn="just"/>
            <a:r>
              <a:rPr lang="en-IN" dirty="0"/>
              <a:t>Why zero-shot learning: </a:t>
            </a:r>
            <a:r>
              <a:rPr lang="en-US" dirty="0"/>
              <a:t>Humans are able to perform "Zero-Shot Learning" because of their existing language knowledge base. We can make connections between new or unseen classes and previously seen visual concepts. Like humans, Zero-Shot Learning relies on existing knowledge.</a:t>
            </a:r>
            <a:endParaRPr lang="en-IN" dirty="0"/>
          </a:p>
          <a:p>
            <a:pPr marL="0" indent="0">
              <a:buNone/>
            </a:pPr>
            <a:endParaRPr lang="en-US" dirty="0"/>
          </a:p>
        </p:txBody>
      </p:sp>
    </p:spTree>
    <p:extLst>
      <p:ext uri="{BB962C8B-B14F-4D97-AF65-F5344CB8AC3E}">
        <p14:creationId xmlns:p14="http://schemas.microsoft.com/office/powerpoint/2010/main" val="83047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ABBA-5458-89EE-7DCA-FF97C8A1759E}"/>
              </a:ext>
            </a:extLst>
          </p:cNvPr>
          <p:cNvSpPr>
            <a:spLocks noGrp="1"/>
          </p:cNvSpPr>
          <p:nvPr>
            <p:ph type="ctrTitle"/>
          </p:nvPr>
        </p:nvSpPr>
        <p:spPr>
          <a:xfrm>
            <a:off x="1523998" y="459821"/>
            <a:ext cx="9144000" cy="1655762"/>
          </a:xfrm>
        </p:spPr>
        <p:txBody>
          <a:bodyPr>
            <a:normAutofit fontScale="90000"/>
          </a:bodyPr>
          <a:lstStyle/>
          <a:p>
            <a:r>
              <a:rPr lang="en-US" dirty="0"/>
              <a:t>Object of Interest Identification using Gaze and Computer Vision</a:t>
            </a:r>
          </a:p>
        </p:txBody>
      </p:sp>
      <p:sp>
        <p:nvSpPr>
          <p:cNvPr id="3" name="Subtitle 2">
            <a:extLst>
              <a:ext uri="{FF2B5EF4-FFF2-40B4-BE49-F238E27FC236}">
                <a16:creationId xmlns:a16="http://schemas.microsoft.com/office/drawing/2014/main" id="{E1A11A75-2588-0D66-8258-61A5B4F4EBCC}"/>
              </a:ext>
            </a:extLst>
          </p:cNvPr>
          <p:cNvSpPr>
            <a:spLocks noGrp="1"/>
          </p:cNvSpPr>
          <p:nvPr>
            <p:ph type="subTitle" idx="1"/>
          </p:nvPr>
        </p:nvSpPr>
        <p:spPr>
          <a:xfrm>
            <a:off x="2556271" y="5528469"/>
            <a:ext cx="7425929" cy="886835"/>
          </a:xfrm>
        </p:spPr>
        <p:txBody>
          <a:bodyPr>
            <a:noAutofit/>
          </a:bodyPr>
          <a:lstStyle/>
          <a:p>
            <a:r>
              <a:rPr lang="en-US" sz="3200" dirty="0"/>
              <a:t>A tool to speed up annotation for analysis</a:t>
            </a:r>
          </a:p>
        </p:txBody>
      </p:sp>
      <p:pic>
        <p:nvPicPr>
          <p:cNvPr id="4" name="Picture 3">
            <a:extLst>
              <a:ext uri="{FF2B5EF4-FFF2-40B4-BE49-F238E27FC236}">
                <a16:creationId xmlns:a16="http://schemas.microsoft.com/office/drawing/2014/main" id="{FBC86874-70C7-7DB6-5939-0CEDFB8148D8}"/>
              </a:ext>
            </a:extLst>
          </p:cNvPr>
          <p:cNvPicPr>
            <a:picLocks noChangeAspect="1"/>
          </p:cNvPicPr>
          <p:nvPr/>
        </p:nvPicPr>
        <p:blipFill>
          <a:blip r:embed="rId2"/>
          <a:stretch>
            <a:fillRect/>
          </a:stretch>
        </p:blipFill>
        <p:spPr>
          <a:xfrm>
            <a:off x="10970371" y="113121"/>
            <a:ext cx="1102370" cy="386843"/>
          </a:xfrm>
          <a:prstGeom prst="rect">
            <a:avLst/>
          </a:prstGeom>
        </p:spPr>
      </p:pic>
      <p:pic>
        <p:nvPicPr>
          <p:cNvPr id="7" name="Picture 6" descr="A diagram of a model&#10;&#10;Description automatically generated">
            <a:extLst>
              <a:ext uri="{FF2B5EF4-FFF2-40B4-BE49-F238E27FC236}">
                <a16:creationId xmlns:a16="http://schemas.microsoft.com/office/drawing/2014/main" id="{E08A45F6-A7B3-EFF9-A848-4D477E335FF9}"/>
              </a:ext>
            </a:extLst>
          </p:cNvPr>
          <p:cNvPicPr>
            <a:picLocks noChangeAspect="1"/>
          </p:cNvPicPr>
          <p:nvPr/>
        </p:nvPicPr>
        <p:blipFill>
          <a:blip r:embed="rId3"/>
          <a:stretch>
            <a:fillRect/>
          </a:stretch>
        </p:blipFill>
        <p:spPr>
          <a:xfrm>
            <a:off x="226276" y="2306104"/>
            <a:ext cx="11739445" cy="3031844"/>
          </a:xfrm>
          <a:prstGeom prst="rect">
            <a:avLst/>
          </a:prstGeom>
        </p:spPr>
      </p:pic>
      <p:sp>
        <p:nvSpPr>
          <p:cNvPr id="8" name="Date Placeholder 7">
            <a:extLst>
              <a:ext uri="{FF2B5EF4-FFF2-40B4-BE49-F238E27FC236}">
                <a16:creationId xmlns:a16="http://schemas.microsoft.com/office/drawing/2014/main" id="{74D70393-1081-C600-58F8-97474ABB7E65}"/>
              </a:ext>
            </a:extLst>
          </p:cNvPr>
          <p:cNvSpPr>
            <a:spLocks noGrp="1"/>
          </p:cNvSpPr>
          <p:nvPr>
            <p:ph type="dt" sz="half" idx="10"/>
          </p:nvPr>
        </p:nvSpPr>
        <p:spPr/>
        <p:txBody>
          <a:bodyPr/>
          <a:lstStyle/>
          <a:p>
            <a:fld id="{EEF957F2-F6B0-B44C-9A01-A7B356FBBBA4}" type="datetime4">
              <a:rPr lang="en-US" smtClean="0"/>
              <a:t>May 8, 2024</a:t>
            </a:fld>
            <a:endParaRPr lang="en-US"/>
          </a:p>
        </p:txBody>
      </p:sp>
      <p:sp>
        <p:nvSpPr>
          <p:cNvPr id="9" name="Slide Number Placeholder 8">
            <a:extLst>
              <a:ext uri="{FF2B5EF4-FFF2-40B4-BE49-F238E27FC236}">
                <a16:creationId xmlns:a16="http://schemas.microsoft.com/office/drawing/2014/main" id="{613D93E5-2DB3-F758-06E0-3E1ED2A41EC5}"/>
              </a:ext>
            </a:extLst>
          </p:cNvPr>
          <p:cNvSpPr>
            <a:spLocks noGrp="1"/>
          </p:cNvSpPr>
          <p:nvPr>
            <p:ph type="sldNum" sz="quarter" idx="12"/>
          </p:nvPr>
        </p:nvSpPr>
        <p:spPr/>
        <p:txBody>
          <a:bodyPr/>
          <a:lstStyle/>
          <a:p>
            <a:fld id="{FEF669F5-475D-F044-AADE-76BBA6387358}" type="slidenum">
              <a:rPr lang="en-US" smtClean="0"/>
              <a:t>5</a:t>
            </a:fld>
            <a:endParaRPr lang="en-US"/>
          </a:p>
        </p:txBody>
      </p:sp>
    </p:spTree>
    <p:extLst>
      <p:ext uri="{BB962C8B-B14F-4D97-AF65-F5344CB8AC3E}">
        <p14:creationId xmlns:p14="http://schemas.microsoft.com/office/powerpoint/2010/main" val="42844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01A77-1FAF-160F-4977-9A82D7B27568}"/>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The GUI and Results File</a:t>
            </a:r>
          </a:p>
        </p:txBody>
      </p:sp>
      <p:pic>
        <p:nvPicPr>
          <p:cNvPr id="3" name="Picture 2" descr="A screenshot of a computer&#10;&#10;Description automatically generated">
            <a:extLst>
              <a:ext uri="{FF2B5EF4-FFF2-40B4-BE49-F238E27FC236}">
                <a16:creationId xmlns:a16="http://schemas.microsoft.com/office/drawing/2014/main" id="{6E394C64-D059-2AD9-7CC8-388727EA322D}"/>
              </a:ext>
            </a:extLst>
          </p:cNvPr>
          <p:cNvPicPr>
            <a:picLocks noChangeAspect="1"/>
          </p:cNvPicPr>
          <p:nvPr/>
        </p:nvPicPr>
        <p:blipFill>
          <a:blip r:embed="rId2"/>
          <a:stretch>
            <a:fillRect/>
          </a:stretch>
        </p:blipFill>
        <p:spPr>
          <a:xfrm>
            <a:off x="7883059" y="2502315"/>
            <a:ext cx="4198282" cy="3026980"/>
          </a:xfrm>
          <a:prstGeom prst="rect">
            <a:avLst/>
          </a:prstGeom>
        </p:spPr>
      </p:pic>
      <p:pic>
        <p:nvPicPr>
          <p:cNvPr id="4" name="Picture 3">
            <a:extLst>
              <a:ext uri="{FF2B5EF4-FFF2-40B4-BE49-F238E27FC236}">
                <a16:creationId xmlns:a16="http://schemas.microsoft.com/office/drawing/2014/main" id="{359DA77E-CC0C-6FF0-AD0E-61D9DB39F66A}"/>
              </a:ext>
            </a:extLst>
          </p:cNvPr>
          <p:cNvPicPr>
            <a:picLocks noChangeAspect="1"/>
          </p:cNvPicPr>
          <p:nvPr/>
        </p:nvPicPr>
        <p:blipFill>
          <a:blip r:embed="rId3"/>
          <a:stretch>
            <a:fillRect/>
          </a:stretch>
        </p:blipFill>
        <p:spPr>
          <a:xfrm>
            <a:off x="10970371" y="113121"/>
            <a:ext cx="1102370" cy="386843"/>
          </a:xfrm>
          <a:prstGeom prst="rect">
            <a:avLst/>
          </a:prstGeom>
        </p:spPr>
      </p:pic>
      <p:sp>
        <p:nvSpPr>
          <p:cNvPr id="6" name="Date Placeholder 5">
            <a:extLst>
              <a:ext uri="{FF2B5EF4-FFF2-40B4-BE49-F238E27FC236}">
                <a16:creationId xmlns:a16="http://schemas.microsoft.com/office/drawing/2014/main" id="{CA5BC5A2-B449-C134-BBA8-E73C7D6CA4DD}"/>
              </a:ext>
            </a:extLst>
          </p:cNvPr>
          <p:cNvSpPr>
            <a:spLocks noGrp="1"/>
          </p:cNvSpPr>
          <p:nvPr>
            <p:ph type="dt" sz="half" idx="10"/>
          </p:nvPr>
        </p:nvSpPr>
        <p:spPr/>
        <p:txBody>
          <a:bodyPr/>
          <a:lstStyle/>
          <a:p>
            <a:fld id="{1F8C1947-5A14-EE47-B8EF-740F0216CD5C}" type="datetime4">
              <a:rPr lang="en-US" smtClean="0"/>
              <a:t>May 8, 2024</a:t>
            </a:fld>
            <a:endParaRPr lang="en-US"/>
          </a:p>
        </p:txBody>
      </p:sp>
      <p:sp>
        <p:nvSpPr>
          <p:cNvPr id="9" name="Slide Number Placeholder 8">
            <a:extLst>
              <a:ext uri="{FF2B5EF4-FFF2-40B4-BE49-F238E27FC236}">
                <a16:creationId xmlns:a16="http://schemas.microsoft.com/office/drawing/2014/main" id="{FBA784CD-D6AC-D47E-FF80-1E96ACCD1A35}"/>
              </a:ext>
            </a:extLst>
          </p:cNvPr>
          <p:cNvSpPr>
            <a:spLocks noGrp="1"/>
          </p:cNvSpPr>
          <p:nvPr>
            <p:ph type="sldNum" sz="quarter" idx="12"/>
          </p:nvPr>
        </p:nvSpPr>
        <p:spPr/>
        <p:txBody>
          <a:bodyPr/>
          <a:lstStyle/>
          <a:p>
            <a:fld id="{FEF669F5-475D-F044-AADE-76BBA6387358}" type="slidenum">
              <a:rPr lang="en-US" smtClean="0"/>
              <a:t>6</a:t>
            </a:fld>
            <a:endParaRPr lang="en-US"/>
          </a:p>
        </p:txBody>
      </p:sp>
      <p:sp>
        <p:nvSpPr>
          <p:cNvPr id="8" name="Content Placeholder 7">
            <a:extLst>
              <a:ext uri="{FF2B5EF4-FFF2-40B4-BE49-F238E27FC236}">
                <a16:creationId xmlns:a16="http://schemas.microsoft.com/office/drawing/2014/main" id="{467D4C5A-895E-55FF-B82A-87CF6633D473}"/>
              </a:ext>
            </a:extLst>
          </p:cNvPr>
          <p:cNvSpPr>
            <a:spLocks noGrp="1"/>
          </p:cNvSpPr>
          <p:nvPr>
            <p:ph idx="1"/>
          </p:nvPr>
        </p:nvSpPr>
        <p:spPr/>
        <p:txBody>
          <a:bodyPr/>
          <a:lstStyle/>
          <a:p>
            <a:r>
              <a:rPr lang="en-US" dirty="0"/>
              <a:t>GUI Video</a:t>
            </a:r>
          </a:p>
        </p:txBody>
      </p:sp>
    </p:spTree>
    <p:extLst>
      <p:ext uri="{BB962C8B-B14F-4D97-AF65-F5344CB8AC3E}">
        <p14:creationId xmlns:p14="http://schemas.microsoft.com/office/powerpoint/2010/main" val="389837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A7CA-4BB3-8233-30E5-6924494F6C57}"/>
              </a:ext>
            </a:extLst>
          </p:cNvPr>
          <p:cNvSpPr>
            <a:spLocks noGrp="1"/>
          </p:cNvSpPr>
          <p:nvPr>
            <p:ph type="title"/>
          </p:nvPr>
        </p:nvSpPr>
        <p:spPr>
          <a:xfrm>
            <a:off x="838200" y="-92477"/>
            <a:ext cx="10515600" cy="1325563"/>
          </a:xfrm>
        </p:spPr>
        <p:txBody>
          <a:bodyPr/>
          <a:lstStyle/>
          <a:p>
            <a:pPr algn="ctr"/>
            <a:r>
              <a:rPr lang="en-US" dirty="0"/>
              <a:t>Validation</a:t>
            </a:r>
          </a:p>
        </p:txBody>
      </p:sp>
      <p:pic>
        <p:nvPicPr>
          <p:cNvPr id="4" name="Picture 3">
            <a:extLst>
              <a:ext uri="{FF2B5EF4-FFF2-40B4-BE49-F238E27FC236}">
                <a16:creationId xmlns:a16="http://schemas.microsoft.com/office/drawing/2014/main" id="{0815E639-B30C-14E5-1E03-C0DDCCC0A590}"/>
              </a:ext>
            </a:extLst>
          </p:cNvPr>
          <p:cNvPicPr>
            <a:picLocks noChangeAspect="1"/>
          </p:cNvPicPr>
          <p:nvPr/>
        </p:nvPicPr>
        <p:blipFill rotWithShape="1">
          <a:blip r:embed="rId2">
            <a:extLst>
              <a:ext uri="{28A0092B-C50C-407E-A947-70E740481C1C}">
                <a14:useLocalDpi xmlns:a14="http://schemas.microsoft.com/office/drawing/2010/main" val="0"/>
              </a:ext>
            </a:extLst>
          </a:blip>
          <a:srcRect t="12023" b="2780"/>
          <a:stretch/>
        </p:blipFill>
        <p:spPr>
          <a:xfrm>
            <a:off x="881119" y="896900"/>
            <a:ext cx="8080720" cy="2114291"/>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7348947F-45BA-C72D-6DB6-D6014E7E7E04}"/>
                  </a:ext>
                </a:extLst>
              </p14:cNvPr>
              <p14:cNvContentPartPr/>
              <p14:nvPr/>
            </p14:nvContentPartPr>
            <p14:xfrm>
              <a:off x="8402175" y="2145150"/>
              <a:ext cx="360" cy="360"/>
            </p14:xfrm>
          </p:contentPart>
        </mc:Choice>
        <mc:Fallback xmlns="">
          <p:pic>
            <p:nvPicPr>
              <p:cNvPr id="12" name="Ink 11">
                <a:extLst>
                  <a:ext uri="{FF2B5EF4-FFF2-40B4-BE49-F238E27FC236}">
                    <a16:creationId xmlns:a16="http://schemas.microsoft.com/office/drawing/2014/main" id="{7348947F-45BA-C72D-6DB6-D6014E7E7E04}"/>
                  </a:ext>
                </a:extLst>
              </p:cNvPr>
              <p:cNvPicPr/>
              <p:nvPr/>
            </p:nvPicPr>
            <p:blipFill>
              <a:blip r:embed="rId5"/>
              <a:stretch>
                <a:fillRect/>
              </a:stretch>
            </p:blipFill>
            <p:spPr>
              <a:xfrm>
                <a:off x="8396055" y="2139030"/>
                <a:ext cx="12600" cy="12600"/>
              </a:xfrm>
              <a:prstGeom prst="rect">
                <a:avLst/>
              </a:prstGeom>
            </p:spPr>
          </p:pic>
        </mc:Fallback>
      </mc:AlternateContent>
      <p:grpSp>
        <p:nvGrpSpPr>
          <p:cNvPr id="15" name="Group 14">
            <a:extLst>
              <a:ext uri="{FF2B5EF4-FFF2-40B4-BE49-F238E27FC236}">
                <a16:creationId xmlns:a16="http://schemas.microsoft.com/office/drawing/2014/main" id="{51C811A5-0F31-45F6-D820-A4D10F682FF0}"/>
              </a:ext>
            </a:extLst>
          </p:cNvPr>
          <p:cNvGrpSpPr/>
          <p:nvPr/>
        </p:nvGrpSpPr>
        <p:grpSpPr>
          <a:xfrm>
            <a:off x="8342055" y="2151270"/>
            <a:ext cx="73440" cy="9000"/>
            <a:chOff x="8342055" y="2151270"/>
            <a:chExt cx="73440" cy="90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C79EFD0-DC02-8B74-9B95-0EC1BCA5914A}"/>
                    </a:ext>
                  </a:extLst>
                </p14:cNvPr>
                <p14:cNvContentPartPr/>
                <p14:nvPr/>
              </p14:nvContentPartPr>
              <p14:xfrm>
                <a:off x="8405415" y="2155230"/>
                <a:ext cx="360" cy="360"/>
              </p14:xfrm>
            </p:contentPart>
          </mc:Choice>
          <mc:Fallback xmlns="">
            <p:pic>
              <p:nvPicPr>
                <p:cNvPr id="7" name="Ink 6">
                  <a:extLst>
                    <a:ext uri="{FF2B5EF4-FFF2-40B4-BE49-F238E27FC236}">
                      <a16:creationId xmlns:a16="http://schemas.microsoft.com/office/drawing/2014/main" id="{8C79EFD0-DC02-8B74-9B95-0EC1BCA5914A}"/>
                    </a:ext>
                  </a:extLst>
                </p:cNvPr>
                <p:cNvPicPr/>
                <p:nvPr/>
              </p:nvPicPr>
              <p:blipFill>
                <a:blip r:embed="rId5"/>
                <a:stretch>
                  <a:fillRect/>
                </a:stretch>
              </p:blipFill>
              <p:spPr>
                <a:xfrm>
                  <a:off x="8399295" y="214911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67CD40F-96EA-95F8-6893-7278D64879E6}"/>
                    </a:ext>
                  </a:extLst>
                </p14:cNvPr>
                <p14:cNvContentPartPr/>
                <p14:nvPr/>
              </p14:nvContentPartPr>
              <p14:xfrm>
                <a:off x="8342055" y="2151270"/>
                <a:ext cx="63720" cy="5760"/>
              </p14:xfrm>
            </p:contentPart>
          </mc:Choice>
          <mc:Fallback xmlns="">
            <p:pic>
              <p:nvPicPr>
                <p:cNvPr id="8" name="Ink 7">
                  <a:extLst>
                    <a:ext uri="{FF2B5EF4-FFF2-40B4-BE49-F238E27FC236}">
                      <a16:creationId xmlns:a16="http://schemas.microsoft.com/office/drawing/2014/main" id="{867CD40F-96EA-95F8-6893-7278D64879E6}"/>
                    </a:ext>
                  </a:extLst>
                </p:cNvPr>
                <p:cNvPicPr/>
                <p:nvPr/>
              </p:nvPicPr>
              <p:blipFill>
                <a:blip r:embed="rId8"/>
                <a:stretch>
                  <a:fillRect/>
                </a:stretch>
              </p:blipFill>
              <p:spPr>
                <a:xfrm>
                  <a:off x="8335935" y="2145150"/>
                  <a:ext cx="7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867EC300-5425-BA5D-E7E4-61193E185706}"/>
                    </a:ext>
                  </a:extLst>
                </p14:cNvPr>
                <p14:cNvContentPartPr/>
                <p14:nvPr/>
              </p14:nvContentPartPr>
              <p14:xfrm>
                <a:off x="8406855" y="2154870"/>
                <a:ext cx="8640" cy="5400"/>
              </p14:xfrm>
            </p:contentPart>
          </mc:Choice>
          <mc:Fallback xmlns="">
            <p:pic>
              <p:nvPicPr>
                <p:cNvPr id="14" name="Ink 13">
                  <a:extLst>
                    <a:ext uri="{FF2B5EF4-FFF2-40B4-BE49-F238E27FC236}">
                      <a16:creationId xmlns:a16="http://schemas.microsoft.com/office/drawing/2014/main" id="{867EC300-5425-BA5D-E7E4-61193E185706}"/>
                    </a:ext>
                  </a:extLst>
                </p:cNvPr>
                <p:cNvPicPr/>
                <p:nvPr/>
              </p:nvPicPr>
              <p:blipFill>
                <a:blip r:embed="rId10"/>
                <a:stretch>
                  <a:fillRect/>
                </a:stretch>
              </p:blipFill>
              <p:spPr>
                <a:xfrm>
                  <a:off x="8400735" y="2148750"/>
                  <a:ext cx="2088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B2A489A0-7A7A-C134-68BA-C8AC3A6E17CA}"/>
                  </a:ext>
                </a:extLst>
              </p14:cNvPr>
              <p14:cNvContentPartPr/>
              <p14:nvPr/>
            </p14:nvContentPartPr>
            <p14:xfrm>
              <a:off x="11945109" y="1954046"/>
              <a:ext cx="360" cy="1800"/>
            </p14:xfrm>
          </p:contentPart>
        </mc:Choice>
        <mc:Fallback xmlns="">
          <p:pic>
            <p:nvPicPr>
              <p:cNvPr id="16" name="Ink 15">
                <a:extLst>
                  <a:ext uri="{FF2B5EF4-FFF2-40B4-BE49-F238E27FC236}">
                    <a16:creationId xmlns:a16="http://schemas.microsoft.com/office/drawing/2014/main" id="{B2A489A0-7A7A-C134-68BA-C8AC3A6E17CA}"/>
                  </a:ext>
                </a:extLst>
              </p:cNvPr>
              <p:cNvPicPr/>
              <p:nvPr/>
            </p:nvPicPr>
            <p:blipFill>
              <a:blip r:embed="rId12"/>
              <a:stretch>
                <a:fillRect/>
              </a:stretch>
            </p:blipFill>
            <p:spPr>
              <a:xfrm>
                <a:off x="11938989" y="1947926"/>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89F0D94-6BC2-B608-2737-6FBE41FD0C8D}"/>
                  </a:ext>
                </a:extLst>
              </p14:cNvPr>
              <p14:cNvContentPartPr/>
              <p14:nvPr/>
            </p14:nvContentPartPr>
            <p14:xfrm>
              <a:off x="11427069" y="2323046"/>
              <a:ext cx="360" cy="360"/>
            </p14:xfrm>
          </p:contentPart>
        </mc:Choice>
        <mc:Fallback xmlns="">
          <p:pic>
            <p:nvPicPr>
              <p:cNvPr id="17" name="Ink 16">
                <a:extLst>
                  <a:ext uri="{FF2B5EF4-FFF2-40B4-BE49-F238E27FC236}">
                    <a16:creationId xmlns:a16="http://schemas.microsoft.com/office/drawing/2014/main" id="{789F0D94-6BC2-B608-2737-6FBE41FD0C8D}"/>
                  </a:ext>
                </a:extLst>
              </p:cNvPr>
              <p:cNvPicPr/>
              <p:nvPr/>
            </p:nvPicPr>
            <p:blipFill>
              <a:blip r:embed="rId5"/>
              <a:stretch>
                <a:fillRect/>
              </a:stretch>
            </p:blipFill>
            <p:spPr>
              <a:xfrm>
                <a:off x="11420949" y="231692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C5643DC9-3A60-5421-D259-4EE414637E35}"/>
                  </a:ext>
                </a:extLst>
              </p14:cNvPr>
              <p14:cNvContentPartPr/>
              <p14:nvPr/>
            </p14:nvContentPartPr>
            <p14:xfrm>
              <a:off x="-936051" y="-2914"/>
              <a:ext cx="360" cy="360"/>
            </p14:xfrm>
          </p:contentPart>
        </mc:Choice>
        <mc:Fallback xmlns="">
          <p:pic>
            <p:nvPicPr>
              <p:cNvPr id="18" name="Ink 17">
                <a:extLst>
                  <a:ext uri="{FF2B5EF4-FFF2-40B4-BE49-F238E27FC236}">
                    <a16:creationId xmlns:a16="http://schemas.microsoft.com/office/drawing/2014/main" id="{C5643DC9-3A60-5421-D259-4EE414637E35}"/>
                  </a:ext>
                </a:extLst>
              </p:cNvPr>
              <p:cNvPicPr/>
              <p:nvPr/>
            </p:nvPicPr>
            <p:blipFill>
              <a:blip r:embed="rId5"/>
              <a:stretch>
                <a:fillRect/>
              </a:stretch>
            </p:blipFill>
            <p:spPr>
              <a:xfrm>
                <a:off x="-942171" y="-903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4AF684BD-4B1D-972B-C0AB-B32D0C95C69C}"/>
                  </a:ext>
                </a:extLst>
              </p14:cNvPr>
              <p14:cNvContentPartPr/>
              <p14:nvPr/>
            </p14:nvContentPartPr>
            <p14:xfrm>
              <a:off x="-892851" y="-809314"/>
              <a:ext cx="1800" cy="360"/>
            </p14:xfrm>
          </p:contentPart>
        </mc:Choice>
        <mc:Fallback xmlns="">
          <p:pic>
            <p:nvPicPr>
              <p:cNvPr id="19" name="Ink 18">
                <a:extLst>
                  <a:ext uri="{FF2B5EF4-FFF2-40B4-BE49-F238E27FC236}">
                    <a16:creationId xmlns:a16="http://schemas.microsoft.com/office/drawing/2014/main" id="{4AF684BD-4B1D-972B-C0AB-B32D0C95C69C}"/>
                  </a:ext>
                </a:extLst>
              </p:cNvPr>
              <p:cNvPicPr/>
              <p:nvPr/>
            </p:nvPicPr>
            <p:blipFill>
              <a:blip r:embed="rId5"/>
              <a:stretch>
                <a:fillRect/>
              </a:stretch>
            </p:blipFill>
            <p:spPr>
              <a:xfrm>
                <a:off x="-898971" y="-815434"/>
                <a:ext cx="14040" cy="12600"/>
              </a:xfrm>
              <a:prstGeom prst="rect">
                <a:avLst/>
              </a:prstGeom>
            </p:spPr>
          </p:pic>
        </mc:Fallback>
      </mc:AlternateContent>
      <p:pic>
        <p:nvPicPr>
          <p:cNvPr id="3" name="Picture 2">
            <a:extLst>
              <a:ext uri="{FF2B5EF4-FFF2-40B4-BE49-F238E27FC236}">
                <a16:creationId xmlns:a16="http://schemas.microsoft.com/office/drawing/2014/main" id="{3098A24D-AF22-352A-A25F-81B2B359403B}"/>
              </a:ext>
            </a:extLst>
          </p:cNvPr>
          <p:cNvPicPr>
            <a:picLocks noChangeAspect="1"/>
          </p:cNvPicPr>
          <p:nvPr/>
        </p:nvPicPr>
        <p:blipFill>
          <a:blip r:embed="rId16"/>
          <a:stretch>
            <a:fillRect/>
          </a:stretch>
        </p:blipFill>
        <p:spPr>
          <a:xfrm>
            <a:off x="10970371" y="113121"/>
            <a:ext cx="1102370" cy="386843"/>
          </a:xfrm>
          <a:prstGeom prst="rect">
            <a:avLst/>
          </a:prstGeom>
        </p:spPr>
      </p:pic>
      <p:pic>
        <p:nvPicPr>
          <p:cNvPr id="10" name="Picture 9" descr="A diagram of a computer process&#10;&#10;Description automatically generated">
            <a:extLst>
              <a:ext uri="{FF2B5EF4-FFF2-40B4-BE49-F238E27FC236}">
                <a16:creationId xmlns:a16="http://schemas.microsoft.com/office/drawing/2014/main" id="{45F86D47-9222-1F52-7C91-054424EC99FA}"/>
              </a:ext>
            </a:extLst>
          </p:cNvPr>
          <p:cNvPicPr>
            <a:picLocks noChangeAspect="1"/>
          </p:cNvPicPr>
          <p:nvPr/>
        </p:nvPicPr>
        <p:blipFill>
          <a:blip r:embed="rId17"/>
          <a:stretch>
            <a:fillRect/>
          </a:stretch>
        </p:blipFill>
        <p:spPr>
          <a:xfrm>
            <a:off x="1854643" y="3079081"/>
            <a:ext cx="6133672" cy="3639421"/>
          </a:xfrm>
          <a:prstGeom prst="rect">
            <a:avLst/>
          </a:prstGeom>
        </p:spPr>
      </p:pic>
      <p:sp>
        <p:nvSpPr>
          <p:cNvPr id="11" name="Right Arrow 10">
            <a:extLst>
              <a:ext uri="{FF2B5EF4-FFF2-40B4-BE49-F238E27FC236}">
                <a16:creationId xmlns:a16="http://schemas.microsoft.com/office/drawing/2014/main" id="{3715DCF7-7CE1-4924-BC90-813FFFE9A180}"/>
              </a:ext>
            </a:extLst>
          </p:cNvPr>
          <p:cNvSpPr/>
          <p:nvPr/>
        </p:nvSpPr>
        <p:spPr>
          <a:xfrm>
            <a:off x="9078097" y="1800806"/>
            <a:ext cx="411892" cy="306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FEA40470-72DB-FA7B-94FA-1A6CCD126696}"/>
              </a:ext>
            </a:extLst>
          </p:cNvPr>
          <p:cNvSpPr/>
          <p:nvPr/>
        </p:nvSpPr>
        <p:spPr>
          <a:xfrm>
            <a:off x="9078097" y="4745552"/>
            <a:ext cx="411892" cy="306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A2169F-F741-C546-8800-A7EE5AA07D9C}"/>
              </a:ext>
            </a:extLst>
          </p:cNvPr>
          <p:cNvSpPr txBox="1"/>
          <p:nvPr/>
        </p:nvSpPr>
        <p:spPr>
          <a:xfrm>
            <a:off x="9606247" y="1769378"/>
            <a:ext cx="2378793" cy="369332"/>
          </a:xfrm>
          <a:prstGeom prst="rect">
            <a:avLst/>
          </a:prstGeom>
          <a:noFill/>
        </p:spPr>
        <p:txBody>
          <a:bodyPr wrap="none" rtlCol="0">
            <a:spAutoFit/>
          </a:bodyPr>
          <a:lstStyle/>
          <a:p>
            <a:r>
              <a:rPr lang="en-US" dirty="0"/>
              <a:t>Assigning Ground Truth</a:t>
            </a:r>
          </a:p>
        </p:txBody>
      </p:sp>
      <p:sp>
        <p:nvSpPr>
          <p:cNvPr id="21" name="TextBox 20">
            <a:extLst>
              <a:ext uri="{FF2B5EF4-FFF2-40B4-BE49-F238E27FC236}">
                <a16:creationId xmlns:a16="http://schemas.microsoft.com/office/drawing/2014/main" id="{BD1CDA60-72E8-23B8-B8ED-6C9389C72B56}"/>
              </a:ext>
            </a:extLst>
          </p:cNvPr>
          <p:cNvSpPr txBox="1"/>
          <p:nvPr/>
        </p:nvSpPr>
        <p:spPr>
          <a:xfrm>
            <a:off x="9606246" y="4719280"/>
            <a:ext cx="2074671" cy="369332"/>
          </a:xfrm>
          <a:prstGeom prst="rect">
            <a:avLst/>
          </a:prstGeom>
          <a:noFill/>
        </p:spPr>
        <p:txBody>
          <a:bodyPr wrap="none" rtlCol="0">
            <a:spAutoFit/>
          </a:bodyPr>
          <a:lstStyle/>
          <a:p>
            <a:r>
              <a:rPr lang="en-US" dirty="0"/>
              <a:t>Measuring Accuracy</a:t>
            </a:r>
          </a:p>
        </p:txBody>
      </p:sp>
      <p:sp>
        <p:nvSpPr>
          <p:cNvPr id="22" name="Date Placeholder 21">
            <a:extLst>
              <a:ext uri="{FF2B5EF4-FFF2-40B4-BE49-F238E27FC236}">
                <a16:creationId xmlns:a16="http://schemas.microsoft.com/office/drawing/2014/main" id="{6982F97A-37C8-57AE-F11D-924141C5553C}"/>
              </a:ext>
            </a:extLst>
          </p:cNvPr>
          <p:cNvSpPr>
            <a:spLocks noGrp="1"/>
          </p:cNvSpPr>
          <p:nvPr>
            <p:ph type="dt" sz="half" idx="10"/>
          </p:nvPr>
        </p:nvSpPr>
        <p:spPr/>
        <p:txBody>
          <a:bodyPr/>
          <a:lstStyle/>
          <a:p>
            <a:fld id="{9D522D07-86DC-1A42-AB2F-837247EDA1EA}" type="datetime4">
              <a:rPr lang="en-US" smtClean="0"/>
              <a:t>May 8, 2024</a:t>
            </a:fld>
            <a:endParaRPr lang="en-US"/>
          </a:p>
        </p:txBody>
      </p:sp>
      <p:sp>
        <p:nvSpPr>
          <p:cNvPr id="23" name="Slide Number Placeholder 22">
            <a:extLst>
              <a:ext uri="{FF2B5EF4-FFF2-40B4-BE49-F238E27FC236}">
                <a16:creationId xmlns:a16="http://schemas.microsoft.com/office/drawing/2014/main" id="{9A1542E5-B2F6-0EB4-66C6-C27947619165}"/>
              </a:ext>
            </a:extLst>
          </p:cNvPr>
          <p:cNvSpPr>
            <a:spLocks noGrp="1"/>
          </p:cNvSpPr>
          <p:nvPr>
            <p:ph type="sldNum" sz="quarter" idx="12"/>
          </p:nvPr>
        </p:nvSpPr>
        <p:spPr/>
        <p:txBody>
          <a:bodyPr/>
          <a:lstStyle/>
          <a:p>
            <a:fld id="{FEF669F5-475D-F044-AADE-76BBA6387358}" type="slidenum">
              <a:rPr lang="en-US" smtClean="0"/>
              <a:t>7</a:t>
            </a:fld>
            <a:endParaRPr lang="en-US"/>
          </a:p>
        </p:txBody>
      </p:sp>
    </p:spTree>
    <p:extLst>
      <p:ext uri="{BB962C8B-B14F-4D97-AF65-F5344CB8AC3E}">
        <p14:creationId xmlns:p14="http://schemas.microsoft.com/office/powerpoint/2010/main" val="256287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A7CA-4BB3-8233-30E5-6924494F6C57}"/>
              </a:ext>
            </a:extLst>
          </p:cNvPr>
          <p:cNvSpPr>
            <a:spLocks noGrp="1"/>
          </p:cNvSpPr>
          <p:nvPr>
            <p:ph type="title"/>
          </p:nvPr>
        </p:nvSpPr>
        <p:spPr>
          <a:xfrm>
            <a:off x="838200" y="306542"/>
            <a:ext cx="10515600" cy="1325563"/>
          </a:xfrm>
        </p:spPr>
        <p:txBody>
          <a:bodyPr/>
          <a:lstStyle/>
          <a:p>
            <a:pPr algn="ctr"/>
            <a:r>
              <a:rPr lang="en-US" dirty="0"/>
              <a:t>Initial Validation Results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7348947F-45BA-C72D-6DB6-D6014E7E7E04}"/>
                  </a:ext>
                </a:extLst>
              </p14:cNvPr>
              <p14:cNvContentPartPr/>
              <p14:nvPr/>
            </p14:nvContentPartPr>
            <p14:xfrm>
              <a:off x="8402175" y="2145150"/>
              <a:ext cx="360" cy="360"/>
            </p14:xfrm>
          </p:contentPart>
        </mc:Choice>
        <mc:Fallback xmlns="">
          <p:pic>
            <p:nvPicPr>
              <p:cNvPr id="12" name="Ink 11">
                <a:extLst>
                  <a:ext uri="{FF2B5EF4-FFF2-40B4-BE49-F238E27FC236}">
                    <a16:creationId xmlns:a16="http://schemas.microsoft.com/office/drawing/2014/main" id="{7348947F-45BA-C72D-6DB6-D6014E7E7E04}"/>
                  </a:ext>
                </a:extLst>
              </p:cNvPr>
              <p:cNvPicPr/>
              <p:nvPr/>
            </p:nvPicPr>
            <p:blipFill>
              <a:blip r:embed="rId3"/>
              <a:stretch>
                <a:fillRect/>
              </a:stretch>
            </p:blipFill>
            <p:spPr>
              <a:xfrm>
                <a:off x="8396055" y="2139030"/>
                <a:ext cx="12600" cy="12600"/>
              </a:xfrm>
              <a:prstGeom prst="rect">
                <a:avLst/>
              </a:prstGeom>
            </p:spPr>
          </p:pic>
        </mc:Fallback>
      </mc:AlternateContent>
      <p:grpSp>
        <p:nvGrpSpPr>
          <p:cNvPr id="15" name="Group 14">
            <a:extLst>
              <a:ext uri="{FF2B5EF4-FFF2-40B4-BE49-F238E27FC236}">
                <a16:creationId xmlns:a16="http://schemas.microsoft.com/office/drawing/2014/main" id="{51C811A5-0F31-45F6-D820-A4D10F682FF0}"/>
              </a:ext>
            </a:extLst>
          </p:cNvPr>
          <p:cNvGrpSpPr/>
          <p:nvPr/>
        </p:nvGrpSpPr>
        <p:grpSpPr>
          <a:xfrm>
            <a:off x="8342055" y="2151270"/>
            <a:ext cx="73440" cy="9000"/>
            <a:chOff x="8342055" y="2151270"/>
            <a:chExt cx="73440" cy="900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C79EFD0-DC02-8B74-9B95-0EC1BCA5914A}"/>
                    </a:ext>
                  </a:extLst>
                </p14:cNvPr>
                <p14:cNvContentPartPr/>
                <p14:nvPr/>
              </p14:nvContentPartPr>
              <p14:xfrm>
                <a:off x="8405415" y="2155230"/>
                <a:ext cx="360" cy="360"/>
              </p14:xfrm>
            </p:contentPart>
          </mc:Choice>
          <mc:Fallback xmlns="">
            <p:pic>
              <p:nvPicPr>
                <p:cNvPr id="7" name="Ink 6">
                  <a:extLst>
                    <a:ext uri="{FF2B5EF4-FFF2-40B4-BE49-F238E27FC236}">
                      <a16:creationId xmlns:a16="http://schemas.microsoft.com/office/drawing/2014/main" id="{8C79EFD0-DC02-8B74-9B95-0EC1BCA5914A}"/>
                    </a:ext>
                  </a:extLst>
                </p:cNvPr>
                <p:cNvPicPr/>
                <p:nvPr/>
              </p:nvPicPr>
              <p:blipFill>
                <a:blip r:embed="rId3"/>
                <a:stretch>
                  <a:fillRect/>
                </a:stretch>
              </p:blipFill>
              <p:spPr>
                <a:xfrm>
                  <a:off x="8399295" y="214911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67CD40F-96EA-95F8-6893-7278D64879E6}"/>
                    </a:ext>
                  </a:extLst>
                </p14:cNvPr>
                <p14:cNvContentPartPr/>
                <p14:nvPr/>
              </p14:nvContentPartPr>
              <p14:xfrm>
                <a:off x="8342055" y="2151270"/>
                <a:ext cx="63720" cy="5760"/>
              </p14:xfrm>
            </p:contentPart>
          </mc:Choice>
          <mc:Fallback xmlns="">
            <p:pic>
              <p:nvPicPr>
                <p:cNvPr id="8" name="Ink 7">
                  <a:extLst>
                    <a:ext uri="{FF2B5EF4-FFF2-40B4-BE49-F238E27FC236}">
                      <a16:creationId xmlns:a16="http://schemas.microsoft.com/office/drawing/2014/main" id="{867CD40F-96EA-95F8-6893-7278D64879E6}"/>
                    </a:ext>
                  </a:extLst>
                </p:cNvPr>
                <p:cNvPicPr/>
                <p:nvPr/>
              </p:nvPicPr>
              <p:blipFill>
                <a:blip r:embed="rId6"/>
                <a:stretch>
                  <a:fillRect/>
                </a:stretch>
              </p:blipFill>
              <p:spPr>
                <a:xfrm>
                  <a:off x="8335935" y="2145150"/>
                  <a:ext cx="7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867EC300-5425-BA5D-E7E4-61193E185706}"/>
                    </a:ext>
                  </a:extLst>
                </p14:cNvPr>
                <p14:cNvContentPartPr/>
                <p14:nvPr/>
              </p14:nvContentPartPr>
              <p14:xfrm>
                <a:off x="8406855" y="2154870"/>
                <a:ext cx="8640" cy="5400"/>
              </p14:xfrm>
            </p:contentPart>
          </mc:Choice>
          <mc:Fallback xmlns="">
            <p:pic>
              <p:nvPicPr>
                <p:cNvPr id="14" name="Ink 13">
                  <a:extLst>
                    <a:ext uri="{FF2B5EF4-FFF2-40B4-BE49-F238E27FC236}">
                      <a16:creationId xmlns:a16="http://schemas.microsoft.com/office/drawing/2014/main" id="{867EC300-5425-BA5D-E7E4-61193E185706}"/>
                    </a:ext>
                  </a:extLst>
                </p:cNvPr>
                <p:cNvPicPr/>
                <p:nvPr/>
              </p:nvPicPr>
              <p:blipFill>
                <a:blip r:embed="rId8"/>
                <a:stretch>
                  <a:fillRect/>
                </a:stretch>
              </p:blipFill>
              <p:spPr>
                <a:xfrm>
                  <a:off x="8400469" y="2148750"/>
                  <a:ext cx="21412"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B2A489A0-7A7A-C134-68BA-C8AC3A6E17CA}"/>
                  </a:ext>
                </a:extLst>
              </p14:cNvPr>
              <p14:cNvContentPartPr/>
              <p14:nvPr/>
            </p14:nvContentPartPr>
            <p14:xfrm>
              <a:off x="11945109" y="1954046"/>
              <a:ext cx="360" cy="1800"/>
            </p14:xfrm>
          </p:contentPart>
        </mc:Choice>
        <mc:Fallback xmlns="">
          <p:pic>
            <p:nvPicPr>
              <p:cNvPr id="16" name="Ink 15">
                <a:extLst>
                  <a:ext uri="{FF2B5EF4-FFF2-40B4-BE49-F238E27FC236}">
                    <a16:creationId xmlns:a16="http://schemas.microsoft.com/office/drawing/2014/main" id="{B2A489A0-7A7A-C134-68BA-C8AC3A6E17CA}"/>
                  </a:ext>
                </a:extLst>
              </p:cNvPr>
              <p:cNvPicPr/>
              <p:nvPr/>
            </p:nvPicPr>
            <p:blipFill>
              <a:blip r:embed="rId10"/>
              <a:stretch>
                <a:fillRect/>
              </a:stretch>
            </p:blipFill>
            <p:spPr>
              <a:xfrm>
                <a:off x="11938989" y="1947926"/>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789F0D94-6BC2-B608-2737-6FBE41FD0C8D}"/>
                  </a:ext>
                </a:extLst>
              </p14:cNvPr>
              <p14:cNvContentPartPr/>
              <p14:nvPr/>
            </p14:nvContentPartPr>
            <p14:xfrm>
              <a:off x="11427069" y="2323046"/>
              <a:ext cx="360" cy="360"/>
            </p14:xfrm>
          </p:contentPart>
        </mc:Choice>
        <mc:Fallback xmlns="">
          <p:pic>
            <p:nvPicPr>
              <p:cNvPr id="17" name="Ink 16">
                <a:extLst>
                  <a:ext uri="{FF2B5EF4-FFF2-40B4-BE49-F238E27FC236}">
                    <a16:creationId xmlns:a16="http://schemas.microsoft.com/office/drawing/2014/main" id="{789F0D94-6BC2-B608-2737-6FBE41FD0C8D}"/>
                  </a:ext>
                </a:extLst>
              </p:cNvPr>
              <p:cNvPicPr/>
              <p:nvPr/>
            </p:nvPicPr>
            <p:blipFill>
              <a:blip r:embed="rId3"/>
              <a:stretch>
                <a:fillRect/>
              </a:stretch>
            </p:blipFill>
            <p:spPr>
              <a:xfrm>
                <a:off x="11420949" y="231692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C5643DC9-3A60-5421-D259-4EE414637E35}"/>
                  </a:ext>
                </a:extLst>
              </p14:cNvPr>
              <p14:cNvContentPartPr/>
              <p14:nvPr/>
            </p14:nvContentPartPr>
            <p14:xfrm>
              <a:off x="-936051" y="-2914"/>
              <a:ext cx="360" cy="360"/>
            </p14:xfrm>
          </p:contentPart>
        </mc:Choice>
        <mc:Fallback xmlns="">
          <p:pic>
            <p:nvPicPr>
              <p:cNvPr id="18" name="Ink 17">
                <a:extLst>
                  <a:ext uri="{FF2B5EF4-FFF2-40B4-BE49-F238E27FC236}">
                    <a16:creationId xmlns:a16="http://schemas.microsoft.com/office/drawing/2014/main" id="{C5643DC9-3A60-5421-D259-4EE414637E35}"/>
                  </a:ext>
                </a:extLst>
              </p:cNvPr>
              <p:cNvPicPr/>
              <p:nvPr/>
            </p:nvPicPr>
            <p:blipFill>
              <a:blip r:embed="rId3"/>
              <a:stretch>
                <a:fillRect/>
              </a:stretch>
            </p:blipFill>
            <p:spPr>
              <a:xfrm>
                <a:off x="-942171" y="-903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4AF684BD-4B1D-972B-C0AB-B32D0C95C69C}"/>
                  </a:ext>
                </a:extLst>
              </p14:cNvPr>
              <p14:cNvContentPartPr/>
              <p14:nvPr/>
            </p14:nvContentPartPr>
            <p14:xfrm>
              <a:off x="-892851" y="-809314"/>
              <a:ext cx="1800" cy="360"/>
            </p14:xfrm>
          </p:contentPart>
        </mc:Choice>
        <mc:Fallback xmlns="">
          <p:pic>
            <p:nvPicPr>
              <p:cNvPr id="19" name="Ink 18">
                <a:extLst>
                  <a:ext uri="{FF2B5EF4-FFF2-40B4-BE49-F238E27FC236}">
                    <a16:creationId xmlns:a16="http://schemas.microsoft.com/office/drawing/2014/main" id="{4AF684BD-4B1D-972B-C0AB-B32D0C95C69C}"/>
                  </a:ext>
                </a:extLst>
              </p:cNvPr>
              <p:cNvPicPr/>
              <p:nvPr/>
            </p:nvPicPr>
            <p:blipFill>
              <a:blip r:embed="rId3"/>
              <a:stretch>
                <a:fillRect/>
              </a:stretch>
            </p:blipFill>
            <p:spPr>
              <a:xfrm>
                <a:off x="-898971" y="-815434"/>
                <a:ext cx="14040" cy="12600"/>
              </a:xfrm>
              <a:prstGeom prst="rect">
                <a:avLst/>
              </a:prstGeom>
            </p:spPr>
          </p:pic>
        </mc:Fallback>
      </mc:AlternateContent>
      <p:pic>
        <p:nvPicPr>
          <p:cNvPr id="3" name="Picture 2">
            <a:extLst>
              <a:ext uri="{FF2B5EF4-FFF2-40B4-BE49-F238E27FC236}">
                <a16:creationId xmlns:a16="http://schemas.microsoft.com/office/drawing/2014/main" id="{3098A24D-AF22-352A-A25F-81B2B359403B}"/>
              </a:ext>
            </a:extLst>
          </p:cNvPr>
          <p:cNvPicPr>
            <a:picLocks noChangeAspect="1"/>
          </p:cNvPicPr>
          <p:nvPr/>
        </p:nvPicPr>
        <p:blipFill>
          <a:blip r:embed="rId14"/>
          <a:stretch>
            <a:fillRect/>
          </a:stretch>
        </p:blipFill>
        <p:spPr>
          <a:xfrm>
            <a:off x="10970371" y="113121"/>
            <a:ext cx="1102370" cy="386843"/>
          </a:xfrm>
          <a:prstGeom prst="rect">
            <a:avLst/>
          </a:prstGeom>
        </p:spPr>
      </p:pic>
      <p:sp>
        <p:nvSpPr>
          <p:cNvPr id="22" name="Date Placeholder 21">
            <a:extLst>
              <a:ext uri="{FF2B5EF4-FFF2-40B4-BE49-F238E27FC236}">
                <a16:creationId xmlns:a16="http://schemas.microsoft.com/office/drawing/2014/main" id="{6982F97A-37C8-57AE-F11D-924141C5553C}"/>
              </a:ext>
            </a:extLst>
          </p:cNvPr>
          <p:cNvSpPr>
            <a:spLocks noGrp="1"/>
          </p:cNvSpPr>
          <p:nvPr>
            <p:ph type="dt" sz="half" idx="10"/>
          </p:nvPr>
        </p:nvSpPr>
        <p:spPr/>
        <p:txBody>
          <a:bodyPr/>
          <a:lstStyle/>
          <a:p>
            <a:fld id="{9D522D07-86DC-1A42-AB2F-837247EDA1EA}" type="datetime4">
              <a:rPr lang="en-US" smtClean="0"/>
              <a:t>May 8, 2024</a:t>
            </a:fld>
            <a:endParaRPr lang="en-US"/>
          </a:p>
        </p:txBody>
      </p:sp>
      <p:sp>
        <p:nvSpPr>
          <p:cNvPr id="23" name="Slide Number Placeholder 22">
            <a:extLst>
              <a:ext uri="{FF2B5EF4-FFF2-40B4-BE49-F238E27FC236}">
                <a16:creationId xmlns:a16="http://schemas.microsoft.com/office/drawing/2014/main" id="{9A1542E5-B2F6-0EB4-66C6-C27947619165}"/>
              </a:ext>
            </a:extLst>
          </p:cNvPr>
          <p:cNvSpPr>
            <a:spLocks noGrp="1"/>
          </p:cNvSpPr>
          <p:nvPr>
            <p:ph type="sldNum" sz="quarter" idx="12"/>
          </p:nvPr>
        </p:nvSpPr>
        <p:spPr/>
        <p:txBody>
          <a:bodyPr/>
          <a:lstStyle/>
          <a:p>
            <a:fld id="{FEF669F5-475D-F044-AADE-76BBA6387358}" type="slidenum">
              <a:rPr lang="en-US" smtClean="0"/>
              <a:t>8</a:t>
            </a:fld>
            <a:endParaRPr lang="en-US"/>
          </a:p>
        </p:txBody>
      </p:sp>
      <p:pic>
        <p:nvPicPr>
          <p:cNvPr id="24" name="Picture 23" descr="A graph with a line and numbers&#10;&#10;Description automatically generated">
            <a:extLst>
              <a:ext uri="{FF2B5EF4-FFF2-40B4-BE49-F238E27FC236}">
                <a16:creationId xmlns:a16="http://schemas.microsoft.com/office/drawing/2014/main" id="{62D86D85-F966-4997-0132-8C98EAB443C9}"/>
              </a:ext>
            </a:extLst>
          </p:cNvPr>
          <p:cNvPicPr>
            <a:picLocks noChangeAspect="1"/>
          </p:cNvPicPr>
          <p:nvPr/>
        </p:nvPicPr>
        <p:blipFill>
          <a:blip r:embed="rId15"/>
          <a:stretch>
            <a:fillRect/>
          </a:stretch>
        </p:blipFill>
        <p:spPr>
          <a:xfrm>
            <a:off x="914309" y="1650939"/>
            <a:ext cx="5334182" cy="3556121"/>
          </a:xfrm>
          <a:prstGeom prst="rect">
            <a:avLst/>
          </a:prstGeom>
        </p:spPr>
      </p:pic>
      <p:pic>
        <p:nvPicPr>
          <p:cNvPr id="26" name="Picture 25" descr="A graph with a line and numbers&#10;&#10;Description automatically generated">
            <a:extLst>
              <a:ext uri="{FF2B5EF4-FFF2-40B4-BE49-F238E27FC236}">
                <a16:creationId xmlns:a16="http://schemas.microsoft.com/office/drawing/2014/main" id="{B2A84598-FD61-FFA4-82AB-CC32F4EB1E40}"/>
              </a:ext>
            </a:extLst>
          </p:cNvPr>
          <p:cNvPicPr>
            <a:picLocks noChangeAspect="1"/>
          </p:cNvPicPr>
          <p:nvPr/>
        </p:nvPicPr>
        <p:blipFill>
          <a:blip r:embed="rId16"/>
          <a:stretch>
            <a:fillRect/>
          </a:stretch>
        </p:blipFill>
        <p:spPr>
          <a:xfrm>
            <a:off x="6432410" y="1650939"/>
            <a:ext cx="5328780" cy="3552520"/>
          </a:xfrm>
          <a:prstGeom prst="rect">
            <a:avLst/>
          </a:prstGeom>
        </p:spPr>
      </p:pic>
      <p:sp>
        <p:nvSpPr>
          <p:cNvPr id="27" name="TextBox 26">
            <a:extLst>
              <a:ext uri="{FF2B5EF4-FFF2-40B4-BE49-F238E27FC236}">
                <a16:creationId xmlns:a16="http://schemas.microsoft.com/office/drawing/2014/main" id="{90CA0983-02DA-4021-FF21-CA377C8592E4}"/>
              </a:ext>
            </a:extLst>
          </p:cNvPr>
          <p:cNvSpPr txBox="1"/>
          <p:nvPr/>
        </p:nvSpPr>
        <p:spPr>
          <a:xfrm>
            <a:off x="2191537" y="5512353"/>
            <a:ext cx="8481745" cy="461665"/>
          </a:xfrm>
          <a:prstGeom prst="rect">
            <a:avLst/>
          </a:prstGeom>
          <a:noFill/>
        </p:spPr>
        <p:txBody>
          <a:bodyPr wrap="none" rtlCol="0">
            <a:spAutoFit/>
          </a:bodyPr>
          <a:lstStyle/>
          <a:p>
            <a:r>
              <a:rPr lang="en-US" sz="2400" dirty="0"/>
              <a:t>Note: Only six simple objects were looked at during data collection</a:t>
            </a:r>
          </a:p>
        </p:txBody>
      </p:sp>
    </p:spTree>
    <p:extLst>
      <p:ext uri="{BB962C8B-B14F-4D97-AF65-F5344CB8AC3E}">
        <p14:creationId xmlns:p14="http://schemas.microsoft.com/office/powerpoint/2010/main" val="28463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A7CA-4BB3-8233-30E5-6924494F6C57}"/>
              </a:ext>
            </a:extLst>
          </p:cNvPr>
          <p:cNvSpPr>
            <a:spLocks noGrp="1"/>
          </p:cNvSpPr>
          <p:nvPr>
            <p:ph type="title"/>
          </p:nvPr>
        </p:nvSpPr>
        <p:spPr/>
        <p:txBody>
          <a:bodyPr/>
          <a:lstStyle/>
          <a:p>
            <a:pPr algn="ctr"/>
            <a:r>
              <a:rPr lang="en-US" dirty="0"/>
              <a:t>Limitations of the pipeline</a:t>
            </a:r>
          </a:p>
        </p:txBody>
      </p:sp>
      <p:sp>
        <p:nvSpPr>
          <p:cNvPr id="4" name="Content Placeholder 3">
            <a:extLst>
              <a:ext uri="{FF2B5EF4-FFF2-40B4-BE49-F238E27FC236}">
                <a16:creationId xmlns:a16="http://schemas.microsoft.com/office/drawing/2014/main" id="{5A904EF5-D477-92B1-0A70-E6D4538A606E}"/>
              </a:ext>
            </a:extLst>
          </p:cNvPr>
          <p:cNvSpPr>
            <a:spLocks noGrp="1"/>
          </p:cNvSpPr>
          <p:nvPr>
            <p:ph idx="1"/>
          </p:nvPr>
        </p:nvSpPr>
        <p:spPr/>
        <p:txBody>
          <a:bodyPr/>
          <a:lstStyle/>
          <a:p>
            <a:r>
              <a:rPr lang="en-US" dirty="0"/>
              <a:t>Bad data </a:t>
            </a:r>
            <a:r>
              <a:rPr lang="en-US" dirty="0">
                <a:sym typeface="Wingdings" pitchFamily="2" charset="2"/>
              </a:rPr>
              <a:t> Bad eye tracking/video capture </a:t>
            </a:r>
            <a:r>
              <a:rPr lang="en-US" dirty="0"/>
              <a:t> bad results</a:t>
            </a:r>
          </a:p>
          <a:p>
            <a:r>
              <a:rPr lang="en-US" dirty="0"/>
              <a:t>Custom objects won’t be detected with the general model</a:t>
            </a:r>
          </a:p>
          <a:p>
            <a:pPr lvl="1"/>
            <a:r>
              <a:rPr lang="en-US" dirty="0"/>
              <a:t>Solution: Fine-tuning – Code available on Grounding DINO’s GitHub page</a:t>
            </a:r>
          </a:p>
          <a:p>
            <a:endParaRPr lang="en-US" dirty="0"/>
          </a:p>
        </p:txBody>
      </p:sp>
      <p:sp>
        <p:nvSpPr>
          <p:cNvPr id="22" name="Date Placeholder 21">
            <a:extLst>
              <a:ext uri="{FF2B5EF4-FFF2-40B4-BE49-F238E27FC236}">
                <a16:creationId xmlns:a16="http://schemas.microsoft.com/office/drawing/2014/main" id="{6982F97A-37C8-57AE-F11D-924141C5553C}"/>
              </a:ext>
            </a:extLst>
          </p:cNvPr>
          <p:cNvSpPr>
            <a:spLocks noGrp="1"/>
          </p:cNvSpPr>
          <p:nvPr>
            <p:ph type="dt" sz="half" idx="10"/>
          </p:nvPr>
        </p:nvSpPr>
        <p:spPr/>
        <p:txBody>
          <a:bodyPr/>
          <a:lstStyle/>
          <a:p>
            <a:fld id="{9D522D07-86DC-1A42-AB2F-837247EDA1EA}" type="datetime4">
              <a:rPr lang="en-US" smtClean="0"/>
              <a:t>May 8, 2024</a:t>
            </a:fld>
            <a:endParaRPr lang="en-US"/>
          </a:p>
        </p:txBody>
      </p:sp>
      <p:sp>
        <p:nvSpPr>
          <p:cNvPr id="23" name="Slide Number Placeholder 22">
            <a:extLst>
              <a:ext uri="{FF2B5EF4-FFF2-40B4-BE49-F238E27FC236}">
                <a16:creationId xmlns:a16="http://schemas.microsoft.com/office/drawing/2014/main" id="{9A1542E5-B2F6-0EB4-66C6-C27947619165}"/>
              </a:ext>
            </a:extLst>
          </p:cNvPr>
          <p:cNvSpPr>
            <a:spLocks noGrp="1"/>
          </p:cNvSpPr>
          <p:nvPr>
            <p:ph type="sldNum" sz="quarter" idx="12"/>
          </p:nvPr>
        </p:nvSpPr>
        <p:spPr/>
        <p:txBody>
          <a:bodyPr/>
          <a:lstStyle/>
          <a:p>
            <a:fld id="{FEF669F5-475D-F044-AADE-76BBA6387358}" type="slidenum">
              <a:rPr lang="en-US" smtClean="0"/>
              <a:t>9</a:t>
            </a:fld>
            <a:endParaRPr lang="en-US"/>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7348947F-45BA-C72D-6DB6-D6014E7E7E04}"/>
                  </a:ext>
                </a:extLst>
              </p14:cNvPr>
              <p14:cNvContentPartPr/>
              <p14:nvPr/>
            </p14:nvContentPartPr>
            <p14:xfrm>
              <a:off x="8402175" y="2145150"/>
              <a:ext cx="360" cy="360"/>
            </p14:xfrm>
          </p:contentPart>
        </mc:Choice>
        <mc:Fallback xmlns="">
          <p:pic>
            <p:nvPicPr>
              <p:cNvPr id="12" name="Ink 11">
                <a:extLst>
                  <a:ext uri="{FF2B5EF4-FFF2-40B4-BE49-F238E27FC236}">
                    <a16:creationId xmlns:a16="http://schemas.microsoft.com/office/drawing/2014/main" id="{7348947F-45BA-C72D-6DB6-D6014E7E7E04}"/>
                  </a:ext>
                </a:extLst>
              </p:cNvPr>
              <p:cNvPicPr/>
              <p:nvPr/>
            </p:nvPicPr>
            <p:blipFill>
              <a:blip r:embed="rId3"/>
              <a:stretch>
                <a:fillRect/>
              </a:stretch>
            </p:blipFill>
            <p:spPr>
              <a:xfrm>
                <a:off x="8396055" y="21390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B2A489A0-7A7A-C134-68BA-C8AC3A6E17CA}"/>
                  </a:ext>
                </a:extLst>
              </p14:cNvPr>
              <p14:cNvContentPartPr/>
              <p14:nvPr/>
            </p14:nvContentPartPr>
            <p14:xfrm>
              <a:off x="11945109" y="1954046"/>
              <a:ext cx="360" cy="1800"/>
            </p14:xfrm>
          </p:contentPart>
        </mc:Choice>
        <mc:Fallback xmlns="">
          <p:pic>
            <p:nvPicPr>
              <p:cNvPr id="16" name="Ink 15">
                <a:extLst>
                  <a:ext uri="{FF2B5EF4-FFF2-40B4-BE49-F238E27FC236}">
                    <a16:creationId xmlns:a16="http://schemas.microsoft.com/office/drawing/2014/main" id="{B2A489A0-7A7A-C134-68BA-C8AC3A6E17CA}"/>
                  </a:ext>
                </a:extLst>
              </p:cNvPr>
              <p:cNvPicPr/>
              <p:nvPr/>
            </p:nvPicPr>
            <p:blipFill>
              <a:blip r:embed="rId5"/>
              <a:stretch>
                <a:fillRect/>
              </a:stretch>
            </p:blipFill>
            <p:spPr>
              <a:xfrm>
                <a:off x="11938989" y="1947926"/>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789F0D94-6BC2-B608-2737-6FBE41FD0C8D}"/>
                  </a:ext>
                </a:extLst>
              </p14:cNvPr>
              <p14:cNvContentPartPr/>
              <p14:nvPr/>
            </p14:nvContentPartPr>
            <p14:xfrm>
              <a:off x="11427069" y="2323046"/>
              <a:ext cx="360" cy="360"/>
            </p14:xfrm>
          </p:contentPart>
        </mc:Choice>
        <mc:Fallback xmlns="">
          <p:pic>
            <p:nvPicPr>
              <p:cNvPr id="17" name="Ink 16">
                <a:extLst>
                  <a:ext uri="{FF2B5EF4-FFF2-40B4-BE49-F238E27FC236}">
                    <a16:creationId xmlns:a16="http://schemas.microsoft.com/office/drawing/2014/main" id="{789F0D94-6BC2-B608-2737-6FBE41FD0C8D}"/>
                  </a:ext>
                </a:extLst>
              </p:cNvPr>
              <p:cNvPicPr/>
              <p:nvPr/>
            </p:nvPicPr>
            <p:blipFill>
              <a:blip r:embed="rId3"/>
              <a:stretch>
                <a:fillRect/>
              </a:stretch>
            </p:blipFill>
            <p:spPr>
              <a:xfrm>
                <a:off x="11420949" y="231692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C5643DC9-3A60-5421-D259-4EE414637E35}"/>
                  </a:ext>
                </a:extLst>
              </p14:cNvPr>
              <p14:cNvContentPartPr/>
              <p14:nvPr/>
            </p14:nvContentPartPr>
            <p14:xfrm>
              <a:off x="-936051" y="-2914"/>
              <a:ext cx="360" cy="360"/>
            </p14:xfrm>
          </p:contentPart>
        </mc:Choice>
        <mc:Fallback xmlns="">
          <p:pic>
            <p:nvPicPr>
              <p:cNvPr id="18" name="Ink 17">
                <a:extLst>
                  <a:ext uri="{FF2B5EF4-FFF2-40B4-BE49-F238E27FC236}">
                    <a16:creationId xmlns:a16="http://schemas.microsoft.com/office/drawing/2014/main" id="{C5643DC9-3A60-5421-D259-4EE414637E35}"/>
                  </a:ext>
                </a:extLst>
              </p:cNvPr>
              <p:cNvPicPr/>
              <p:nvPr/>
            </p:nvPicPr>
            <p:blipFill>
              <a:blip r:embed="rId3"/>
              <a:stretch>
                <a:fillRect/>
              </a:stretch>
            </p:blipFill>
            <p:spPr>
              <a:xfrm>
                <a:off x="-942171" y="-903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4AF684BD-4B1D-972B-C0AB-B32D0C95C69C}"/>
                  </a:ext>
                </a:extLst>
              </p14:cNvPr>
              <p14:cNvContentPartPr/>
              <p14:nvPr/>
            </p14:nvContentPartPr>
            <p14:xfrm>
              <a:off x="-892851" y="-809314"/>
              <a:ext cx="1800" cy="360"/>
            </p14:xfrm>
          </p:contentPart>
        </mc:Choice>
        <mc:Fallback xmlns="">
          <p:pic>
            <p:nvPicPr>
              <p:cNvPr id="19" name="Ink 18">
                <a:extLst>
                  <a:ext uri="{FF2B5EF4-FFF2-40B4-BE49-F238E27FC236}">
                    <a16:creationId xmlns:a16="http://schemas.microsoft.com/office/drawing/2014/main" id="{4AF684BD-4B1D-972B-C0AB-B32D0C95C69C}"/>
                  </a:ext>
                </a:extLst>
              </p:cNvPr>
              <p:cNvPicPr/>
              <p:nvPr/>
            </p:nvPicPr>
            <p:blipFill>
              <a:blip r:embed="rId3"/>
              <a:stretch>
                <a:fillRect/>
              </a:stretch>
            </p:blipFill>
            <p:spPr>
              <a:xfrm>
                <a:off x="-898971" y="-815434"/>
                <a:ext cx="14040" cy="12600"/>
              </a:xfrm>
              <a:prstGeom prst="rect">
                <a:avLst/>
              </a:prstGeom>
            </p:spPr>
          </p:pic>
        </mc:Fallback>
      </mc:AlternateContent>
      <p:pic>
        <p:nvPicPr>
          <p:cNvPr id="3" name="Picture 2">
            <a:extLst>
              <a:ext uri="{FF2B5EF4-FFF2-40B4-BE49-F238E27FC236}">
                <a16:creationId xmlns:a16="http://schemas.microsoft.com/office/drawing/2014/main" id="{3098A24D-AF22-352A-A25F-81B2B359403B}"/>
              </a:ext>
            </a:extLst>
          </p:cNvPr>
          <p:cNvPicPr>
            <a:picLocks noChangeAspect="1"/>
          </p:cNvPicPr>
          <p:nvPr/>
        </p:nvPicPr>
        <p:blipFill>
          <a:blip r:embed="rId9"/>
          <a:stretch>
            <a:fillRect/>
          </a:stretch>
        </p:blipFill>
        <p:spPr>
          <a:xfrm>
            <a:off x="10970371" y="113121"/>
            <a:ext cx="1102370" cy="386843"/>
          </a:xfrm>
          <a:prstGeom prst="rect">
            <a:avLst/>
          </a:prstGeom>
        </p:spPr>
      </p:pic>
    </p:spTree>
    <p:extLst>
      <p:ext uri="{BB962C8B-B14F-4D97-AF65-F5344CB8AC3E}">
        <p14:creationId xmlns:p14="http://schemas.microsoft.com/office/powerpoint/2010/main" val="2473880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379</Words>
  <Application>Microsoft Macintosh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Pranav Parnerkar</vt:lpstr>
      <vt:lpstr>My Research @ ARL-W</vt:lpstr>
      <vt:lpstr>The Problem – Only the ‘Where’, not the ‘What’!</vt:lpstr>
      <vt:lpstr>The ‘What’ Component of the XR Toolkit</vt:lpstr>
      <vt:lpstr>Object of Interest Identification using Gaze and Computer Vision</vt:lpstr>
      <vt:lpstr>The GUI and Results File</vt:lpstr>
      <vt:lpstr>Validation</vt:lpstr>
      <vt:lpstr>Initial Validation Results</vt:lpstr>
      <vt:lpstr>Limitations of the pipeline</vt:lpstr>
      <vt:lpstr>Screen Tracking</vt:lpstr>
      <vt:lpstr>Future Research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of Interest Identification using Gaze and Computer Vision</dc:title>
  <dc:creator>Pranav Parnerkar</dc:creator>
  <cp:lastModifiedBy>Pranav Parnerkar</cp:lastModifiedBy>
  <cp:revision>36</cp:revision>
  <dcterms:created xsi:type="dcterms:W3CDTF">2024-03-26T07:14:30Z</dcterms:created>
  <dcterms:modified xsi:type="dcterms:W3CDTF">2024-05-08T22:17:13Z</dcterms:modified>
</cp:coreProperties>
</file>