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58" y="110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435966763971756E-2"/>
          <c:y val="0.12158048993875765"/>
          <c:w val="0.95351978947306193"/>
          <c:h val="0.8125673665791776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8106984"/>
        <c:axId val="538107376"/>
      </c:barChart>
      <c:catAx>
        <c:axId val="538106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07376"/>
        <c:crosses val="autoZero"/>
        <c:auto val="1"/>
        <c:lblAlgn val="ctr"/>
        <c:lblOffset val="100"/>
        <c:noMultiLvlLbl val="0"/>
      </c:catAx>
      <c:valAx>
        <c:axId val="538107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0698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 descr="Graphical user interface, text, application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B5C3507C-3555-BB4D-8F0B-805D50E8578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-980728"/>
          <a:ext cx="9472612" cy="519147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5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972" y="2716285"/>
            <a:ext cx="8778311" cy="912885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SBA_Position_Test_Final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972" y="3789040"/>
            <a:ext cx="7516442" cy="1116085"/>
          </a:xfrm>
        </p:spPr>
        <p:txBody>
          <a:bodyPr>
            <a:normAutofit/>
          </a:bodyPr>
          <a:lstStyle/>
          <a:p>
            <a:r>
              <a:rPr lang="en-US" sz="1800" dirty="0"/>
              <a:t>Parniyan Darakhshan</a:t>
            </a:r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8728" y="1124744"/>
            <a:ext cx="9472824" cy="5047456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en-US" sz="2000" b="1" kern="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CA" sz="2000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the list of products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 </a:t>
            </a:r>
            <a:r>
              <a:rPr lang="en-US" sz="1800" i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product_list.xlsx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C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the 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SDM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share (using the SDM Prod Data and IMS data)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province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based on total dosages for 2021.</a:t>
            </a:r>
            <a:endParaRPr lang="en-C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molecule +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brand_reference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combination (</a:t>
            </a:r>
            <a:r>
              <a:rPr lang="en-US" sz="1800" i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800" i="1" u="sng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product_list.xlsx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determine the forecast dosages for SDM for the remainder of 2022 by period by province by product type (</a:t>
            </a:r>
            <a:r>
              <a:rPr lang="en-US" sz="1800" i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 &amp; Generic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903413" y="44625"/>
            <a:ext cx="9472824" cy="864096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Q1: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002795"/>
              </p:ext>
            </p:extLst>
          </p:nvPr>
        </p:nvGraphicFramePr>
        <p:xfrm>
          <a:off x="2710035" y="980728"/>
          <a:ext cx="8352929" cy="5191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25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1CD6AC4D-3FA7-176B-9E79-CA9619777D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3659485"/>
            <a:ext cx="8116433" cy="2772162"/>
          </a:xfr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461D4072-2C1C-D16A-8974-E3B47A4E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510184"/>
            <a:ext cx="3029373" cy="2791215"/>
          </a:xfrm>
          <a:prstGeom prst="rect">
            <a:avLst/>
          </a:prstGeom>
        </p:spPr>
      </p:pic>
      <p:pic>
        <p:nvPicPr>
          <p:cNvPr id="16" name="Picture 1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B1DE162-F45C-ED99-087B-9979CF7CF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82" y="491131"/>
            <a:ext cx="3395028" cy="27912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D724C8-BA02-1DE4-6FAB-614BC0F04DA3}"/>
              </a:ext>
            </a:extLst>
          </p:cNvPr>
          <p:cNvSpPr txBox="1"/>
          <p:nvPr/>
        </p:nvSpPr>
        <p:spPr>
          <a:xfrm>
            <a:off x="1855743" y="164746"/>
            <a:ext cx="1358349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CA" dirty="0"/>
              <a:t>OUT PUT:</a:t>
            </a:r>
          </a:p>
        </p:txBody>
      </p:sp>
    </p:spTree>
    <p:extLst>
      <p:ext uri="{BB962C8B-B14F-4D97-AF65-F5344CB8AC3E}">
        <p14:creationId xmlns:p14="http://schemas.microsoft.com/office/powerpoint/2010/main" val="18437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C3122BC-9423-C7A9-AE5E-5B89288A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594463"/>
            <a:ext cx="9937105" cy="5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1"/>
            <a:ext cx="734615" cy="37088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Q2: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8330A4-F3C7-85C0-6B4F-82C8612E5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541379"/>
            <a:ext cx="7848872" cy="57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D841-0311-C421-10F3-E93F23F1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177801"/>
            <a:ext cx="1382687" cy="370880"/>
          </a:xfrm>
        </p:spPr>
        <p:txBody>
          <a:bodyPr>
            <a:normAutofit fontScale="90000"/>
          </a:bodyPr>
          <a:lstStyle/>
          <a:p>
            <a:r>
              <a:rPr lang="en-CA" sz="2400" dirty="0"/>
              <a:t>OUT PUT:</a:t>
            </a:r>
          </a:p>
        </p:txBody>
      </p:sp>
      <p:pic>
        <p:nvPicPr>
          <p:cNvPr id="5" name="Content Placeholder 5" descr="A picture containing text, building, window blind&#10;&#10;Description automatically generated">
            <a:extLst>
              <a:ext uri="{FF2B5EF4-FFF2-40B4-BE49-F238E27FC236}">
                <a16:creationId xmlns:a16="http://schemas.microsoft.com/office/drawing/2014/main" id="{402C4261-8213-495D-613A-798617CB3F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1124744"/>
            <a:ext cx="5328592" cy="4860361"/>
          </a:xfrm>
        </p:spPr>
      </p:pic>
    </p:spTree>
    <p:extLst>
      <p:ext uri="{BB962C8B-B14F-4D97-AF65-F5344CB8AC3E}">
        <p14:creationId xmlns:p14="http://schemas.microsoft.com/office/powerpoint/2010/main" val="12573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0A8E07E-E425-60A8-8C5A-A12591AD4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3" y="696037"/>
            <a:ext cx="10081120" cy="546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armacy design slides.potx" id="{BDD4D5A3-0C20-4887-95F2-BFAB47634035}" vid="{397845B7-7EB0-4CC3-ABEB-6754AD087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Pharmacy design slides</Template>
  <TotalTime>20</TotalTime>
  <Words>108</Words>
  <Application>Microsoft Office PowerPoint</Application>
  <PresentationFormat>Custom</PresentationFormat>
  <Paragraphs>13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Euphemia</vt:lpstr>
      <vt:lpstr>Franklin Gothic Book</vt:lpstr>
      <vt:lpstr>Pharmacy design template</vt:lpstr>
      <vt:lpstr>SBA_Position_Test_Final</vt:lpstr>
      <vt:lpstr>PowerPoint Presentation</vt:lpstr>
      <vt:lpstr>       Q1: </vt:lpstr>
      <vt:lpstr>PowerPoint Presentation</vt:lpstr>
      <vt:lpstr>PowerPoint Presentation</vt:lpstr>
      <vt:lpstr>Q2:</vt:lpstr>
      <vt:lpstr>OUT PUT: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SBA_Position_Test_Final</dc:title>
  <dc:creator>Parniyan Darakhshan</dc:creator>
  <cp:lastModifiedBy>Parniyan Darakhshan</cp:lastModifiedBy>
  <cp:revision>2</cp:revision>
  <dcterms:created xsi:type="dcterms:W3CDTF">2023-04-03T00:32:23Z</dcterms:created>
  <dcterms:modified xsi:type="dcterms:W3CDTF">2023-04-06T16:02:33Z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