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50" r:id="rId5"/>
  </p:sldMasterIdLst>
  <p:notesMasterIdLst>
    <p:notesMasterId r:id="rId16"/>
  </p:notesMasterIdLst>
  <p:handoutMasterIdLst>
    <p:handoutMasterId r:id="rId17"/>
  </p:handoutMasterIdLst>
  <p:sldIdLst>
    <p:sldId id="256" r:id="rId6"/>
    <p:sldId id="257" r:id="rId7"/>
    <p:sldId id="259" r:id="rId8"/>
    <p:sldId id="260" r:id="rId9"/>
    <p:sldId id="264" r:id="rId10"/>
    <p:sldId id="261" r:id="rId11"/>
    <p:sldId id="265" r:id="rId12"/>
    <p:sldId id="262" r:id="rId13"/>
    <p:sldId id="267" r:id="rId14"/>
    <p:sldId id="266" r:id="rId15"/>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Georgia" pitchFamily="18" charset="0"/>
        <a:ea typeface="+mn-ea"/>
        <a:cs typeface="+mn-cs"/>
      </a:defRPr>
    </a:lvl1pPr>
    <a:lvl2pPr marL="457200" algn="l" rtl="0" fontAlgn="base">
      <a:spcBef>
        <a:spcPct val="0"/>
      </a:spcBef>
      <a:spcAft>
        <a:spcPct val="0"/>
      </a:spcAft>
      <a:defRPr b="1" kern="1200">
        <a:solidFill>
          <a:schemeClr val="tx1"/>
        </a:solidFill>
        <a:latin typeface="Georgia" pitchFamily="18" charset="0"/>
        <a:ea typeface="+mn-ea"/>
        <a:cs typeface="+mn-cs"/>
      </a:defRPr>
    </a:lvl2pPr>
    <a:lvl3pPr marL="914400" algn="l" rtl="0" fontAlgn="base">
      <a:spcBef>
        <a:spcPct val="0"/>
      </a:spcBef>
      <a:spcAft>
        <a:spcPct val="0"/>
      </a:spcAft>
      <a:defRPr b="1" kern="1200">
        <a:solidFill>
          <a:schemeClr val="tx1"/>
        </a:solidFill>
        <a:latin typeface="Georgia" pitchFamily="18" charset="0"/>
        <a:ea typeface="+mn-ea"/>
        <a:cs typeface="+mn-cs"/>
      </a:defRPr>
    </a:lvl3pPr>
    <a:lvl4pPr marL="1371600" algn="l" rtl="0" fontAlgn="base">
      <a:spcBef>
        <a:spcPct val="0"/>
      </a:spcBef>
      <a:spcAft>
        <a:spcPct val="0"/>
      </a:spcAft>
      <a:defRPr b="1" kern="1200">
        <a:solidFill>
          <a:schemeClr val="tx1"/>
        </a:solidFill>
        <a:latin typeface="Georgia" pitchFamily="18" charset="0"/>
        <a:ea typeface="+mn-ea"/>
        <a:cs typeface="+mn-cs"/>
      </a:defRPr>
    </a:lvl4pPr>
    <a:lvl5pPr marL="1828800" algn="l" rtl="0" fontAlgn="base">
      <a:spcBef>
        <a:spcPct val="0"/>
      </a:spcBef>
      <a:spcAft>
        <a:spcPct val="0"/>
      </a:spcAft>
      <a:defRPr b="1" kern="1200">
        <a:solidFill>
          <a:schemeClr val="tx1"/>
        </a:solidFill>
        <a:latin typeface="Georgia" pitchFamily="18" charset="0"/>
        <a:ea typeface="+mn-ea"/>
        <a:cs typeface="+mn-cs"/>
      </a:defRPr>
    </a:lvl5pPr>
    <a:lvl6pPr marL="2286000" algn="l" defTabSz="914400" rtl="0" eaLnBrk="1" latinLnBrk="0" hangingPunct="1">
      <a:defRPr b="1" kern="1200">
        <a:solidFill>
          <a:schemeClr val="tx1"/>
        </a:solidFill>
        <a:latin typeface="Georgia" pitchFamily="18" charset="0"/>
        <a:ea typeface="+mn-ea"/>
        <a:cs typeface="+mn-cs"/>
      </a:defRPr>
    </a:lvl6pPr>
    <a:lvl7pPr marL="2743200" algn="l" defTabSz="914400" rtl="0" eaLnBrk="1" latinLnBrk="0" hangingPunct="1">
      <a:defRPr b="1" kern="1200">
        <a:solidFill>
          <a:schemeClr val="tx1"/>
        </a:solidFill>
        <a:latin typeface="Georgia" pitchFamily="18" charset="0"/>
        <a:ea typeface="+mn-ea"/>
        <a:cs typeface="+mn-cs"/>
      </a:defRPr>
    </a:lvl7pPr>
    <a:lvl8pPr marL="3200400" algn="l" defTabSz="914400" rtl="0" eaLnBrk="1" latinLnBrk="0" hangingPunct="1">
      <a:defRPr b="1" kern="1200">
        <a:solidFill>
          <a:schemeClr val="tx1"/>
        </a:solidFill>
        <a:latin typeface="Georgia" pitchFamily="18" charset="0"/>
        <a:ea typeface="+mn-ea"/>
        <a:cs typeface="+mn-cs"/>
      </a:defRPr>
    </a:lvl8pPr>
    <a:lvl9pPr marL="3657600" algn="l" defTabSz="914400" rtl="0" eaLnBrk="1" latinLnBrk="0" hangingPunct="1">
      <a:defRPr b="1" kern="1200">
        <a:solidFill>
          <a:schemeClr val="tx1"/>
        </a:solidFill>
        <a:latin typeface="Georgia"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2FB5B8"/>
    <a:srgbClr val="060D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188F49-5204-4C28-9ADE-9FA16BA4AC77}" v="29" dt="2020-04-09T23:12:03.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48" autoAdjust="0"/>
    <p:restoredTop sz="94648" autoAdjust="0"/>
  </p:normalViewPr>
  <p:slideViewPr>
    <p:cSldViewPr>
      <p:cViewPr varScale="1">
        <p:scale>
          <a:sx n="81" d="100"/>
          <a:sy n="81" d="100"/>
        </p:scale>
        <p:origin x="1728" y="6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690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endParaRPr lang="ru-RU" alt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fld id="{168803CE-D26E-4342-BAA1-E6CCEB7FE0FB}" type="slidenum">
              <a:rPr lang="ru-RU" altLang="ru-RU"/>
              <a:pPr/>
              <a:t>‹#›</a:t>
            </a:fld>
            <a:endParaRPr lang="ru-RU" altLang="ru-RU"/>
          </a:p>
        </p:txBody>
      </p:sp>
    </p:spTree>
    <p:extLst>
      <p:ext uri="{BB962C8B-B14F-4D97-AF65-F5344CB8AC3E}">
        <p14:creationId xmlns:p14="http://schemas.microsoft.com/office/powerpoint/2010/main" val="42339509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4797425"/>
            <a:ext cx="4679950" cy="1150938"/>
          </a:xfrm>
          <a:effectLst>
            <a:outerShdw dist="17961" dir="2700000" algn="ctr" rotWithShape="0">
              <a:schemeClr val="bg2"/>
            </a:outerShdw>
          </a:effectLst>
        </p:spPr>
        <p:txBody>
          <a:bodyPr/>
          <a:lstStyle>
            <a:lvl1pPr>
              <a:defRPr/>
            </a:lvl1pPr>
          </a:lstStyle>
          <a:p>
            <a:pPr lvl="0"/>
            <a:r>
              <a:rPr lang="en-US" altLang="ru-RU" noProof="0"/>
              <a:t>Click to edit Master title style</a:t>
            </a:r>
            <a:endParaRPr lang="ru-RU" altLang="ru-RU" noProof="0"/>
          </a:p>
        </p:txBody>
      </p:sp>
      <p:sp>
        <p:nvSpPr>
          <p:cNvPr id="5123" name="Rectangle 3"/>
          <p:cNvSpPr>
            <a:spLocks noGrp="1" noChangeArrowheads="1"/>
          </p:cNvSpPr>
          <p:nvPr>
            <p:ph type="subTitle" idx="1"/>
          </p:nvPr>
        </p:nvSpPr>
        <p:spPr>
          <a:xfrm>
            <a:off x="684213" y="5661025"/>
            <a:ext cx="4679950" cy="504825"/>
          </a:xfrm>
          <a:effectLst>
            <a:outerShdw dist="17961" dir="2700000" algn="ctr" rotWithShape="0">
              <a:schemeClr val="bg2"/>
            </a:outerShdw>
          </a:effectLst>
        </p:spPr>
        <p:txBody>
          <a:bodyPr/>
          <a:lstStyle>
            <a:lvl1pPr marL="0" indent="0">
              <a:buFontTx/>
              <a:buNone/>
              <a:defRPr/>
            </a:lvl1pPr>
          </a:lstStyle>
          <a:p>
            <a:pPr lvl="0"/>
            <a:r>
              <a:rPr lang="en-US" altLang="ru-RU" noProof="0"/>
              <a:t>Click to edit Master subtitle style</a:t>
            </a:r>
            <a:endParaRPr lang="ru-RU" alt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A075383D-81FE-4DFE-95C3-9B775FAFD512}" type="datetime1">
              <a:rPr lang="en-US" altLang="ru-RU"/>
              <a:pPr/>
              <a:t>4/9/2020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9CAA72F1-54F9-4FFB-9788-AB3A693F8F92}" type="slidenum">
              <a:rPr lang="ru-RU" altLang="ru-RU"/>
              <a:pPr/>
              <a:t>‹#›</a:t>
            </a:fld>
            <a:endParaRPr lang="ru-RU" altLang="ru-RU"/>
          </a:p>
        </p:txBody>
      </p:sp>
    </p:spTree>
    <p:extLst>
      <p:ext uri="{BB962C8B-B14F-4D97-AF65-F5344CB8AC3E}">
        <p14:creationId xmlns:p14="http://schemas.microsoft.com/office/powerpoint/2010/main" val="19398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333375"/>
            <a:ext cx="2051050" cy="597535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333375"/>
            <a:ext cx="6003925" cy="5975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0A7C4CF4-A337-4399-A139-6B88AF071BB1}" type="datetime1">
              <a:rPr lang="en-US" altLang="ru-RU"/>
              <a:pPr/>
              <a:t>4/9/2020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479A634A-0357-42DB-A5B4-4959768806CC}" type="slidenum">
              <a:rPr lang="ru-RU" altLang="ru-RU"/>
              <a:pPr/>
              <a:t>‹#›</a:t>
            </a:fld>
            <a:endParaRPr lang="ru-RU" altLang="ru-RU"/>
          </a:p>
        </p:txBody>
      </p:sp>
    </p:spTree>
    <p:extLst>
      <p:ext uri="{BB962C8B-B14F-4D97-AF65-F5344CB8AC3E}">
        <p14:creationId xmlns:p14="http://schemas.microsoft.com/office/powerpoint/2010/main" val="3980389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fld id="{93F56C04-751A-4FC7-8A52-3FE848C826F4}" type="datetime1">
              <a:rPr lang="en-US" altLang="ru-RU"/>
              <a:pPr/>
              <a:t>4/9/2020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7E9ACE51-987F-403A-A99B-2F6AAC4F98FF}" type="slidenum">
              <a:rPr lang="ru-RU" altLang="ru-RU"/>
              <a:pPr/>
              <a:t>‹#›</a:t>
            </a:fld>
            <a:endParaRPr lang="ru-RU" altLang="ru-RU"/>
          </a:p>
        </p:txBody>
      </p:sp>
    </p:spTree>
    <p:extLst>
      <p:ext uri="{BB962C8B-B14F-4D97-AF65-F5344CB8AC3E}">
        <p14:creationId xmlns:p14="http://schemas.microsoft.com/office/powerpoint/2010/main" val="383221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C2FD06E0-2A7B-4D87-8D7A-A7A74D1BB283}" type="datetime1">
              <a:rPr lang="en-US" altLang="ru-RU"/>
              <a:pPr/>
              <a:t>4/9/2020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5C69B4CF-C7FA-435B-8E8D-138859A8A0E5}" type="slidenum">
              <a:rPr lang="ru-RU" altLang="ru-RU"/>
              <a:pPr/>
              <a:t>‹#›</a:t>
            </a:fld>
            <a:endParaRPr lang="ru-RU" altLang="ru-RU"/>
          </a:p>
        </p:txBody>
      </p:sp>
    </p:spTree>
    <p:extLst>
      <p:ext uri="{BB962C8B-B14F-4D97-AF65-F5344CB8AC3E}">
        <p14:creationId xmlns:p14="http://schemas.microsoft.com/office/powerpoint/2010/main" val="1944318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556AB38-8F80-43DC-9E1C-4FEC1FFD92B7}" type="datetime1">
              <a:rPr lang="en-US" altLang="ru-RU"/>
              <a:pPr/>
              <a:t>4/9/2020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1A4F05BB-96ED-4008-A44D-336D770BF95A}" type="slidenum">
              <a:rPr lang="ru-RU" altLang="ru-RU"/>
              <a:pPr/>
              <a:t>‹#›</a:t>
            </a:fld>
            <a:endParaRPr lang="ru-RU" altLang="ru-RU"/>
          </a:p>
        </p:txBody>
      </p:sp>
    </p:spTree>
    <p:extLst>
      <p:ext uri="{BB962C8B-B14F-4D97-AF65-F5344CB8AC3E}">
        <p14:creationId xmlns:p14="http://schemas.microsoft.com/office/powerpoint/2010/main" val="2012841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908175" y="1628775"/>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373688" y="1628775"/>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fld id="{302E7484-F9D0-457A-B79A-AE7FF0297041}" type="datetime1">
              <a:rPr lang="en-US" altLang="ru-RU"/>
              <a:pPr/>
              <a:t>4/9/2020</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E72BAFEE-2606-458E-9FBD-8C72E5C49F0C}" type="slidenum">
              <a:rPr lang="ru-RU" altLang="ru-RU"/>
              <a:pPr/>
              <a:t>‹#›</a:t>
            </a:fld>
            <a:endParaRPr lang="ru-RU" altLang="ru-RU"/>
          </a:p>
        </p:txBody>
      </p:sp>
    </p:spTree>
    <p:extLst>
      <p:ext uri="{BB962C8B-B14F-4D97-AF65-F5344CB8AC3E}">
        <p14:creationId xmlns:p14="http://schemas.microsoft.com/office/powerpoint/2010/main" val="191672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fld id="{0137E46F-9D41-4FFE-8B02-EABBE67CFE8F}" type="datetime1">
              <a:rPr lang="en-US" altLang="ru-RU"/>
              <a:pPr/>
              <a:t>4/9/2020</a:t>
            </a:fld>
            <a:endParaRPr lang="ru-RU" altLang="ru-RU"/>
          </a:p>
        </p:txBody>
      </p:sp>
      <p:sp>
        <p:nvSpPr>
          <p:cNvPr id="8" name="Footer Placeholder 7"/>
          <p:cNvSpPr>
            <a:spLocks noGrp="1"/>
          </p:cNvSpPr>
          <p:nvPr>
            <p:ph type="ftr" sz="quarter" idx="11"/>
          </p:nvPr>
        </p:nvSpPr>
        <p:spPr/>
        <p:txBody>
          <a:bodyPr/>
          <a:lstStyle>
            <a:lvl1pPr>
              <a:defRPr/>
            </a:lvl1pPr>
          </a:lstStyle>
          <a:p>
            <a:r>
              <a:rPr lang="ru-RU" altLang="ru-RU"/>
              <a:t>Designed by PoweredTemplate.com</a:t>
            </a:r>
          </a:p>
        </p:txBody>
      </p:sp>
      <p:sp>
        <p:nvSpPr>
          <p:cNvPr id="9" name="Slide Number Placeholder 8"/>
          <p:cNvSpPr>
            <a:spLocks noGrp="1"/>
          </p:cNvSpPr>
          <p:nvPr>
            <p:ph type="sldNum" sz="quarter" idx="12"/>
          </p:nvPr>
        </p:nvSpPr>
        <p:spPr/>
        <p:txBody>
          <a:bodyPr/>
          <a:lstStyle>
            <a:lvl1pPr>
              <a:defRPr/>
            </a:lvl1pPr>
          </a:lstStyle>
          <a:p>
            <a:fld id="{C3B89FC7-6AD9-4448-AAAA-F7DBD696111D}" type="slidenum">
              <a:rPr lang="ru-RU" altLang="ru-RU"/>
              <a:pPr/>
              <a:t>‹#›</a:t>
            </a:fld>
            <a:endParaRPr lang="ru-RU" altLang="ru-RU"/>
          </a:p>
        </p:txBody>
      </p:sp>
    </p:spTree>
    <p:extLst>
      <p:ext uri="{BB962C8B-B14F-4D97-AF65-F5344CB8AC3E}">
        <p14:creationId xmlns:p14="http://schemas.microsoft.com/office/powerpoint/2010/main" val="1235105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fld id="{25423522-9AC9-4385-8F9A-CCA370ADA404}" type="datetime1">
              <a:rPr lang="en-US" altLang="ru-RU"/>
              <a:pPr/>
              <a:t>4/9/2020</a:t>
            </a:fld>
            <a:endParaRPr lang="ru-RU" altLang="ru-RU"/>
          </a:p>
        </p:txBody>
      </p:sp>
      <p:sp>
        <p:nvSpPr>
          <p:cNvPr id="4" name="Footer Placeholder 3"/>
          <p:cNvSpPr>
            <a:spLocks noGrp="1"/>
          </p:cNvSpPr>
          <p:nvPr>
            <p:ph type="ftr" sz="quarter" idx="11"/>
          </p:nvPr>
        </p:nvSpPr>
        <p:spPr/>
        <p:txBody>
          <a:bodyPr/>
          <a:lstStyle>
            <a:lvl1pPr>
              <a:defRPr/>
            </a:lvl1pPr>
          </a:lstStyle>
          <a:p>
            <a:r>
              <a:rPr lang="ru-RU" altLang="ru-RU"/>
              <a:t>Designed by PoweredTemplate.com</a:t>
            </a:r>
          </a:p>
        </p:txBody>
      </p:sp>
      <p:sp>
        <p:nvSpPr>
          <p:cNvPr id="5" name="Slide Number Placeholder 4"/>
          <p:cNvSpPr>
            <a:spLocks noGrp="1"/>
          </p:cNvSpPr>
          <p:nvPr>
            <p:ph type="sldNum" sz="quarter" idx="12"/>
          </p:nvPr>
        </p:nvSpPr>
        <p:spPr/>
        <p:txBody>
          <a:bodyPr/>
          <a:lstStyle>
            <a:lvl1pPr>
              <a:defRPr/>
            </a:lvl1pPr>
          </a:lstStyle>
          <a:p>
            <a:fld id="{918EC260-1E40-4E35-9A6F-61004946E473}" type="slidenum">
              <a:rPr lang="ru-RU" altLang="ru-RU"/>
              <a:pPr/>
              <a:t>‹#›</a:t>
            </a:fld>
            <a:endParaRPr lang="ru-RU" altLang="ru-RU"/>
          </a:p>
        </p:txBody>
      </p:sp>
    </p:spTree>
    <p:extLst>
      <p:ext uri="{BB962C8B-B14F-4D97-AF65-F5344CB8AC3E}">
        <p14:creationId xmlns:p14="http://schemas.microsoft.com/office/powerpoint/2010/main" val="83093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6F1085D-082C-4332-A57C-6DAE6689AE85}" type="datetime1">
              <a:rPr lang="en-US" altLang="ru-RU"/>
              <a:pPr/>
              <a:t>4/9/2020</a:t>
            </a:fld>
            <a:endParaRPr lang="ru-RU" altLang="ru-RU"/>
          </a:p>
        </p:txBody>
      </p:sp>
      <p:sp>
        <p:nvSpPr>
          <p:cNvPr id="3" name="Footer Placeholder 2"/>
          <p:cNvSpPr>
            <a:spLocks noGrp="1"/>
          </p:cNvSpPr>
          <p:nvPr>
            <p:ph type="ftr" sz="quarter" idx="11"/>
          </p:nvPr>
        </p:nvSpPr>
        <p:spPr/>
        <p:txBody>
          <a:bodyPr/>
          <a:lstStyle>
            <a:lvl1pPr>
              <a:defRPr/>
            </a:lvl1pPr>
          </a:lstStyle>
          <a:p>
            <a:r>
              <a:rPr lang="ru-RU" altLang="ru-RU"/>
              <a:t>Designed by PoweredTemplate.com</a:t>
            </a:r>
          </a:p>
        </p:txBody>
      </p:sp>
      <p:sp>
        <p:nvSpPr>
          <p:cNvPr id="4" name="Slide Number Placeholder 3"/>
          <p:cNvSpPr>
            <a:spLocks noGrp="1"/>
          </p:cNvSpPr>
          <p:nvPr>
            <p:ph type="sldNum" sz="quarter" idx="12"/>
          </p:nvPr>
        </p:nvSpPr>
        <p:spPr/>
        <p:txBody>
          <a:bodyPr/>
          <a:lstStyle>
            <a:lvl1pPr>
              <a:defRPr/>
            </a:lvl1pPr>
          </a:lstStyle>
          <a:p>
            <a:fld id="{4D958CF5-FDF6-4800-8C6D-366CC3C77D64}" type="slidenum">
              <a:rPr lang="ru-RU" altLang="ru-RU"/>
              <a:pPr/>
              <a:t>‹#›</a:t>
            </a:fld>
            <a:endParaRPr lang="ru-RU" altLang="ru-RU"/>
          </a:p>
        </p:txBody>
      </p:sp>
    </p:spTree>
    <p:extLst>
      <p:ext uri="{BB962C8B-B14F-4D97-AF65-F5344CB8AC3E}">
        <p14:creationId xmlns:p14="http://schemas.microsoft.com/office/powerpoint/2010/main" val="3504745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903E3FF-6E59-4C65-8C25-8F089D7D256A}" type="datetime1">
              <a:rPr lang="en-US" altLang="ru-RU"/>
              <a:pPr/>
              <a:t>4/9/2020</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E44D6D84-705D-4B26-A177-87F99D6A6120}" type="slidenum">
              <a:rPr lang="ru-RU" altLang="ru-RU"/>
              <a:pPr/>
              <a:t>‹#›</a:t>
            </a:fld>
            <a:endParaRPr lang="ru-RU" altLang="ru-RU"/>
          </a:p>
        </p:txBody>
      </p:sp>
    </p:spTree>
    <p:extLst>
      <p:ext uri="{BB962C8B-B14F-4D97-AF65-F5344CB8AC3E}">
        <p14:creationId xmlns:p14="http://schemas.microsoft.com/office/powerpoint/2010/main" val="150749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C3F99C58-2F1E-4C4E-B3E5-422C95490F20}" type="datetime1">
              <a:rPr lang="en-US" altLang="ru-RU"/>
              <a:pPr/>
              <a:t>4/9/2020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7806D7F9-5152-4833-8808-7DC0358793B3}" type="slidenum">
              <a:rPr lang="ru-RU" altLang="ru-RU"/>
              <a:pPr/>
              <a:t>‹#›</a:t>
            </a:fld>
            <a:endParaRPr lang="ru-RU" altLang="ru-RU"/>
          </a:p>
        </p:txBody>
      </p:sp>
    </p:spTree>
    <p:extLst>
      <p:ext uri="{BB962C8B-B14F-4D97-AF65-F5344CB8AC3E}">
        <p14:creationId xmlns:p14="http://schemas.microsoft.com/office/powerpoint/2010/main" val="27654508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D7621AE-AC31-4C6E-A5D0-E02969F146BD}" type="datetime1">
              <a:rPr lang="en-US" altLang="ru-RU"/>
              <a:pPr/>
              <a:t>4/9/2020</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D6A1A96D-C584-4114-8A89-A5C9D65DD802}" type="slidenum">
              <a:rPr lang="ru-RU" altLang="ru-RU"/>
              <a:pPr/>
              <a:t>‹#›</a:t>
            </a:fld>
            <a:endParaRPr lang="ru-RU" altLang="ru-RU"/>
          </a:p>
        </p:txBody>
      </p:sp>
    </p:spTree>
    <p:extLst>
      <p:ext uri="{BB962C8B-B14F-4D97-AF65-F5344CB8AC3E}">
        <p14:creationId xmlns:p14="http://schemas.microsoft.com/office/powerpoint/2010/main" val="170935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3846CD9D-EB02-4F43-BE10-65CBD4202E2F}" type="datetime1">
              <a:rPr lang="en-US" altLang="ru-RU"/>
              <a:pPr/>
              <a:t>4/9/2020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D13A5115-275F-4415-94EB-C7EDA4D1E769}" type="slidenum">
              <a:rPr lang="ru-RU" altLang="ru-RU"/>
              <a:pPr/>
              <a:t>‹#›</a:t>
            </a:fld>
            <a:endParaRPr lang="ru-RU" altLang="ru-RU"/>
          </a:p>
        </p:txBody>
      </p:sp>
    </p:spTree>
    <p:extLst>
      <p:ext uri="{BB962C8B-B14F-4D97-AF65-F5344CB8AC3E}">
        <p14:creationId xmlns:p14="http://schemas.microsoft.com/office/powerpoint/2010/main" val="36513020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60350"/>
            <a:ext cx="1693862" cy="589438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908175" y="260350"/>
            <a:ext cx="4932363" cy="5894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fld id="{BFFF3E01-F4AF-4347-B855-8EF399D10EB0}" type="datetime1">
              <a:rPr lang="en-US" altLang="ru-RU"/>
              <a:pPr/>
              <a:t>4/9/2020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857E4A6B-3F8F-475F-9F06-6A9A40D304EC}" type="slidenum">
              <a:rPr lang="ru-RU" altLang="ru-RU"/>
              <a:pPr/>
              <a:t>‹#›</a:t>
            </a:fld>
            <a:endParaRPr lang="ru-RU" altLang="ru-RU"/>
          </a:p>
        </p:txBody>
      </p:sp>
    </p:spTree>
    <p:extLst>
      <p:ext uri="{BB962C8B-B14F-4D97-AF65-F5344CB8AC3E}">
        <p14:creationId xmlns:p14="http://schemas.microsoft.com/office/powerpoint/2010/main" val="160131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73861F2-EE72-481D-A1BC-F03DAC994B16}" type="datetime1">
              <a:rPr lang="en-US" altLang="ru-RU"/>
              <a:pPr/>
              <a:t>4/9/2020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038B15E7-2C12-41AE-9D49-06434F868B3E}" type="slidenum">
              <a:rPr lang="ru-RU" altLang="ru-RU"/>
              <a:pPr/>
              <a:t>‹#›</a:t>
            </a:fld>
            <a:endParaRPr lang="ru-RU" altLang="ru-RU"/>
          </a:p>
        </p:txBody>
      </p:sp>
    </p:spTree>
    <p:extLst>
      <p:ext uri="{BB962C8B-B14F-4D97-AF65-F5344CB8AC3E}">
        <p14:creationId xmlns:p14="http://schemas.microsoft.com/office/powerpoint/2010/main" val="130330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1628775"/>
            <a:ext cx="4027487"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28775"/>
            <a:ext cx="4027488"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fld id="{1EA98885-7922-453A-A2B2-7BD56D4CF3BA}" type="datetime1">
              <a:rPr lang="en-US" altLang="ru-RU"/>
              <a:pPr/>
              <a:t>4/9/2020</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3A0245BB-7CE6-4C4A-958F-7F367D650E3E}" type="slidenum">
              <a:rPr lang="ru-RU" altLang="ru-RU"/>
              <a:pPr/>
              <a:t>‹#›</a:t>
            </a:fld>
            <a:endParaRPr lang="ru-RU" altLang="ru-RU"/>
          </a:p>
        </p:txBody>
      </p:sp>
    </p:spTree>
    <p:extLst>
      <p:ext uri="{BB962C8B-B14F-4D97-AF65-F5344CB8AC3E}">
        <p14:creationId xmlns:p14="http://schemas.microsoft.com/office/powerpoint/2010/main" val="256956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fld id="{BAFB0A70-DDC2-42C7-9308-8EAFFEE824A5}" type="datetime1">
              <a:rPr lang="en-US" altLang="ru-RU"/>
              <a:pPr/>
              <a:t>4/9/2020</a:t>
            </a:fld>
            <a:endParaRPr lang="ru-RU" altLang="ru-RU"/>
          </a:p>
        </p:txBody>
      </p:sp>
      <p:sp>
        <p:nvSpPr>
          <p:cNvPr id="8" name="Footer Placeholder 7"/>
          <p:cNvSpPr>
            <a:spLocks noGrp="1"/>
          </p:cNvSpPr>
          <p:nvPr>
            <p:ph type="ftr" sz="quarter" idx="11"/>
          </p:nvPr>
        </p:nvSpPr>
        <p:spPr/>
        <p:txBody>
          <a:bodyPr/>
          <a:lstStyle>
            <a:lvl1pPr>
              <a:defRPr/>
            </a:lvl1pPr>
          </a:lstStyle>
          <a:p>
            <a:r>
              <a:rPr lang="ru-RU" altLang="ru-RU"/>
              <a:t>Designed by PoweredTemplate.com</a:t>
            </a:r>
          </a:p>
        </p:txBody>
      </p:sp>
      <p:sp>
        <p:nvSpPr>
          <p:cNvPr id="9" name="Slide Number Placeholder 8"/>
          <p:cNvSpPr>
            <a:spLocks noGrp="1"/>
          </p:cNvSpPr>
          <p:nvPr>
            <p:ph type="sldNum" sz="quarter" idx="12"/>
          </p:nvPr>
        </p:nvSpPr>
        <p:spPr/>
        <p:txBody>
          <a:bodyPr/>
          <a:lstStyle>
            <a:lvl1pPr>
              <a:defRPr/>
            </a:lvl1pPr>
          </a:lstStyle>
          <a:p>
            <a:fld id="{BB3C190E-FC55-40C6-A118-64E2D4FD3343}" type="slidenum">
              <a:rPr lang="ru-RU" altLang="ru-RU"/>
              <a:pPr/>
              <a:t>‹#›</a:t>
            </a:fld>
            <a:endParaRPr lang="ru-RU" altLang="ru-RU"/>
          </a:p>
        </p:txBody>
      </p:sp>
    </p:spTree>
    <p:extLst>
      <p:ext uri="{BB962C8B-B14F-4D97-AF65-F5344CB8AC3E}">
        <p14:creationId xmlns:p14="http://schemas.microsoft.com/office/powerpoint/2010/main" val="135856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fld id="{F3E5A286-3B01-4EBA-B896-20EC8EED8979}" type="datetime1">
              <a:rPr lang="en-US" altLang="ru-RU"/>
              <a:pPr/>
              <a:t>4/9/2020</a:t>
            </a:fld>
            <a:endParaRPr lang="ru-RU" altLang="ru-RU"/>
          </a:p>
        </p:txBody>
      </p:sp>
      <p:sp>
        <p:nvSpPr>
          <p:cNvPr id="4" name="Footer Placeholder 3"/>
          <p:cNvSpPr>
            <a:spLocks noGrp="1"/>
          </p:cNvSpPr>
          <p:nvPr>
            <p:ph type="ftr" sz="quarter" idx="11"/>
          </p:nvPr>
        </p:nvSpPr>
        <p:spPr/>
        <p:txBody>
          <a:bodyPr/>
          <a:lstStyle>
            <a:lvl1pPr>
              <a:defRPr/>
            </a:lvl1pPr>
          </a:lstStyle>
          <a:p>
            <a:r>
              <a:rPr lang="ru-RU" altLang="ru-RU"/>
              <a:t>Designed by PoweredTemplate.com</a:t>
            </a:r>
          </a:p>
        </p:txBody>
      </p:sp>
      <p:sp>
        <p:nvSpPr>
          <p:cNvPr id="5" name="Slide Number Placeholder 4"/>
          <p:cNvSpPr>
            <a:spLocks noGrp="1"/>
          </p:cNvSpPr>
          <p:nvPr>
            <p:ph type="sldNum" sz="quarter" idx="12"/>
          </p:nvPr>
        </p:nvSpPr>
        <p:spPr/>
        <p:txBody>
          <a:bodyPr/>
          <a:lstStyle>
            <a:lvl1pPr>
              <a:defRPr/>
            </a:lvl1pPr>
          </a:lstStyle>
          <a:p>
            <a:fld id="{C5CF271D-F1BB-4D6E-927E-B382F03FFD66}" type="slidenum">
              <a:rPr lang="ru-RU" altLang="ru-RU"/>
              <a:pPr/>
              <a:t>‹#›</a:t>
            </a:fld>
            <a:endParaRPr lang="ru-RU" altLang="ru-RU"/>
          </a:p>
        </p:txBody>
      </p:sp>
    </p:spTree>
    <p:extLst>
      <p:ext uri="{BB962C8B-B14F-4D97-AF65-F5344CB8AC3E}">
        <p14:creationId xmlns:p14="http://schemas.microsoft.com/office/powerpoint/2010/main" val="314837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B0F2AC5-1246-48A7-877B-DC55A67B98E1}" type="datetime1">
              <a:rPr lang="en-US" altLang="ru-RU"/>
              <a:pPr/>
              <a:t>4/9/2020</a:t>
            </a:fld>
            <a:endParaRPr lang="ru-RU" altLang="ru-RU"/>
          </a:p>
        </p:txBody>
      </p:sp>
      <p:sp>
        <p:nvSpPr>
          <p:cNvPr id="3" name="Footer Placeholder 2"/>
          <p:cNvSpPr>
            <a:spLocks noGrp="1"/>
          </p:cNvSpPr>
          <p:nvPr>
            <p:ph type="ftr" sz="quarter" idx="11"/>
          </p:nvPr>
        </p:nvSpPr>
        <p:spPr/>
        <p:txBody>
          <a:bodyPr/>
          <a:lstStyle>
            <a:lvl1pPr>
              <a:defRPr/>
            </a:lvl1pPr>
          </a:lstStyle>
          <a:p>
            <a:r>
              <a:rPr lang="ru-RU" altLang="ru-RU"/>
              <a:t>Designed by PoweredTemplate.com</a:t>
            </a:r>
          </a:p>
        </p:txBody>
      </p:sp>
      <p:sp>
        <p:nvSpPr>
          <p:cNvPr id="4" name="Slide Number Placeholder 3"/>
          <p:cNvSpPr>
            <a:spLocks noGrp="1"/>
          </p:cNvSpPr>
          <p:nvPr>
            <p:ph type="sldNum" sz="quarter" idx="12"/>
          </p:nvPr>
        </p:nvSpPr>
        <p:spPr/>
        <p:txBody>
          <a:bodyPr/>
          <a:lstStyle>
            <a:lvl1pPr>
              <a:defRPr/>
            </a:lvl1pPr>
          </a:lstStyle>
          <a:p>
            <a:fld id="{474FAD32-5FCF-465F-A4AB-97F5CF1A77C2}" type="slidenum">
              <a:rPr lang="ru-RU" altLang="ru-RU"/>
              <a:pPr/>
              <a:t>‹#›</a:t>
            </a:fld>
            <a:endParaRPr lang="ru-RU" altLang="ru-RU"/>
          </a:p>
        </p:txBody>
      </p:sp>
    </p:spTree>
    <p:extLst>
      <p:ext uri="{BB962C8B-B14F-4D97-AF65-F5344CB8AC3E}">
        <p14:creationId xmlns:p14="http://schemas.microsoft.com/office/powerpoint/2010/main" val="284677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DC9CAEA-9F35-4377-A386-636693003BF1}" type="datetime1">
              <a:rPr lang="en-US" altLang="ru-RU"/>
              <a:pPr/>
              <a:t>4/9/2020</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3EBB7888-0125-4528-AC1F-F2F030ADD64C}" type="slidenum">
              <a:rPr lang="ru-RU" altLang="ru-RU"/>
              <a:pPr/>
              <a:t>‹#›</a:t>
            </a:fld>
            <a:endParaRPr lang="ru-RU" altLang="ru-RU"/>
          </a:p>
        </p:txBody>
      </p:sp>
    </p:spTree>
    <p:extLst>
      <p:ext uri="{BB962C8B-B14F-4D97-AF65-F5344CB8AC3E}">
        <p14:creationId xmlns:p14="http://schemas.microsoft.com/office/powerpoint/2010/main" val="3187865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2BEA825-D0E0-4254-9533-79DD66D75018}" type="datetime1">
              <a:rPr lang="en-US" altLang="ru-RU"/>
              <a:pPr/>
              <a:t>4/9/2020</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2A96EA93-53F2-4F1F-BEBC-2F5B62683AC0}" type="slidenum">
              <a:rPr lang="ru-RU" altLang="ru-RU"/>
              <a:pPr/>
              <a:t>‹#›</a:t>
            </a:fld>
            <a:endParaRPr lang="ru-RU" altLang="ru-RU"/>
          </a:p>
        </p:txBody>
      </p:sp>
    </p:spTree>
    <p:extLst>
      <p:ext uri="{BB962C8B-B14F-4D97-AF65-F5344CB8AC3E}">
        <p14:creationId xmlns:p14="http://schemas.microsoft.com/office/powerpoint/2010/main" val="8905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endParaRPr lang="ru-RU" altLang="ru-RU"/>
          </a:p>
        </p:txBody>
      </p:sp>
      <p:sp>
        <p:nvSpPr>
          <p:cNvPr id="1027" name="Rectangle 3"/>
          <p:cNvSpPr>
            <a:spLocks noGrp="1" noChangeArrowheads="1"/>
          </p:cNvSpPr>
          <p:nvPr>
            <p:ph type="body" idx="1"/>
          </p:nvPr>
        </p:nvSpPr>
        <p:spPr bwMode="auto">
          <a:xfrm>
            <a:off x="468313" y="1628775"/>
            <a:ext cx="8207375"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endParaRPr lang="ru-RU" altLang="ru-RU"/>
          </a:p>
        </p:txBody>
      </p:sp>
      <p:sp>
        <p:nvSpPr>
          <p:cNvPr id="1033" name="Rectangle 9"/>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solidFill>
                  <a:srgbClr val="000000"/>
                </a:solidFill>
                <a:latin typeface="+mn-lt"/>
              </a:defRPr>
            </a:lvl1pPr>
          </a:lstStyle>
          <a:p>
            <a:fld id="{31DC5E0B-5EF2-4180-9AA5-EEE75D91E71D}" type="datetime1">
              <a:rPr lang="en-US" altLang="ru-RU"/>
              <a:pPr/>
              <a:t>4/9/2020</a:t>
            </a:fld>
            <a:endParaRPr lang="ru-RU" altLang="ru-RU"/>
          </a:p>
        </p:txBody>
      </p:sp>
      <p:sp>
        <p:nvSpPr>
          <p:cNvPr id="1034" name="Rectangle 10"/>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solidFill>
                  <a:srgbClr val="000000"/>
                </a:solidFill>
                <a:latin typeface="+mn-lt"/>
              </a:defRPr>
            </a:lvl1pPr>
          </a:lstStyle>
          <a:p>
            <a:r>
              <a:rPr lang="ru-RU" altLang="ru-RU"/>
              <a:t>Designed by PoweredTemplate.com</a:t>
            </a:r>
          </a:p>
        </p:txBody>
      </p:sp>
      <p:sp>
        <p:nvSpPr>
          <p:cNvPr id="1035" name="Rectangle 11"/>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solidFill>
                  <a:srgbClr val="000000"/>
                </a:solidFill>
                <a:latin typeface="+mn-lt"/>
              </a:defRPr>
            </a:lvl1pPr>
          </a:lstStyle>
          <a:p>
            <a:fld id="{B6611648-6946-459A-9347-40EC5F93A4BC}"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Calibri" pitchFamily="34" charset="0"/>
        </a:defRPr>
      </a:lvl2pPr>
      <a:lvl3pPr algn="l" rtl="0" eaLnBrk="1" fontAlgn="base" hangingPunct="1">
        <a:spcBef>
          <a:spcPct val="0"/>
        </a:spcBef>
        <a:spcAft>
          <a:spcPct val="0"/>
        </a:spcAft>
        <a:defRPr sz="3600">
          <a:solidFill>
            <a:srgbClr val="000000"/>
          </a:solidFill>
          <a:latin typeface="Calibri" pitchFamily="34" charset="0"/>
        </a:defRPr>
      </a:lvl3pPr>
      <a:lvl4pPr algn="l" rtl="0" eaLnBrk="1" fontAlgn="base" hangingPunct="1">
        <a:spcBef>
          <a:spcPct val="0"/>
        </a:spcBef>
        <a:spcAft>
          <a:spcPct val="0"/>
        </a:spcAft>
        <a:defRPr sz="3600">
          <a:solidFill>
            <a:srgbClr val="000000"/>
          </a:solidFill>
          <a:latin typeface="Calibri" pitchFamily="34" charset="0"/>
        </a:defRPr>
      </a:lvl4pPr>
      <a:lvl5pPr algn="l" rtl="0" eaLnBrk="1" fontAlgn="base" hangingPunct="1">
        <a:spcBef>
          <a:spcPct val="0"/>
        </a:spcBef>
        <a:spcAft>
          <a:spcPct val="0"/>
        </a:spcAft>
        <a:defRPr sz="3600">
          <a:solidFill>
            <a:srgbClr val="000000"/>
          </a:solidFill>
          <a:latin typeface="Calibri" pitchFamily="34" charset="0"/>
        </a:defRPr>
      </a:lvl5pPr>
      <a:lvl6pPr marL="457200" algn="l" rtl="0" eaLnBrk="1" fontAlgn="base" hangingPunct="1">
        <a:spcBef>
          <a:spcPct val="0"/>
        </a:spcBef>
        <a:spcAft>
          <a:spcPct val="0"/>
        </a:spcAft>
        <a:defRPr sz="3600">
          <a:solidFill>
            <a:srgbClr val="000000"/>
          </a:solidFill>
          <a:latin typeface="Calibri" pitchFamily="34" charset="0"/>
        </a:defRPr>
      </a:lvl6pPr>
      <a:lvl7pPr marL="914400" algn="l" rtl="0" eaLnBrk="1" fontAlgn="base" hangingPunct="1">
        <a:spcBef>
          <a:spcPct val="0"/>
        </a:spcBef>
        <a:spcAft>
          <a:spcPct val="0"/>
        </a:spcAft>
        <a:defRPr sz="3600">
          <a:solidFill>
            <a:srgbClr val="000000"/>
          </a:solidFill>
          <a:latin typeface="Calibri" pitchFamily="34" charset="0"/>
        </a:defRPr>
      </a:lvl7pPr>
      <a:lvl8pPr marL="1371600" algn="l" rtl="0" eaLnBrk="1" fontAlgn="base" hangingPunct="1">
        <a:spcBef>
          <a:spcPct val="0"/>
        </a:spcBef>
        <a:spcAft>
          <a:spcPct val="0"/>
        </a:spcAft>
        <a:defRPr sz="3600">
          <a:solidFill>
            <a:srgbClr val="000000"/>
          </a:solidFill>
          <a:latin typeface="Calibri" pitchFamily="34" charset="0"/>
        </a:defRPr>
      </a:lvl8pPr>
      <a:lvl9pPr marL="1828800" algn="l" rtl="0" eaLnBrk="1" fontAlgn="base" hangingPunct="1">
        <a:spcBef>
          <a:spcPct val="0"/>
        </a:spcBef>
        <a:spcAft>
          <a:spcPct val="0"/>
        </a:spcAft>
        <a:defRPr sz="3600">
          <a:solidFill>
            <a:srgbClr val="000000"/>
          </a:solidFill>
          <a:latin typeface="Calibri" pitchFamily="34" charset="0"/>
        </a:defRPr>
      </a:lvl9pPr>
    </p:titleStyle>
    <p:bodyStyle>
      <a:lvl1pPr marL="342900" indent="-342900" algn="l" rtl="0" eaLnBrk="1" fontAlgn="base" hangingPunct="1">
        <a:spcBef>
          <a:spcPct val="20000"/>
        </a:spcBef>
        <a:spcAft>
          <a:spcPct val="0"/>
        </a:spcAft>
        <a:buChar char="•"/>
        <a:defRPr sz="20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a:solidFill>
            <a:srgbClr val="000000"/>
          </a:solidFill>
          <a:latin typeface="+mn-lt"/>
        </a:defRPr>
      </a:lvl2pPr>
      <a:lvl3pPr marL="1143000" indent="-228600" algn="l" rtl="0" eaLnBrk="1" fontAlgn="base" hangingPunct="1">
        <a:spcBef>
          <a:spcPct val="20000"/>
        </a:spcBef>
        <a:spcAft>
          <a:spcPct val="0"/>
        </a:spcAft>
        <a:buChar char="•"/>
        <a:defRPr sz="20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90467" name="Rectangle 3"/>
          <p:cNvSpPr>
            <a:spLocks noGrp="1" noChangeArrowheads="1"/>
          </p:cNvSpPr>
          <p:nvPr>
            <p:ph type="body" idx="1"/>
          </p:nvPr>
        </p:nvSpPr>
        <p:spPr bwMode="auto">
          <a:xfrm>
            <a:off x="1908175" y="1628775"/>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solidFill>
                  <a:srgbClr val="000000"/>
                </a:solidFill>
                <a:latin typeface="+mn-lt"/>
              </a:defRPr>
            </a:lvl1pPr>
          </a:lstStyle>
          <a:p>
            <a:fld id="{0B32C10C-344F-4800-84FC-99D9C9881D54}" type="datetime1">
              <a:rPr lang="en-US" altLang="ru-RU"/>
              <a:pPr/>
              <a:t>4/9/2020</a:t>
            </a:fld>
            <a:endParaRPr lang="ru-RU" altLang="ru-RU"/>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solidFill>
                  <a:srgbClr val="000000"/>
                </a:solidFill>
                <a:latin typeface="+mn-lt"/>
              </a:defRPr>
            </a:lvl1pPr>
          </a:lstStyle>
          <a:p>
            <a:r>
              <a:rPr lang="ru-RU" altLang="ru-RU"/>
              <a:t>Designed by PoweredTemplate.com</a:t>
            </a:r>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solidFill>
                  <a:srgbClr val="000000"/>
                </a:solidFill>
                <a:latin typeface="+mn-lt"/>
              </a:defRPr>
            </a:lvl1pPr>
          </a:lstStyle>
          <a:p>
            <a:fld id="{4629D802-B635-4688-8A23-65BD5C96FF3A}"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fontAlgn="base">
        <a:spcBef>
          <a:spcPct val="0"/>
        </a:spcBef>
        <a:spcAft>
          <a:spcPct val="0"/>
        </a:spcAft>
        <a:defRPr sz="3600">
          <a:solidFill>
            <a:srgbClr val="000000"/>
          </a:solidFill>
          <a:latin typeface="+mj-lt"/>
          <a:ea typeface="+mj-ea"/>
          <a:cs typeface="+mj-cs"/>
        </a:defRPr>
      </a:lvl1pPr>
      <a:lvl2pPr algn="l" rtl="0" fontAlgn="base">
        <a:spcBef>
          <a:spcPct val="0"/>
        </a:spcBef>
        <a:spcAft>
          <a:spcPct val="0"/>
        </a:spcAft>
        <a:defRPr sz="3600">
          <a:solidFill>
            <a:srgbClr val="000000"/>
          </a:solidFill>
          <a:latin typeface="Calibri" pitchFamily="34" charset="0"/>
        </a:defRPr>
      </a:lvl2pPr>
      <a:lvl3pPr algn="l" rtl="0" fontAlgn="base">
        <a:spcBef>
          <a:spcPct val="0"/>
        </a:spcBef>
        <a:spcAft>
          <a:spcPct val="0"/>
        </a:spcAft>
        <a:defRPr sz="3600">
          <a:solidFill>
            <a:srgbClr val="000000"/>
          </a:solidFill>
          <a:latin typeface="Calibri" pitchFamily="34" charset="0"/>
        </a:defRPr>
      </a:lvl3pPr>
      <a:lvl4pPr algn="l" rtl="0" fontAlgn="base">
        <a:spcBef>
          <a:spcPct val="0"/>
        </a:spcBef>
        <a:spcAft>
          <a:spcPct val="0"/>
        </a:spcAft>
        <a:defRPr sz="3600">
          <a:solidFill>
            <a:srgbClr val="000000"/>
          </a:solidFill>
          <a:latin typeface="Calibri" pitchFamily="34" charset="0"/>
        </a:defRPr>
      </a:lvl4pPr>
      <a:lvl5pPr algn="l" rtl="0" fontAlgn="base">
        <a:spcBef>
          <a:spcPct val="0"/>
        </a:spcBef>
        <a:spcAft>
          <a:spcPct val="0"/>
        </a:spcAft>
        <a:defRPr sz="3600">
          <a:solidFill>
            <a:srgbClr val="000000"/>
          </a:solidFill>
          <a:latin typeface="Calibri" pitchFamily="34" charset="0"/>
        </a:defRPr>
      </a:lvl5pPr>
      <a:lvl6pPr marL="457200" algn="l" rtl="0" fontAlgn="base">
        <a:spcBef>
          <a:spcPct val="0"/>
        </a:spcBef>
        <a:spcAft>
          <a:spcPct val="0"/>
        </a:spcAft>
        <a:defRPr sz="3600">
          <a:solidFill>
            <a:srgbClr val="000000"/>
          </a:solidFill>
          <a:latin typeface="Calibri" pitchFamily="34" charset="0"/>
        </a:defRPr>
      </a:lvl6pPr>
      <a:lvl7pPr marL="914400" algn="l" rtl="0" fontAlgn="base">
        <a:spcBef>
          <a:spcPct val="0"/>
        </a:spcBef>
        <a:spcAft>
          <a:spcPct val="0"/>
        </a:spcAft>
        <a:defRPr sz="3600">
          <a:solidFill>
            <a:srgbClr val="000000"/>
          </a:solidFill>
          <a:latin typeface="Calibri" pitchFamily="34" charset="0"/>
        </a:defRPr>
      </a:lvl7pPr>
      <a:lvl8pPr marL="1371600" algn="l" rtl="0" fontAlgn="base">
        <a:spcBef>
          <a:spcPct val="0"/>
        </a:spcBef>
        <a:spcAft>
          <a:spcPct val="0"/>
        </a:spcAft>
        <a:defRPr sz="3600">
          <a:solidFill>
            <a:srgbClr val="000000"/>
          </a:solidFill>
          <a:latin typeface="Calibri" pitchFamily="34" charset="0"/>
        </a:defRPr>
      </a:lvl8pPr>
      <a:lvl9pPr marL="1828800" algn="l" rtl="0" fontAlgn="base">
        <a:spcBef>
          <a:spcPct val="0"/>
        </a:spcBef>
        <a:spcAft>
          <a:spcPct val="0"/>
        </a:spcAft>
        <a:defRPr sz="3600">
          <a:solidFill>
            <a:srgbClr val="000000"/>
          </a:solidFill>
          <a:latin typeface="Calibri" pitchFamily="34" charset="0"/>
        </a:defRPr>
      </a:lvl9pPr>
    </p:titleStyle>
    <p:body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395536" y="1052736"/>
            <a:ext cx="5184775" cy="863600"/>
          </a:xfrm>
        </p:spPr>
        <p:txBody>
          <a:bodyPr/>
          <a:lstStyle/>
          <a:p>
            <a:r>
              <a:rPr lang="en-US" altLang="ru-RU" sz="3800" dirty="0"/>
              <a:t>Protest Analysis for Guiding Public Policy</a:t>
            </a:r>
          </a:p>
        </p:txBody>
      </p:sp>
      <p:sp>
        <p:nvSpPr>
          <p:cNvPr id="34830" name="Rectangle 14"/>
          <p:cNvSpPr>
            <a:spLocks noChangeArrowheads="1"/>
          </p:cNvSpPr>
          <p:nvPr/>
        </p:nvSpPr>
        <p:spPr bwMode="auto">
          <a:xfrm>
            <a:off x="395535" y="4941665"/>
            <a:ext cx="5184775" cy="3603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rgbClr val="000000"/>
                </a:solidFill>
                <a:latin typeface="Calibri" pitchFamily="34" charset="0"/>
              </a:defRPr>
            </a:lvl1pPr>
            <a:lvl2pPr algn="ctr">
              <a:spcBef>
                <a:spcPct val="20000"/>
              </a:spcBef>
              <a:defRPr sz="2000">
                <a:solidFill>
                  <a:srgbClr val="000000"/>
                </a:solidFill>
                <a:latin typeface="Calibri" pitchFamily="34" charset="0"/>
              </a:defRPr>
            </a:lvl2pPr>
            <a:lvl3pPr algn="ctr">
              <a:spcBef>
                <a:spcPct val="20000"/>
              </a:spcBef>
              <a:defRPr sz="2000">
                <a:solidFill>
                  <a:srgbClr val="000000"/>
                </a:solidFill>
                <a:latin typeface="Calibri" pitchFamily="34" charset="0"/>
              </a:defRPr>
            </a:lvl3pPr>
            <a:lvl4pPr algn="ctr">
              <a:spcBef>
                <a:spcPct val="20000"/>
              </a:spcBef>
              <a:defRPr sz="2000">
                <a:solidFill>
                  <a:srgbClr val="000000"/>
                </a:solidFill>
                <a:latin typeface="Calibri" pitchFamily="34" charset="0"/>
              </a:defRPr>
            </a:lvl4pPr>
            <a:lvl5pPr algn="ctr">
              <a:spcBef>
                <a:spcPct val="20000"/>
              </a:spcBef>
              <a:defRPr sz="2000">
                <a:solidFill>
                  <a:srgbClr val="000000"/>
                </a:solidFill>
                <a:latin typeface="Calibri" pitchFamily="34" charset="0"/>
              </a:defRPr>
            </a:lvl5pPr>
            <a:lvl6pPr algn="ctr" fontAlgn="base">
              <a:spcBef>
                <a:spcPct val="20000"/>
              </a:spcBef>
              <a:spcAft>
                <a:spcPct val="0"/>
              </a:spcAft>
              <a:defRPr sz="2000">
                <a:solidFill>
                  <a:srgbClr val="000000"/>
                </a:solidFill>
                <a:latin typeface="Calibri" pitchFamily="34" charset="0"/>
              </a:defRPr>
            </a:lvl6pPr>
            <a:lvl7pPr algn="ctr" fontAlgn="base">
              <a:spcBef>
                <a:spcPct val="20000"/>
              </a:spcBef>
              <a:spcAft>
                <a:spcPct val="0"/>
              </a:spcAft>
              <a:defRPr sz="2000">
                <a:solidFill>
                  <a:srgbClr val="000000"/>
                </a:solidFill>
                <a:latin typeface="Calibri" pitchFamily="34" charset="0"/>
              </a:defRPr>
            </a:lvl7pPr>
            <a:lvl8pPr algn="ctr" fontAlgn="base">
              <a:spcBef>
                <a:spcPct val="20000"/>
              </a:spcBef>
              <a:spcAft>
                <a:spcPct val="0"/>
              </a:spcAft>
              <a:defRPr sz="2000">
                <a:solidFill>
                  <a:srgbClr val="000000"/>
                </a:solidFill>
                <a:latin typeface="Calibri" pitchFamily="34" charset="0"/>
              </a:defRPr>
            </a:lvl8pPr>
            <a:lvl9pPr algn="ctr" fontAlgn="base">
              <a:spcBef>
                <a:spcPct val="20000"/>
              </a:spcBef>
              <a:spcAft>
                <a:spcPct val="0"/>
              </a:spcAft>
              <a:defRPr sz="2000">
                <a:solidFill>
                  <a:srgbClr val="000000"/>
                </a:solidFill>
                <a:latin typeface="Calibri" pitchFamily="34" charset="0"/>
              </a:defRPr>
            </a:lvl9pPr>
          </a:lstStyle>
          <a:p>
            <a:r>
              <a:rPr lang="en-US" b="0" dirty="0"/>
              <a:t>“Those who make peaceful revolution impossible will make violent revolution inevitable.“</a:t>
            </a:r>
          </a:p>
          <a:p>
            <a:r>
              <a:rPr lang="en-US" altLang="ru-RU" b="0" dirty="0"/>
              <a:t>	-John F. Kennedy</a:t>
            </a:r>
            <a:endParaRPr lang="uk-UA" altLang="ru-RU" b="0" dirty="0"/>
          </a:p>
        </p:txBody>
      </p:sp>
      <p:sp>
        <p:nvSpPr>
          <p:cNvPr id="2" name="TextBox 1">
            <a:extLst>
              <a:ext uri="{FF2B5EF4-FFF2-40B4-BE49-F238E27FC236}">
                <a16:creationId xmlns:a16="http://schemas.microsoft.com/office/drawing/2014/main" id="{C768E095-BC99-412B-9D03-15BA30582193}"/>
              </a:ext>
            </a:extLst>
          </p:cNvPr>
          <p:cNvSpPr txBox="1"/>
          <p:nvPr/>
        </p:nvSpPr>
        <p:spPr>
          <a:xfrm>
            <a:off x="395535" y="2708920"/>
            <a:ext cx="4680520" cy="2400657"/>
          </a:xfrm>
          <a:prstGeom prst="rect">
            <a:avLst/>
          </a:prstGeom>
          <a:noFill/>
        </p:spPr>
        <p:txBody>
          <a:bodyPr wrap="square" rtlCol="0">
            <a:spAutoFit/>
          </a:bodyPr>
          <a:lstStyle/>
          <a:p>
            <a:pPr algn="ctr"/>
            <a:r>
              <a:rPr lang="en-US" sz="1600" dirty="0">
                <a:latin typeface="+mn-lt"/>
              </a:rPr>
              <a:t>DAB 201 – Winter 2020</a:t>
            </a:r>
          </a:p>
          <a:p>
            <a:endParaRPr lang="en-US" sz="1600" dirty="0">
              <a:latin typeface="+mn-lt"/>
            </a:endParaRPr>
          </a:p>
          <a:p>
            <a:r>
              <a:rPr lang="en-US" sz="1600" dirty="0">
                <a:latin typeface="+mn-lt"/>
              </a:rPr>
              <a:t>Vignesh Sridhar Athreya</a:t>
            </a:r>
          </a:p>
          <a:p>
            <a:r>
              <a:rPr lang="en-US" sz="1600" dirty="0" err="1">
                <a:latin typeface="+mn-lt"/>
              </a:rPr>
              <a:t>Parniyan</a:t>
            </a:r>
            <a:r>
              <a:rPr lang="en-US" sz="1600" dirty="0">
                <a:latin typeface="+mn-lt"/>
              </a:rPr>
              <a:t> </a:t>
            </a:r>
            <a:r>
              <a:rPr lang="en-US" sz="1600" dirty="0" err="1">
                <a:latin typeface="+mn-lt"/>
              </a:rPr>
              <a:t>Darakhshan</a:t>
            </a:r>
            <a:endParaRPr lang="en-US" sz="1600" dirty="0">
              <a:latin typeface="+mn-lt"/>
            </a:endParaRPr>
          </a:p>
          <a:p>
            <a:r>
              <a:rPr lang="en-US" sz="1600" dirty="0">
                <a:latin typeface="+mn-lt"/>
              </a:rPr>
              <a:t>Kenneth Hudak</a:t>
            </a:r>
          </a:p>
          <a:p>
            <a:r>
              <a:rPr lang="en-US" sz="1600" dirty="0" err="1">
                <a:latin typeface="+mn-lt"/>
              </a:rPr>
              <a:t>Siddhesh</a:t>
            </a:r>
            <a:r>
              <a:rPr lang="en-US" sz="1600" dirty="0">
                <a:latin typeface="+mn-lt"/>
              </a:rPr>
              <a:t> </a:t>
            </a:r>
            <a:r>
              <a:rPr lang="en-US" sz="1600" dirty="0" err="1">
                <a:latin typeface="+mn-lt"/>
              </a:rPr>
              <a:t>Dwarkanath</a:t>
            </a:r>
            <a:r>
              <a:rPr lang="en-US" sz="1600" dirty="0">
                <a:latin typeface="+mn-lt"/>
              </a:rPr>
              <a:t> </a:t>
            </a:r>
            <a:r>
              <a:rPr lang="en-US" sz="1600" dirty="0" err="1">
                <a:latin typeface="+mn-lt"/>
              </a:rPr>
              <a:t>Munagekar</a:t>
            </a:r>
            <a:endParaRPr lang="en-US" sz="1600" dirty="0">
              <a:latin typeface="+mn-lt"/>
            </a:endParaRPr>
          </a:p>
          <a:p>
            <a:r>
              <a:rPr lang="en-US" dirty="0"/>
              <a:t>	</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A318-F0FE-4877-BC70-A9F97C79B4B0}"/>
              </a:ext>
            </a:extLst>
          </p:cNvPr>
          <p:cNvSpPr>
            <a:spLocks noGrp="1"/>
          </p:cNvSpPr>
          <p:nvPr>
            <p:ph type="title"/>
          </p:nvPr>
        </p:nvSpPr>
        <p:spPr/>
        <p:txBody>
          <a:bodyPr/>
          <a:lstStyle/>
          <a:p>
            <a:r>
              <a:rPr lang="en-US" dirty="0"/>
              <a:t>Our Tableau Story - Demonstration</a:t>
            </a:r>
          </a:p>
        </p:txBody>
      </p:sp>
      <p:sp>
        <p:nvSpPr>
          <p:cNvPr id="6" name="Slide Number Placeholder 5">
            <a:extLst>
              <a:ext uri="{FF2B5EF4-FFF2-40B4-BE49-F238E27FC236}">
                <a16:creationId xmlns:a16="http://schemas.microsoft.com/office/drawing/2014/main" id="{88313166-3514-4EDE-9259-9748FB236037}"/>
              </a:ext>
            </a:extLst>
          </p:cNvPr>
          <p:cNvSpPr>
            <a:spLocks noGrp="1"/>
          </p:cNvSpPr>
          <p:nvPr>
            <p:ph type="sldNum" sz="quarter" idx="12"/>
          </p:nvPr>
        </p:nvSpPr>
        <p:spPr/>
        <p:txBody>
          <a:bodyPr/>
          <a:lstStyle/>
          <a:p>
            <a:fld id="{5C69B4CF-C7FA-435B-8E8D-138859A8A0E5}" type="slidenum">
              <a:rPr lang="ru-RU" altLang="ru-RU" smtClean="0"/>
              <a:pPr/>
              <a:t>10</a:t>
            </a:fld>
            <a:endParaRPr lang="ru-RU" altLang="ru-RU"/>
          </a:p>
        </p:txBody>
      </p:sp>
      <p:pic>
        <p:nvPicPr>
          <p:cNvPr id="5" name="Content Placeholder 4" descr="A screenshot of a computer&#10;&#10;Description automatically generated">
            <a:extLst>
              <a:ext uri="{FF2B5EF4-FFF2-40B4-BE49-F238E27FC236}">
                <a16:creationId xmlns:a16="http://schemas.microsoft.com/office/drawing/2014/main" id="{DE7CBB1F-EADC-4BBD-BF68-3E12705B615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8175" y="1985268"/>
            <a:ext cx="6778625" cy="3812976"/>
          </a:xfrm>
        </p:spPr>
      </p:pic>
    </p:spTree>
    <p:extLst>
      <p:ext uri="{BB962C8B-B14F-4D97-AF65-F5344CB8AC3E}">
        <p14:creationId xmlns:p14="http://schemas.microsoft.com/office/powerpoint/2010/main" val="392186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4170D46-A8BE-47A1-8F14-D3EE3DD5650A}" type="slidenum">
              <a:rPr lang="ru-RU" altLang="ru-RU"/>
              <a:pPr/>
              <a:t>2</a:t>
            </a:fld>
            <a:endParaRPr lang="ru-RU" altLang="ru-RU"/>
          </a:p>
        </p:txBody>
      </p:sp>
      <p:sp>
        <p:nvSpPr>
          <p:cNvPr id="36866" name="Rectangle 2"/>
          <p:cNvSpPr>
            <a:spLocks noGrp="1" noChangeArrowheads="1"/>
          </p:cNvSpPr>
          <p:nvPr>
            <p:ph type="title"/>
          </p:nvPr>
        </p:nvSpPr>
        <p:spPr>
          <a:xfrm>
            <a:off x="468313" y="188913"/>
            <a:ext cx="8201025" cy="1223962"/>
          </a:xfrm>
        </p:spPr>
        <p:txBody>
          <a:bodyPr/>
          <a:lstStyle/>
          <a:p>
            <a:r>
              <a:rPr lang="en-US" altLang="ru-RU" dirty="0"/>
              <a:t>Background</a:t>
            </a:r>
            <a:endParaRPr lang="uk-UA" altLang="ru-RU" dirty="0"/>
          </a:p>
        </p:txBody>
      </p:sp>
      <p:sp>
        <p:nvSpPr>
          <p:cNvPr id="36867" name="Rectangle 3"/>
          <p:cNvSpPr>
            <a:spLocks noGrp="1" noChangeArrowheads="1"/>
          </p:cNvSpPr>
          <p:nvPr>
            <p:ph type="body" idx="1"/>
          </p:nvPr>
        </p:nvSpPr>
        <p:spPr>
          <a:xfrm>
            <a:off x="468313" y="1484313"/>
            <a:ext cx="8204200" cy="4608512"/>
          </a:xfrm>
        </p:spPr>
        <p:txBody>
          <a:bodyPr/>
          <a:lstStyle/>
          <a:p>
            <a:r>
              <a:rPr lang="en-US" dirty="0"/>
              <a:t>Protests have a profound impact on social and economic balances within a community. Our analysis will show insights to the global distribution of social movements, and perhaps where policy makers should best focus their attention in the future. </a:t>
            </a:r>
          </a:p>
          <a:p>
            <a:pPr marL="0" indent="0">
              <a:buNone/>
            </a:pPr>
            <a:endParaRPr lang="en-US" altLang="ko-KR" dirty="0">
              <a:ea typeface="Gulim" pitchFamily="34" charset="-127"/>
            </a:endParaRPr>
          </a:p>
          <a:p>
            <a:r>
              <a:rPr lang="en-US" altLang="ko-KR" dirty="0">
                <a:ea typeface="Gulim" pitchFamily="34" charset="-127"/>
              </a:rPr>
              <a:t>Using Data provided by </a:t>
            </a:r>
            <a:r>
              <a:rPr lang="en-US" dirty="0"/>
              <a:t>The Mass Mobilization Project, the following visualizations are an effort to understand citizen movements against governments, what citizens want when they demonstrate against governments, and how governments respond to citizens. The data cover 162 countries between 1990 and 2018 and is sponsored by the Political Instability Task Force (PITF) with funding from the US Central Intelligence Agency (CIA). </a:t>
            </a:r>
            <a:endParaRPr lang="en-US" altLang="ko-KR" dirty="0">
              <a:ea typeface="Gulim" pitchFamily="34" charset="-127"/>
            </a:endParaRPr>
          </a:p>
          <a:p>
            <a:pPr marL="0" indent="0">
              <a:buNone/>
            </a:pPr>
            <a:endParaRPr lang="en-US" altLang="ko-KR" dirty="0">
              <a:ea typeface="Gulim" pitchFamily="34"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screenshot&#10;&#10;Description automatically generated">
            <a:extLst>
              <a:ext uri="{FF2B5EF4-FFF2-40B4-BE49-F238E27FC236}">
                <a16:creationId xmlns:a16="http://schemas.microsoft.com/office/drawing/2014/main" id="{AB79F0CA-332B-4553-89DE-705D5047B5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426" t="17090" b="11148"/>
          <a:stretch/>
        </p:blipFill>
        <p:spPr>
          <a:xfrm>
            <a:off x="1835695" y="1484784"/>
            <a:ext cx="7010301" cy="3744416"/>
          </a:xfrm>
        </p:spPr>
      </p:pic>
      <p:sp>
        <p:nvSpPr>
          <p:cNvPr id="6" name="Slide Number Placeholder 5"/>
          <p:cNvSpPr>
            <a:spLocks noGrp="1"/>
          </p:cNvSpPr>
          <p:nvPr>
            <p:ph type="sldNum" sz="quarter" idx="12"/>
          </p:nvPr>
        </p:nvSpPr>
        <p:spPr/>
        <p:txBody>
          <a:bodyPr/>
          <a:lstStyle/>
          <a:p>
            <a:fld id="{964CA544-EC4E-498F-B556-E48F85A243ED}" type="slidenum">
              <a:rPr lang="ru-RU" altLang="ru-RU"/>
              <a:pPr/>
              <a:t>3</a:t>
            </a:fld>
            <a:endParaRPr lang="ru-RU" altLang="ru-RU"/>
          </a:p>
        </p:txBody>
      </p:sp>
      <p:sp>
        <p:nvSpPr>
          <p:cNvPr id="195586" name="Rectangle 2"/>
          <p:cNvSpPr>
            <a:spLocks noGrp="1" noChangeArrowheads="1"/>
          </p:cNvSpPr>
          <p:nvPr>
            <p:ph type="title"/>
          </p:nvPr>
        </p:nvSpPr>
        <p:spPr>
          <a:xfrm>
            <a:off x="457200" y="-27211"/>
            <a:ext cx="8291513" cy="1223963"/>
          </a:xfrm>
        </p:spPr>
        <p:txBody>
          <a:bodyPr/>
          <a:lstStyle/>
          <a:p>
            <a:r>
              <a:rPr lang="en-US" altLang="ru-RU" dirty="0"/>
              <a:t>Social Movements Occur Around the Globe</a:t>
            </a:r>
          </a:p>
        </p:txBody>
      </p:sp>
      <p:sp>
        <p:nvSpPr>
          <p:cNvPr id="8" name="Rectangle 7">
            <a:extLst>
              <a:ext uri="{FF2B5EF4-FFF2-40B4-BE49-F238E27FC236}">
                <a16:creationId xmlns:a16="http://schemas.microsoft.com/office/drawing/2014/main" id="{89EDF0EF-55C8-4344-B8CA-90B29FEA31DD}"/>
              </a:ext>
            </a:extLst>
          </p:cNvPr>
          <p:cNvSpPr/>
          <p:nvPr/>
        </p:nvSpPr>
        <p:spPr>
          <a:xfrm>
            <a:off x="1835695" y="5266108"/>
            <a:ext cx="6664374" cy="1323439"/>
          </a:xfrm>
          <a:prstGeom prst="rect">
            <a:avLst/>
          </a:prstGeom>
        </p:spPr>
        <p:txBody>
          <a:bodyPr wrap="square">
            <a:spAutoFit/>
          </a:bodyPr>
          <a:lstStyle/>
          <a:p>
            <a:r>
              <a:rPr lang="en-US" sz="1600" dirty="0">
                <a:latin typeface="+mj-lt"/>
              </a:rPr>
              <a:t>Protests span all countries and a variety of struggles against exploitation. Seven of the most common causes are exhibited above.  Here, we see the most </a:t>
            </a:r>
            <a:r>
              <a:rPr lang="en-US" sz="1600" dirty="0">
                <a:highlight>
                  <a:srgbClr val="FFFF00"/>
                </a:highlight>
                <a:latin typeface="+mj-lt"/>
              </a:rPr>
              <a:t>numerous individual events occurred because of objection to political process</a:t>
            </a:r>
            <a:r>
              <a:rPr lang="en-US" sz="1600" dirty="0">
                <a:latin typeface="+mj-lt"/>
              </a:rPr>
              <a:t>: which includes choices made by leaders that influence a range of political outcomes from elections &amp; domestic subsidies to foreign policy. </a:t>
            </a:r>
            <a:endParaRPr lang="en-US" altLang="ko-KR" sz="16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A318-F0FE-4877-BC70-A9F97C79B4B0}"/>
              </a:ext>
            </a:extLst>
          </p:cNvPr>
          <p:cNvSpPr>
            <a:spLocks noGrp="1"/>
          </p:cNvSpPr>
          <p:nvPr>
            <p:ph type="title"/>
          </p:nvPr>
        </p:nvSpPr>
        <p:spPr/>
        <p:txBody>
          <a:bodyPr/>
          <a:lstStyle/>
          <a:p>
            <a:r>
              <a:rPr lang="en-US" dirty="0"/>
              <a:t>Global Distribution of Protests</a:t>
            </a:r>
          </a:p>
        </p:txBody>
      </p:sp>
      <p:pic>
        <p:nvPicPr>
          <p:cNvPr id="8" name="Content Placeholder 7" descr="A screenshot of a map&#10;&#10;Description automatically generated">
            <a:extLst>
              <a:ext uri="{FF2B5EF4-FFF2-40B4-BE49-F238E27FC236}">
                <a16:creationId xmlns:a16="http://schemas.microsoft.com/office/drawing/2014/main" id="{A7F07468-87B6-4382-B009-CA901C6D224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426" t="17090" r="10775" b="11148"/>
          <a:stretch/>
        </p:blipFill>
        <p:spPr>
          <a:xfrm>
            <a:off x="3131840" y="1220419"/>
            <a:ext cx="5921814" cy="3792556"/>
          </a:xfrm>
        </p:spPr>
      </p:pic>
      <p:sp>
        <p:nvSpPr>
          <p:cNvPr id="6" name="Slide Number Placeholder 5">
            <a:extLst>
              <a:ext uri="{FF2B5EF4-FFF2-40B4-BE49-F238E27FC236}">
                <a16:creationId xmlns:a16="http://schemas.microsoft.com/office/drawing/2014/main" id="{88313166-3514-4EDE-9259-9748FB236037}"/>
              </a:ext>
            </a:extLst>
          </p:cNvPr>
          <p:cNvSpPr>
            <a:spLocks noGrp="1"/>
          </p:cNvSpPr>
          <p:nvPr>
            <p:ph type="sldNum" sz="quarter" idx="12"/>
          </p:nvPr>
        </p:nvSpPr>
        <p:spPr/>
        <p:txBody>
          <a:bodyPr/>
          <a:lstStyle/>
          <a:p>
            <a:fld id="{5C69B4CF-C7FA-435B-8E8D-138859A8A0E5}" type="slidenum">
              <a:rPr lang="ru-RU" altLang="ru-RU" smtClean="0"/>
              <a:pPr/>
              <a:t>4</a:t>
            </a:fld>
            <a:endParaRPr lang="ru-RU" altLang="ru-RU"/>
          </a:p>
        </p:txBody>
      </p:sp>
      <p:sp>
        <p:nvSpPr>
          <p:cNvPr id="9" name="Rectangle 8">
            <a:extLst>
              <a:ext uri="{FF2B5EF4-FFF2-40B4-BE49-F238E27FC236}">
                <a16:creationId xmlns:a16="http://schemas.microsoft.com/office/drawing/2014/main" id="{1139B353-DE4E-4CF4-9D34-DB5404FB38ED}"/>
              </a:ext>
            </a:extLst>
          </p:cNvPr>
          <p:cNvSpPr/>
          <p:nvPr/>
        </p:nvSpPr>
        <p:spPr>
          <a:xfrm>
            <a:off x="2022426" y="5644505"/>
            <a:ext cx="6664374" cy="338554"/>
          </a:xfrm>
          <a:prstGeom prst="rect">
            <a:avLst/>
          </a:prstGeom>
        </p:spPr>
        <p:txBody>
          <a:bodyPr wrap="square">
            <a:spAutoFit/>
          </a:bodyPr>
          <a:lstStyle/>
          <a:p>
            <a:endParaRPr lang="en-US" altLang="ko-KR" sz="1600" dirty="0">
              <a:latin typeface="+mj-lt"/>
            </a:endParaRPr>
          </a:p>
        </p:txBody>
      </p:sp>
      <p:pic>
        <p:nvPicPr>
          <p:cNvPr id="11" name="Picture 10" descr="A screenshot of a computer&#10;&#10;Description automatically generated">
            <a:extLst>
              <a:ext uri="{FF2B5EF4-FFF2-40B4-BE49-F238E27FC236}">
                <a16:creationId xmlns:a16="http://schemas.microsoft.com/office/drawing/2014/main" id="{FA3A6849-3C13-49C5-9BBC-DE552203FE22}"/>
              </a:ext>
            </a:extLst>
          </p:cNvPr>
          <p:cNvPicPr>
            <a:picLocks noChangeAspect="1"/>
          </p:cNvPicPr>
          <p:nvPr/>
        </p:nvPicPr>
        <p:blipFill rotWithShape="1">
          <a:blip r:embed="rId3">
            <a:extLst>
              <a:ext uri="{28A0092B-C50C-407E-A947-70E740481C1C}">
                <a14:useLocalDpi xmlns:a14="http://schemas.microsoft.com/office/drawing/2010/main" val="0"/>
              </a:ext>
            </a:extLst>
          </a:blip>
          <a:srcRect l="24800" t="22001" r="46063" b="13090"/>
          <a:stretch/>
        </p:blipFill>
        <p:spPr>
          <a:xfrm>
            <a:off x="0" y="1268760"/>
            <a:ext cx="2637601" cy="3717032"/>
          </a:xfrm>
          <a:prstGeom prst="rect">
            <a:avLst/>
          </a:prstGeom>
        </p:spPr>
      </p:pic>
      <p:sp>
        <p:nvSpPr>
          <p:cNvPr id="12" name="Rectangle 11">
            <a:extLst>
              <a:ext uri="{FF2B5EF4-FFF2-40B4-BE49-F238E27FC236}">
                <a16:creationId xmlns:a16="http://schemas.microsoft.com/office/drawing/2014/main" id="{9E86C9F7-4972-4EC1-9806-1630C5930CA8}"/>
              </a:ext>
            </a:extLst>
          </p:cNvPr>
          <p:cNvSpPr/>
          <p:nvPr/>
        </p:nvSpPr>
        <p:spPr>
          <a:xfrm>
            <a:off x="0" y="5229006"/>
            <a:ext cx="9208568" cy="830997"/>
          </a:xfrm>
          <a:prstGeom prst="rect">
            <a:avLst/>
          </a:prstGeom>
        </p:spPr>
        <p:txBody>
          <a:bodyPr wrap="square">
            <a:spAutoFit/>
          </a:bodyPr>
          <a:lstStyle/>
          <a:p>
            <a:r>
              <a:rPr lang="en-US" sz="1600" dirty="0">
                <a:latin typeface="+mj-lt"/>
              </a:rPr>
              <a:t>The Top 5 countries with the highest numbers of protests are: United Kingdom, France, Ireland, Kenya, and Germany. In comparison to the UK’s 528 events, India witnessed 187 organized protests while Canada had members march in 54 separate events.</a:t>
            </a:r>
            <a:endParaRPr lang="en-US" altLang="ko-KR" sz="1600" dirty="0">
              <a:latin typeface="+mj-lt"/>
            </a:endParaRPr>
          </a:p>
        </p:txBody>
      </p:sp>
    </p:spTree>
    <p:extLst>
      <p:ext uri="{BB962C8B-B14F-4D97-AF65-F5344CB8AC3E}">
        <p14:creationId xmlns:p14="http://schemas.microsoft.com/office/powerpoint/2010/main" val="188766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A318-F0FE-4877-BC70-A9F97C79B4B0}"/>
              </a:ext>
            </a:extLst>
          </p:cNvPr>
          <p:cNvSpPr>
            <a:spLocks noGrp="1"/>
          </p:cNvSpPr>
          <p:nvPr>
            <p:ph type="title"/>
          </p:nvPr>
        </p:nvSpPr>
        <p:spPr/>
        <p:txBody>
          <a:bodyPr/>
          <a:lstStyle/>
          <a:p>
            <a:r>
              <a:rPr lang="en-US" dirty="0"/>
              <a:t>How Did Authorities Respond?</a:t>
            </a:r>
          </a:p>
        </p:txBody>
      </p:sp>
      <p:sp>
        <p:nvSpPr>
          <p:cNvPr id="6" name="Slide Number Placeholder 5">
            <a:extLst>
              <a:ext uri="{FF2B5EF4-FFF2-40B4-BE49-F238E27FC236}">
                <a16:creationId xmlns:a16="http://schemas.microsoft.com/office/drawing/2014/main" id="{88313166-3514-4EDE-9259-9748FB236037}"/>
              </a:ext>
            </a:extLst>
          </p:cNvPr>
          <p:cNvSpPr>
            <a:spLocks noGrp="1"/>
          </p:cNvSpPr>
          <p:nvPr>
            <p:ph type="sldNum" sz="quarter" idx="12"/>
          </p:nvPr>
        </p:nvSpPr>
        <p:spPr/>
        <p:txBody>
          <a:bodyPr/>
          <a:lstStyle/>
          <a:p>
            <a:fld id="{5C69B4CF-C7FA-435B-8E8D-138859A8A0E5}" type="slidenum">
              <a:rPr lang="ru-RU" altLang="ru-RU" smtClean="0"/>
              <a:pPr/>
              <a:t>5</a:t>
            </a:fld>
            <a:endParaRPr lang="ru-RU" altLang="ru-RU"/>
          </a:p>
        </p:txBody>
      </p:sp>
      <p:pic>
        <p:nvPicPr>
          <p:cNvPr id="5" name="Content Placeholder 4" descr="A screenshot of a cell phone&#10;&#10;Description automatically generated">
            <a:extLst>
              <a:ext uri="{FF2B5EF4-FFF2-40B4-BE49-F238E27FC236}">
                <a16:creationId xmlns:a16="http://schemas.microsoft.com/office/drawing/2014/main" id="{4E91EFD4-D7C9-42C7-BAAE-FBD33F8BC0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994" t="17916" r="11033" b="12210"/>
          <a:stretch/>
        </p:blipFill>
        <p:spPr>
          <a:xfrm>
            <a:off x="2051720" y="1263972"/>
            <a:ext cx="6805523" cy="4181252"/>
          </a:xfrm>
        </p:spPr>
      </p:pic>
      <p:sp>
        <p:nvSpPr>
          <p:cNvPr id="7" name="TextBox 6">
            <a:extLst>
              <a:ext uri="{FF2B5EF4-FFF2-40B4-BE49-F238E27FC236}">
                <a16:creationId xmlns:a16="http://schemas.microsoft.com/office/drawing/2014/main" id="{5E4D8BA5-5814-4A82-BD7C-32F2713B3341}"/>
              </a:ext>
            </a:extLst>
          </p:cNvPr>
          <p:cNvSpPr txBox="1"/>
          <p:nvPr/>
        </p:nvSpPr>
        <p:spPr>
          <a:xfrm>
            <a:off x="6156176" y="1403350"/>
            <a:ext cx="2701067" cy="3754874"/>
          </a:xfrm>
          <a:prstGeom prst="rect">
            <a:avLst/>
          </a:prstGeom>
          <a:noFill/>
        </p:spPr>
        <p:txBody>
          <a:bodyPr wrap="square" rtlCol="0">
            <a:spAutoFit/>
          </a:bodyPr>
          <a:lstStyle/>
          <a:p>
            <a:r>
              <a:rPr lang="en-US" sz="1400" dirty="0">
                <a:latin typeface="+mn-lt"/>
              </a:rPr>
              <a:t>There are many ways for authorities to respond to a protest. In our dataset, they chose to ignore just over 50% of the events. Note: News outlets could have not reported on the event in more extreme regimes (i.e. censoring).</a:t>
            </a:r>
          </a:p>
          <a:p>
            <a:endParaRPr lang="en-US" sz="1400" dirty="0">
              <a:latin typeface="+mn-lt"/>
            </a:endParaRPr>
          </a:p>
          <a:p>
            <a:r>
              <a:rPr lang="en-US" sz="1400" dirty="0">
                <a:latin typeface="+mn-lt"/>
              </a:rPr>
              <a:t>In 6% of the protests resulted in accommodating the social movement, such as: reports that the authorities met with protest leadership; that the demand was met or that the authorities agreed to take the protester demands up in a formal meeting. </a:t>
            </a:r>
          </a:p>
        </p:txBody>
      </p:sp>
    </p:spTree>
    <p:extLst>
      <p:ext uri="{BB962C8B-B14F-4D97-AF65-F5344CB8AC3E}">
        <p14:creationId xmlns:p14="http://schemas.microsoft.com/office/powerpoint/2010/main" val="3916263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A318-F0FE-4877-BC70-A9F97C79B4B0}"/>
              </a:ext>
            </a:extLst>
          </p:cNvPr>
          <p:cNvSpPr>
            <a:spLocks noGrp="1"/>
          </p:cNvSpPr>
          <p:nvPr>
            <p:ph type="title"/>
          </p:nvPr>
        </p:nvSpPr>
        <p:spPr/>
        <p:txBody>
          <a:bodyPr/>
          <a:lstStyle/>
          <a:p>
            <a:r>
              <a:rPr lang="en-US" dirty="0"/>
              <a:t>Who is Protesting?</a:t>
            </a:r>
          </a:p>
        </p:txBody>
      </p:sp>
      <p:sp>
        <p:nvSpPr>
          <p:cNvPr id="6" name="Slide Number Placeholder 5">
            <a:extLst>
              <a:ext uri="{FF2B5EF4-FFF2-40B4-BE49-F238E27FC236}">
                <a16:creationId xmlns:a16="http://schemas.microsoft.com/office/drawing/2014/main" id="{88313166-3514-4EDE-9259-9748FB236037}"/>
              </a:ext>
            </a:extLst>
          </p:cNvPr>
          <p:cNvSpPr>
            <a:spLocks noGrp="1"/>
          </p:cNvSpPr>
          <p:nvPr>
            <p:ph type="sldNum" sz="quarter" idx="12"/>
          </p:nvPr>
        </p:nvSpPr>
        <p:spPr/>
        <p:txBody>
          <a:bodyPr/>
          <a:lstStyle/>
          <a:p>
            <a:fld id="{5C69B4CF-C7FA-435B-8E8D-138859A8A0E5}" type="slidenum">
              <a:rPr lang="ru-RU" altLang="ru-RU" smtClean="0"/>
              <a:pPr/>
              <a:t>6</a:t>
            </a:fld>
            <a:endParaRPr lang="ru-RU" altLang="ru-RU"/>
          </a:p>
        </p:txBody>
      </p:sp>
      <p:pic>
        <p:nvPicPr>
          <p:cNvPr id="5" name="Content Placeholder 4" descr="A screenshot of a computer&#10;&#10;Description automatically generated">
            <a:extLst>
              <a:ext uri="{FF2B5EF4-FFF2-40B4-BE49-F238E27FC236}">
                <a16:creationId xmlns:a16="http://schemas.microsoft.com/office/drawing/2014/main" id="{D90E58E8-F3FB-4D98-BE77-272A076942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426" t="17090" b="11148"/>
          <a:stretch/>
        </p:blipFill>
        <p:spPr>
          <a:xfrm>
            <a:off x="1811313" y="1700808"/>
            <a:ext cx="7279927" cy="3888432"/>
          </a:xfrm>
        </p:spPr>
      </p:pic>
    </p:spTree>
    <p:extLst>
      <p:ext uri="{BB962C8B-B14F-4D97-AF65-F5344CB8AC3E}">
        <p14:creationId xmlns:p14="http://schemas.microsoft.com/office/powerpoint/2010/main" val="253212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A318-F0FE-4877-BC70-A9F97C79B4B0}"/>
              </a:ext>
            </a:extLst>
          </p:cNvPr>
          <p:cNvSpPr>
            <a:spLocks noGrp="1"/>
          </p:cNvSpPr>
          <p:nvPr>
            <p:ph type="title"/>
          </p:nvPr>
        </p:nvSpPr>
        <p:spPr/>
        <p:txBody>
          <a:bodyPr/>
          <a:lstStyle/>
          <a:p>
            <a:r>
              <a:rPr lang="en-US" dirty="0"/>
              <a:t>Protests Over The Years</a:t>
            </a:r>
          </a:p>
        </p:txBody>
      </p:sp>
      <p:sp>
        <p:nvSpPr>
          <p:cNvPr id="6" name="Slide Number Placeholder 5">
            <a:extLst>
              <a:ext uri="{FF2B5EF4-FFF2-40B4-BE49-F238E27FC236}">
                <a16:creationId xmlns:a16="http://schemas.microsoft.com/office/drawing/2014/main" id="{88313166-3514-4EDE-9259-9748FB236037}"/>
              </a:ext>
            </a:extLst>
          </p:cNvPr>
          <p:cNvSpPr>
            <a:spLocks noGrp="1"/>
          </p:cNvSpPr>
          <p:nvPr>
            <p:ph type="sldNum" sz="quarter" idx="12"/>
          </p:nvPr>
        </p:nvSpPr>
        <p:spPr/>
        <p:txBody>
          <a:bodyPr/>
          <a:lstStyle/>
          <a:p>
            <a:fld id="{5C69B4CF-C7FA-435B-8E8D-138859A8A0E5}" type="slidenum">
              <a:rPr lang="ru-RU" altLang="ru-RU" smtClean="0"/>
              <a:pPr/>
              <a:t>7</a:t>
            </a:fld>
            <a:endParaRPr lang="ru-RU" altLang="ru-RU"/>
          </a:p>
        </p:txBody>
      </p:sp>
      <p:pic>
        <p:nvPicPr>
          <p:cNvPr id="5" name="Content Placeholder 4" descr="A map of a computer&#10;&#10;Description automatically generated">
            <a:extLst>
              <a:ext uri="{FF2B5EF4-FFF2-40B4-BE49-F238E27FC236}">
                <a16:creationId xmlns:a16="http://schemas.microsoft.com/office/drawing/2014/main" id="{F3F227A6-DC81-4FFE-87C3-40EA66B861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63" t="5759" b="7370"/>
          <a:stretch/>
        </p:blipFill>
        <p:spPr>
          <a:xfrm>
            <a:off x="1763688" y="1628800"/>
            <a:ext cx="6775983" cy="4320480"/>
          </a:xfrm>
        </p:spPr>
      </p:pic>
    </p:spTree>
    <p:extLst>
      <p:ext uri="{BB962C8B-B14F-4D97-AF65-F5344CB8AC3E}">
        <p14:creationId xmlns:p14="http://schemas.microsoft.com/office/powerpoint/2010/main" val="368303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A318-F0FE-4877-BC70-A9F97C79B4B0}"/>
              </a:ext>
            </a:extLst>
          </p:cNvPr>
          <p:cNvSpPr>
            <a:spLocks noGrp="1"/>
          </p:cNvSpPr>
          <p:nvPr>
            <p:ph type="title"/>
          </p:nvPr>
        </p:nvSpPr>
        <p:spPr/>
        <p:txBody>
          <a:bodyPr/>
          <a:lstStyle/>
          <a:p>
            <a:r>
              <a:rPr lang="en-US" dirty="0"/>
              <a:t>Violence in Protesting</a:t>
            </a:r>
          </a:p>
        </p:txBody>
      </p:sp>
      <p:sp>
        <p:nvSpPr>
          <p:cNvPr id="6" name="Slide Number Placeholder 5">
            <a:extLst>
              <a:ext uri="{FF2B5EF4-FFF2-40B4-BE49-F238E27FC236}">
                <a16:creationId xmlns:a16="http://schemas.microsoft.com/office/drawing/2014/main" id="{88313166-3514-4EDE-9259-9748FB236037}"/>
              </a:ext>
            </a:extLst>
          </p:cNvPr>
          <p:cNvSpPr>
            <a:spLocks noGrp="1"/>
          </p:cNvSpPr>
          <p:nvPr>
            <p:ph type="sldNum" sz="quarter" idx="12"/>
          </p:nvPr>
        </p:nvSpPr>
        <p:spPr/>
        <p:txBody>
          <a:bodyPr/>
          <a:lstStyle/>
          <a:p>
            <a:fld id="{5C69B4CF-C7FA-435B-8E8D-138859A8A0E5}" type="slidenum">
              <a:rPr lang="ru-RU" altLang="ru-RU" smtClean="0"/>
              <a:pPr/>
              <a:t>8</a:t>
            </a:fld>
            <a:endParaRPr lang="ru-RU" altLang="ru-RU"/>
          </a:p>
        </p:txBody>
      </p:sp>
      <p:pic>
        <p:nvPicPr>
          <p:cNvPr id="7" name="Content Placeholder 6" descr="A screenshot of a computer&#10;&#10;Description automatically generated">
            <a:extLst>
              <a:ext uri="{FF2B5EF4-FFF2-40B4-BE49-F238E27FC236}">
                <a16:creationId xmlns:a16="http://schemas.microsoft.com/office/drawing/2014/main" id="{99D26DB5-6332-4851-97CF-775101A2E6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590" t="15919" b="10430"/>
          <a:stretch/>
        </p:blipFill>
        <p:spPr>
          <a:xfrm>
            <a:off x="1908175" y="1426660"/>
            <a:ext cx="6942167" cy="3813876"/>
          </a:xfrm>
        </p:spPr>
      </p:pic>
      <p:sp>
        <p:nvSpPr>
          <p:cNvPr id="4" name="TextBox 3">
            <a:extLst>
              <a:ext uri="{FF2B5EF4-FFF2-40B4-BE49-F238E27FC236}">
                <a16:creationId xmlns:a16="http://schemas.microsoft.com/office/drawing/2014/main" id="{D8774260-5986-4E47-9461-D7C5A68FE896}"/>
              </a:ext>
            </a:extLst>
          </p:cNvPr>
          <p:cNvSpPr txBox="1"/>
          <p:nvPr/>
        </p:nvSpPr>
        <p:spPr>
          <a:xfrm>
            <a:off x="1808771" y="5758908"/>
            <a:ext cx="6866917" cy="738664"/>
          </a:xfrm>
          <a:prstGeom prst="rect">
            <a:avLst/>
          </a:prstGeom>
          <a:noFill/>
        </p:spPr>
        <p:txBody>
          <a:bodyPr wrap="square" rtlCol="0">
            <a:spAutoFit/>
          </a:bodyPr>
          <a:lstStyle/>
          <a:p>
            <a:r>
              <a:rPr lang="en-US" sz="1400" dirty="0">
                <a:latin typeface="+mj-lt"/>
              </a:rPr>
              <a:t>This visualization shows whether protesters engaged in violence against the state. The violence could include anything from riotous behavior that destroys property to shooting at the police or military.</a:t>
            </a:r>
          </a:p>
        </p:txBody>
      </p:sp>
    </p:spTree>
    <p:extLst>
      <p:ext uri="{BB962C8B-B14F-4D97-AF65-F5344CB8AC3E}">
        <p14:creationId xmlns:p14="http://schemas.microsoft.com/office/powerpoint/2010/main" val="3432115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A318-F0FE-4877-BC70-A9F97C79B4B0}"/>
              </a:ext>
            </a:extLst>
          </p:cNvPr>
          <p:cNvSpPr>
            <a:spLocks noGrp="1"/>
          </p:cNvSpPr>
          <p:nvPr>
            <p:ph type="title"/>
          </p:nvPr>
        </p:nvSpPr>
        <p:spPr/>
        <p:txBody>
          <a:bodyPr/>
          <a:lstStyle/>
          <a:p>
            <a:r>
              <a:rPr lang="en-US" dirty="0"/>
              <a:t>Conclusion</a:t>
            </a:r>
          </a:p>
        </p:txBody>
      </p:sp>
      <p:sp>
        <p:nvSpPr>
          <p:cNvPr id="6" name="Slide Number Placeholder 5">
            <a:extLst>
              <a:ext uri="{FF2B5EF4-FFF2-40B4-BE49-F238E27FC236}">
                <a16:creationId xmlns:a16="http://schemas.microsoft.com/office/drawing/2014/main" id="{88313166-3514-4EDE-9259-9748FB236037}"/>
              </a:ext>
            </a:extLst>
          </p:cNvPr>
          <p:cNvSpPr>
            <a:spLocks noGrp="1"/>
          </p:cNvSpPr>
          <p:nvPr>
            <p:ph type="sldNum" sz="quarter" idx="12"/>
          </p:nvPr>
        </p:nvSpPr>
        <p:spPr/>
        <p:txBody>
          <a:bodyPr/>
          <a:lstStyle/>
          <a:p>
            <a:fld id="{5C69B4CF-C7FA-435B-8E8D-138859A8A0E5}" type="slidenum">
              <a:rPr lang="ru-RU" altLang="ru-RU" smtClean="0"/>
              <a:pPr/>
              <a:t>9</a:t>
            </a:fld>
            <a:endParaRPr lang="ru-RU" altLang="ru-RU"/>
          </a:p>
        </p:txBody>
      </p:sp>
      <p:sp>
        <p:nvSpPr>
          <p:cNvPr id="3" name="Content Placeholder 2">
            <a:extLst>
              <a:ext uri="{FF2B5EF4-FFF2-40B4-BE49-F238E27FC236}">
                <a16:creationId xmlns:a16="http://schemas.microsoft.com/office/drawing/2014/main" id="{731BC67E-6DF8-400B-990B-923C17AFED62}"/>
              </a:ext>
            </a:extLst>
          </p:cNvPr>
          <p:cNvSpPr>
            <a:spLocks noGrp="1"/>
          </p:cNvSpPr>
          <p:nvPr>
            <p:ph idx="1"/>
          </p:nvPr>
        </p:nvSpPr>
        <p:spPr/>
        <p:txBody>
          <a:bodyPr/>
          <a:lstStyle/>
          <a:p>
            <a:r>
              <a:rPr lang="en-US" dirty="0"/>
              <a:t>Governments can address the historical concern of exploitation that emerge from social movements by analyzing this data.</a:t>
            </a:r>
          </a:p>
          <a:p>
            <a:r>
              <a:rPr lang="en-US" dirty="0"/>
              <a:t>Authorities in the UK and Eurozone area should listen more closely to grassroots leaders, as citizens in those countries are more apt to protest. The government in Dhaka within Bangladesh, should be cognizant that protests in their area results in the most amount of violence. </a:t>
            </a:r>
          </a:p>
          <a:p>
            <a:r>
              <a:rPr lang="en-US" dirty="0"/>
              <a:t>Lastly, all government officials and policy makers should reach out to students, as they number the highest group that is prone to protesting.</a:t>
            </a:r>
          </a:p>
          <a:p>
            <a:r>
              <a:rPr lang="en-US" dirty="0"/>
              <a:t>By focusing on students, areas prone to violence, and areas more eager to protest, many lives can be saved and economic disruptions avoided.</a:t>
            </a:r>
          </a:p>
        </p:txBody>
      </p:sp>
    </p:spTree>
    <p:extLst>
      <p:ext uri="{BB962C8B-B14F-4D97-AF65-F5344CB8AC3E}">
        <p14:creationId xmlns:p14="http://schemas.microsoft.com/office/powerpoint/2010/main" val="3995269968"/>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Georgi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Georgia" pitchFamily="18"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Custom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Georgi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Georgia"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65BA1480D71C4086312ACBD243DEB8" ma:contentTypeVersion="0" ma:contentTypeDescription="Create a new document." ma:contentTypeScope="" ma:versionID="eaede6517c0762650fa4fb7c2c09f44c">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473232-D1BA-409A-9D46-CC38742ED0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13772C9-87B5-458C-8D7D-B1597C6E3E90}">
  <ds:schemaRefs>
    <ds:schemaRef ds:uri="http://purl.org/dc/dcmitype/"/>
    <ds:schemaRef ds:uri="http://schemas.microsoft.com/office/2006/metadata/properties"/>
    <ds:schemaRef ds:uri="http://purl.org/dc/term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D10CD337-BC51-410C-8013-DED4461E3D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emplate>
  <TotalTime>352</TotalTime>
  <Words>542</Words>
  <Application>Microsoft Office PowerPoint</Application>
  <PresentationFormat>On-screen Show (4:3)</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Georgia</vt:lpstr>
      <vt:lpstr>template</vt:lpstr>
      <vt:lpstr>Custom Design</vt:lpstr>
      <vt:lpstr>Protest Analysis for Guiding Public Policy</vt:lpstr>
      <vt:lpstr>Background</vt:lpstr>
      <vt:lpstr>Social Movements Occur Around the Globe</vt:lpstr>
      <vt:lpstr>Global Distribution of Protests</vt:lpstr>
      <vt:lpstr>How Did Authorities Respond?</vt:lpstr>
      <vt:lpstr>Who is Protesting?</vt:lpstr>
      <vt:lpstr>Protests Over The Years</vt:lpstr>
      <vt:lpstr>Violence in Protesting</vt:lpstr>
      <vt:lpstr>Conclusion</vt:lpstr>
      <vt:lpstr>Our Tableau Story -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Irina</dc:creator>
  <cp:lastModifiedBy>Kenneth Hudak</cp:lastModifiedBy>
  <cp:revision>12</cp:revision>
  <dcterms:created xsi:type="dcterms:W3CDTF">2020-03-02T15:22:52Z</dcterms:created>
  <dcterms:modified xsi:type="dcterms:W3CDTF">2020-04-09T23:14:51Z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0x0101006765BA1480D71C4086312ACBD243DEB8</vt:lpwstr>
  </property>
</Properties>
</file>