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Caveat"/>
      <p:regular r:id="rId17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jdUP6neWo8AOsHkzK_Az1s_h3ZREHumxChypfVaCk1w/edit#heading=h.nfhsonij85in" TargetMode="External"/><Relationship Id="rId3" Type="http://schemas.openxmlformats.org/officeDocument/2006/relationships/hyperlink" Target="https://docs.google.com/document/d/1jdUP6neWo8AOsHkzK_Az1s_h3ZREHumxChypfVaCk1w/edit#heading=h.h4hb76qbmqhd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14ae79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14ae79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14ae794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14ae79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 dilemme met en évidence la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contradiction entre l’enseignement de Jésus Christ et celui de Muhammad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se constitue de la manière suivante: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99d7c7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99d7c7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1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Jean 14:26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Mais le consolateur (Παράκλητος), l'Esprit-Saint, que le Père enverra en mon nom, vous enseignera toutes choses, et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vous rappellera tout ce que je (Jésus) vous ai dit.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paraclet doit rappeler les paroles de Jésus</a:t>
            </a:r>
            <a:endParaRPr i="1" sz="2000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2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24:35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 ciel et la terre passeront, mais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mes (Jésus) paroles ne passeront point.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paroles de Jésus ne peuvent être abrogées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2ecc96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2ecc96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3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1 Corinthiens 1:23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nous, nous (Apôtres) prêchons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Christ crucifié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; scandale pour les Juifs et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folie pour les païens,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1 Corinthiens 15:14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Et si Christ n'est pas ressuscité, notre prédication est donc vaine, et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votre foi aussi est vaine.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apôtres prêchent un messie crucifié.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Les païens pense que c'est une folie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Si on pense que le messie n'est pas crucifié et ressuscité, la foi aussi est vaine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62ecc96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62ecc96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4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17:23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ils le feront mourir, et le troisième jour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il (Jésus) ressuscitera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. Ils furent profondément attristés.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Matthieu 16:21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Dès lors Jésus commença à faire connaître à ses disciples qu'il fallait qu'il allât à Jérusalem, qu'il souffrît beaucoup de la part des anciens, des principaux sacrificateurs et des scribes,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qu'il (Jésus) fût mis à mort, et qu'il ressuscitât 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le troisième jour.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Marc 8:31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Alors il commença à leur apprendre qu'il fallait que le Fils de l'homme souffrît beaucoup, qu'il fût rejeté par les anciens, par les principaux sacrificateurs et par les scribes,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qu'il fût mis à mort, et qu'il (Jésus) ressuscitât 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trois jours après.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Mt 16:2, Mc 8:31-33, Lc 9:22, Mt 17:22-23, Mc 9:30-32, Lc 9:44-45, Mt 20:17, Mc 10:32-34, Lc 18:31-33, Mt 17:9, Mt 12:39-40, Jean 2: 19-22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Jésus annonce sa crucifixion et sa résurrection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c7b1af7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c7b1af7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Prémisse 5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Coran 4:157-158</a:t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et à cause leur parole : "Nous avons vraiment tué le Christ, Jésus, fils de Marie, le Messager d´Allah"... Or,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ils (gens du livres) ne l'ont ni tué ni crucifié; mais ce n'était qu'un faux semblant !</a:t>
            </a:r>
            <a:r>
              <a:rPr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 Et ceux qui ont discuté sur son sujet sont vraiment dans l'incertitude : </a:t>
            </a:r>
            <a:r>
              <a:rPr b="1" lang="fr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ils n'en ont aucune connaissance certaine, ils ne font que suivre des conjectures et ils (gens du livres) ne l'ont certainement pas tué.</a:t>
            </a:r>
            <a:endParaRPr b="1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Muhammad ne prêche pas un Christ crucifié</a:t>
            </a:r>
            <a:endParaRPr i="1" u="sng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2ecc96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2ecc96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ne prêche pas un Christ crucifié en opposition à Jésus (et aux apôtres ), il est comme les païens et sa foi est vaine.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2ecc96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2ecc96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Muhammad ne prêche pas un Christ crucifié en opposition à Jésus (et aux apôtres )</a:t>
            </a:r>
            <a:endParaRPr sz="15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ne peut être le Paraclet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car il doit rappeler tout ce que Jésus a dit et non abroger.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Muhammad contredit directement le Christ, </a:t>
            </a:r>
            <a:r>
              <a:rPr b="1"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est donc </a:t>
            </a:r>
            <a:r>
              <a:rPr b="1" i="1" lang="fr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faux prophète</a:t>
            </a: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Voir la </a:t>
            </a:r>
            <a:r>
              <a:rPr lang="fr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prémisse 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99d7c7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99d7c7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DA62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dilemme de la Crucifixion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25" y="4377175"/>
            <a:ext cx="597551" cy="5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276125" y="4475850"/>
            <a:ext cx="10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écrit par</a:t>
            </a:r>
            <a:endParaRPr sz="1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ontradiction entre l’enseignement de Jésus Christ et celui de Muhammad.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prémisses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problématique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Les paraclet doit rappeler les paroles de Jésus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Prémisse 2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Les paroles de Jésus ne peuvent être abrogées</a:t>
            </a:r>
            <a:endParaRPr b="1" i="1" u="sng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Jean 14:26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Mais le consolateur (Παράκλητος), l'Esprit-Saint, que le Père enverra en mon nom, vous enseignera toutes choses, et </a:t>
            </a:r>
            <a:r>
              <a:rPr b="1" lang="fr"/>
              <a:t>vous rappellera tout ce que je (Jésus) vous ai dit.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Matthieu 24:35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ciel et la terre passeront, </a:t>
            </a:r>
            <a:r>
              <a:rPr b="1" lang="fr"/>
              <a:t>mais mes (Jésus) paroles ne passeront point.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1 Corinthiens 1:23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nous, nous (Apôtres) prêchons </a:t>
            </a:r>
            <a:r>
              <a:rPr b="1" lang="fr"/>
              <a:t>Christ crucifié</a:t>
            </a:r>
            <a:r>
              <a:rPr lang="fr"/>
              <a:t>; scandale pour les Juifs et </a:t>
            </a:r>
            <a:r>
              <a:rPr b="1" lang="fr"/>
              <a:t>folie pour les païens,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1 Corinthiens 15:14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si Christ n'est pas ressuscité, notre prédication est donc vaine, et </a:t>
            </a:r>
            <a:r>
              <a:rPr b="1" lang="fr"/>
              <a:t>votre foi aussi est vaine.</a:t>
            </a:r>
            <a:endParaRPr b="1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3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/>
              <a:t>Les apôtres prêchent un messie crucifié.</a:t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/>
              <a:t>Les païens pense que c'est une folie</a:t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Si on pense que le messie n'est pas crucifié et ressuscité, la foi aussi est vaine</a:t>
            </a:r>
            <a:endParaRPr i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Matthieu 17:23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ils le feront mourir, et le troisième jour </a:t>
            </a:r>
            <a:r>
              <a:rPr b="1" lang="fr"/>
              <a:t>il (Jésus) ressuscitera</a:t>
            </a:r>
            <a:r>
              <a:rPr lang="fr"/>
              <a:t>. Ils furent profondément attristés.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Matthieu 16:21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Dès lors Jésus commença à faire connaître à ses disciples qu'il fallait qu'il allât à Jérusalem, qu'il souffrît beaucoup de la part des anciens, des principaux sacrificateurs et des scribes, </a:t>
            </a:r>
            <a:r>
              <a:rPr b="1" lang="fr"/>
              <a:t>qu'il (Jésus) fût mis à mort, et qu'il ressuscitât</a:t>
            </a:r>
            <a:r>
              <a:rPr lang="fr"/>
              <a:t> le troisième jour.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r">
                <a:solidFill>
                  <a:srgbClr val="CDA625"/>
                </a:solidFill>
              </a:rPr>
              <a:t>Marc 8:31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Alors il commença à leur apprendre qu'il fallait que le Fils de l'homme souffrît beaucoup, qu'il fût rejeté par les anciens, par les principaux sacrificateurs et par les scribes, </a:t>
            </a:r>
            <a:r>
              <a:rPr b="1" lang="fr"/>
              <a:t>qu'il fût mis à mort, et qu'il (Jésus) ressuscitât</a:t>
            </a:r>
            <a:r>
              <a:rPr lang="fr"/>
              <a:t> trois jours après.</a:t>
            </a:r>
            <a:endParaRPr i="1" u="sng">
              <a:solidFill>
                <a:srgbClr val="CDA625"/>
              </a:solidFill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4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u="sng"/>
              <a:t>Jésus annonce sa crucifixion et sa résurrection</a:t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u="sng">
                <a:solidFill>
                  <a:srgbClr val="CDA625"/>
                </a:solidFill>
              </a:rPr>
              <a:t>Mt 16:2, Mc 8:31-33, Lc 9:22, Mt 17:22-23, Mc 9:30-32, Lc 9:44-45, Mt 20:17, Mc 10:32-34, Lc 18:31-33, Mt 17:9, Mt 12:39-40, Jean 2: 19-22</a:t>
            </a:r>
            <a:endParaRPr i="1" u="sng">
              <a:solidFill>
                <a:srgbClr val="CDA62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Prémices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DA625"/>
                </a:solidFill>
              </a:rPr>
              <a:t>Coran 4:157-158</a:t>
            </a:r>
            <a:endParaRPr>
              <a:solidFill>
                <a:srgbClr val="CDA62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à cause leur parole : "Nous avons vraiment tué le Christ, Jésus, fils de Marie, le Messager d´Allah"... Or, </a:t>
            </a:r>
            <a:r>
              <a:rPr b="1" lang="fr"/>
              <a:t>ils (gens du livres) ne l'ont ni tué ni crucifié; mais ce n'était qu'un faux semblant !</a:t>
            </a:r>
            <a:r>
              <a:rPr lang="fr"/>
              <a:t> Et ceux qui ont discuté sur son sujet sont vraiment dans l'incertitude : </a:t>
            </a:r>
            <a:r>
              <a:rPr b="1" lang="fr"/>
              <a:t>ils n'en ont aucune connaissance certaine, ils ne font que suivre des conjectures et ils (gens du livres) ne l'ont certainement pas tué.</a:t>
            </a:r>
            <a:endParaRPr b="1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Prémisse 5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u="sng"/>
              <a:t>Muhammad ne prêche pas un Christ crucifié</a:t>
            </a:r>
            <a:endParaRPr i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Muhammad ne prêche pas un Christ crucifié en opposition à Jésus (et aux apôtres ), il est comme les païens et sa foi est vaine.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Muhammad ne prêche pas un Christ crucifié en opposition à Jésus (et aux apôtres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fr"/>
              <a:t>Muhammad ne peut être le Paraclet</a:t>
            </a:r>
            <a:r>
              <a:rPr lang="fr"/>
              <a:t>, car il doit rappeler tout ce que Jésus a dit et non abroger.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1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Muhammad contredit directement le Christ, </a:t>
            </a:r>
            <a:r>
              <a:rPr b="1" lang="fr"/>
              <a:t>il est donc un faux prophète.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Voir la </a:t>
            </a:r>
            <a:r>
              <a:rPr lang="fr">
                <a:solidFill>
                  <a:srgbClr val="CDA625"/>
                </a:solidFill>
              </a:rPr>
              <a:t>prémisse 2</a:t>
            </a:r>
            <a:endParaRPr>
              <a:solidFill>
                <a:srgbClr val="CDA6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3501150" y="166235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3501150" y="2829150"/>
            <a:ext cx="0" cy="2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abattre l'hérésie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