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Caveat"/>
      <p:regular r:id="rId17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_ntCV317JE1gBgZpt7WIn674XHnl9G_TgUVpQ6Ko4OI/edit#heading=h.nfhsonij85in" TargetMode="External"/><Relationship Id="rId3" Type="http://schemas.openxmlformats.org/officeDocument/2006/relationships/hyperlink" Target="https://docs.google.com/document/d/1_ntCV317JE1gBgZpt7WIn674XHnl9G_TgUVpQ6Ko4OI/edit#heading=h.h4hb76qbmqhd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4ae79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4ae79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ae794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ae79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99d7c7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99d7c7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1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Jean 14:26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Mais le consolateur (Παράκλητος), l'Esprit-Saint, que le Père enverra en mon nom, vous enseignera toutes choses, et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vous rappellera tout ce que je (Jésus) vous ai dit.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paraclet doit rappeler les paroles de Jésus</a:t>
            </a:r>
            <a:endParaRPr i="1" sz="2000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2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24:35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 ciel et la terre passeront, mais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mes (Jésus) paroles ne passeront point.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paroles de Jésus ne peuvent être abrogées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2ecc96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2ecc96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3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22:23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 même jour, les sadducéens, qui disent qu'il n'y a point de résurrection, vinrent auprès de Jésus, et lui firent cette question: […] Après eux tous, la femme mourut aussi.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 la résurrection, duquel des sept sera-t-elle donc la femme ?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Car tous l'ont eue.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Luc 20:28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Quelques-uns des sadducéens, qui disent qu'il n'y a point de résurrection, s'approchèrent, et posèrent à Jésus cette question […] Enfin, la femme mourut aussi.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 la résurrection, duquel d'entre eux sera-t-elle donc la femme ?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Car les sept l'ont eue pour femme.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sadducéens imaginent un Paradis avec des relations conjugales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62ecc96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62ecc96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4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22:29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Jésus leur répondit: Vous êtes dans l'erreur, parce que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vous ne comprenez ni les Ecritures, ni la puissance de Dieu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. Car, à la résurrection,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les hommes ne prendront point de femmes, ni les femmes de maris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, mais ils seront comme les anges de Dieu dans le ciel.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Luc 20:34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Jésus leur répondit: Les enfants de ce siècle prennent des femmes et des maris; mais ceux qui seront trouvés dignes d'avoir part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au siècle à venir et à la résurrection des morts ne prendront ni femmes ni maris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. Car ils ne pourront plus mourir, parce qu'ils seront semblables aux anges, et qu'ils seront fils de Dieu, étant fils de la résurrection.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Jésus dit qu'il n'y aura pas de relations conjugales au Paradis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Jésus affirme que ceux qui ne sont pas d'accord avec lui, ceux qui pensent qu'il y aura des relations conjugales au Paradis sont dans l'erreur et ne comprennent pas les écritures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c7b1af7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c7b1af7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5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52:20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accoudés sur des lits bien rangés", et Nous leur ferons épouser des houris aux grands yeux noirs,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52:20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Et ils auront des houris aux yeux, grands et beaux,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55:72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des houris cloîtrées dans les tentes,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44:54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C´est ainsi ! Et Nous leur donnerons pour épouses des houris aux grands yeux.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Muhammad prêche un paradis composé d'actes sexuels (houris) et de relations conjugales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2ecc96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2ecc96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prêche un paradis bibliquement incorrect en opposition avec Jésus, il ne comprend ni les Ecritures, ni la puissance de Dieu.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2ecc96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2ecc96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prêche un paradis en opposition avec Jésus</a:t>
            </a:r>
            <a:endParaRPr sz="15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ne peut être le Paraclet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car il doit rappeler tout ce que Jésus a dit et non abroger.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contredit directement le Christ,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est donc </a:t>
            </a:r>
            <a:r>
              <a:rPr b="1" i="1" lang="fr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faux prophète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99d7c7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99d7c7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DA62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dilemme du Paradis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25" y="4377175"/>
            <a:ext cx="597551" cy="5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276125" y="4475850"/>
            <a:ext cx="10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écrit par</a:t>
            </a:r>
            <a:endParaRPr sz="1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ontradiction entre l’enseignement de Jésus Christ et celui de Muhammad.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prémisses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problématique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Les paraclet doit rappeler les paroles de Jésus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Prémisse 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Les paroles de Jésus ne peuvent être abrogées</a:t>
            </a:r>
            <a:endParaRPr b="1" i="1" u="sng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Jean 14:26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Mais le consolateur (Παράκλητος), l'Esprit-Saint, que le Père enverra en mon nom, vous enseignera toutes choses, et </a:t>
            </a:r>
            <a:r>
              <a:rPr b="1" lang="fr"/>
              <a:t>vous rappellera tout ce que je (Jésus) vous ai dit.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Matthieu 24:35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ciel et la terre passeront, </a:t>
            </a:r>
            <a:r>
              <a:rPr b="1" lang="fr"/>
              <a:t>mais mes (Jésus) paroles ne passeront point.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Matthieu 22:23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même jour, les sadducéens, qui disent qu'il n'y a point de résurrection, vinrent auprès de Jésus, et lui firent cette question: […] Après eux tous, la femme mourut aussi. </a:t>
            </a:r>
            <a:r>
              <a:rPr b="1" lang="fr"/>
              <a:t>A la résurrection, duquel des sept sera-t-elle donc la femme ?</a:t>
            </a:r>
            <a:r>
              <a:rPr lang="fr"/>
              <a:t> Car tous l'ont eue.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Luc 20:28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Quelques-uns des sadducéens, qui disent qu'il n'y a point de résurrection, s'approchèrent, et posèrent à Jésus cette question […] Enfin, la femme mourut aussi. </a:t>
            </a:r>
            <a:r>
              <a:rPr b="1" lang="fr"/>
              <a:t>A la résurrection, duquel d'entre eux sera-t-elle donc la femme ?</a:t>
            </a:r>
            <a:r>
              <a:rPr lang="fr"/>
              <a:t> Car les sept l'ont eue pour femme.</a:t>
            </a:r>
            <a:endParaRPr b="1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3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Les sadducéens imaginent un Paradis avec des relations conjugales</a:t>
            </a:r>
            <a:endParaRPr i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1 Corinthiens 6:10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Jésus leur répondit: Vous êtes dans l'erreur, parce que </a:t>
            </a:r>
            <a:r>
              <a:rPr b="1" lang="fr"/>
              <a:t>vous ne comprenez ni les Ecritures, ni la puissance de Dieu</a:t>
            </a:r>
            <a:r>
              <a:rPr lang="fr"/>
              <a:t>. Car, à la résurrection, </a:t>
            </a:r>
            <a:r>
              <a:rPr b="1" lang="fr"/>
              <a:t>les hommes ne prendront point de femmes, ni les femmes de maris</a:t>
            </a:r>
            <a:r>
              <a:rPr lang="fr"/>
              <a:t>, mais ils seront comme les anges de Dieu dans le ciel.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Luc 20:34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Jésus leur répondit: Les enfants de ce siècle prennent des femmes et des maris; mais ceux qui seront trouvés dignes d'avoir part </a:t>
            </a:r>
            <a:r>
              <a:rPr b="1" lang="fr"/>
              <a:t>au siècle à venir et à la résurrection des morts ne prendront ni femmes ni maris.</a:t>
            </a:r>
            <a:r>
              <a:rPr lang="fr"/>
              <a:t> Car ils ne pourront plus mourir, parce qu'ils seront semblables aux anges, et qu'ils seront fils de Dieu, étant fils de la résurrection.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4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/>
              <a:t>Jésus dit qu'il n'y aura pas de relations conjugales au Paradis</a:t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Jésus affirme que ceux qui ne sont pas d'accord avec lui, ceux qui pensent qu'il y aura des relations conjugales au Paradis sont dans l'erreur et ne comprennent pas les écritures</a:t>
            </a:r>
            <a:endParaRPr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Coran 52:20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accoudés sur des lits bien rangés", et Nous leur ferons épouser des houris aux grands yeux noirs,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Coran 52:20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Et ils auront des houris aux yeux, grands et beaux,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Coran 55:72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des houris cloîtrées dans les tentes,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Coran 44:54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C´est ainsi ! Et Nous leur donnerons pour épouses des houris aux grands yeux.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5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Muhammad prêche un paradis composé d'actes sexuels (houris) et de relations conjugales</a:t>
            </a:r>
            <a:endParaRPr i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Muhammad prêche un paradis bibliquement incorrect en opposition avec Jésus, il ne comprend ni les Ecritures, ni la puissance de Dieu.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Muhammad prêche un paradis en opposition avec Jésus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fr"/>
              <a:t>Muhammad ne peut être le Paraclet</a:t>
            </a:r>
            <a:r>
              <a:rPr lang="fr"/>
              <a:t>, car il doit rappeler tout ce que Jésus a dit et non abroger.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1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Muhammad contredit directement le Christ, </a:t>
            </a:r>
            <a:r>
              <a:rPr b="1" lang="fr"/>
              <a:t>il est donc un faux prophète.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2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3501150" y="166235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3501150" y="282915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abattre l'hérésie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