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Caveat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Bebas Neu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22" Type="http://schemas.openxmlformats.org/officeDocument/2006/relationships/font" Target="fonts/BebasNeue-regular.fntdata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2pn3kDTQ3OTE9hb6g-fpEKnJyqHVv3eMUIB7TB_BtTI/edit#heading=h.nfhsonij85in" TargetMode="External"/><Relationship Id="rId3" Type="http://schemas.openxmlformats.org/officeDocument/2006/relationships/hyperlink" Target="https://docs.google.com/document/d/12pn3kDTQ3OTE9hb6g-fpEKnJyqHVv3eMUIB7TB_BtTI/edit#heading=h.h4hb76qbmqhd" TargetMode="External"/><Relationship Id="rId4" Type="http://schemas.openxmlformats.org/officeDocument/2006/relationships/hyperlink" Target="https://docs.google.com/document/d/12pn3kDTQ3OTE9hb6g-fpEKnJyqHVv3eMUIB7TB_BtTI/edit#heading=h.pvvkrwsuodtz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14ae79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14ae79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 dilemme met en évidence la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contradiction entre l’enseignement de Jésus Christ et celui de Muhammad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se constitue de la manière suivante: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étude des possibilité de résolution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4ae794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4ae794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 dilemme met en évidence la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contradiction entre l’enseignement de Jésus Christ et celui de Muhammad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se constitue de la manière suivante: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étude des possibilité de résolution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299d7c7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299d7c7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1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Jean 14:26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Mais le consolateur (Παράκλητος), l'Esprit-Saint, que le Père enverra en mon nom, vous enseignera toutes choses, et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vous rappellera tout ce que je (Jésus) vous ai dit.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paraclet doit rappeler les paroles de Jésus</a:t>
            </a:r>
            <a:endParaRPr i="1" sz="2000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2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24:35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 ciel et la terre passeront, mais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mes (Jésus) paroles ne passeront point.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paroles de Jésus ne peuvent être abrogées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2ecc96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2ecc96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3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Luc 16:18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Quiconque répudie sa femme et en épouse une autre commet un adultère, et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quiconque épouse une femme répudiée par son mari commet un adultère.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Quiconque épouse une femme répudiée par son mari commet un adultère</a:t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4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Coran 33:37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Quand tu disais à celui qu´Allah avait comblé de bienfaits, tout comme toi-même l´avais comblé : "Garde pou toi ton épouse et crains Allah", et tu cachais en ton âme ce qu´Allah allait rendre public. Tu craignais les gens, et c´est Allah qui est plus digne de ta crainte. Puis quand Zayd eût cessé toute relation avec elle, Nous te la fîmes épouser, afin qu´il n´y ait aucun empêchement pour les croyants d´épouser les femmes de leurs fils adoptifs, quand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ceux-ci cessent toute relation avec elles. Le commandement d´Allah doit être exécuté.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Muhammad épouse Zaynab (sa cousine) une fois qu'elle est divorcé (de son fils adoptif). Se serait le commandent d' Allah et celui-ci doit être exécuté.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62ecc96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62ecc96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5</a:t>
            </a:r>
            <a:endParaRPr i="1" sz="16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1 Corinthiens 6:10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Ne savez-vous pas que les injustes n'hériteront point le royaume de Dieu? Ne vous y trompez pas: ni les impudiques, ni les idolâtres,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ni les adultères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, ni les efféminés, ni les infâmes, ni les voleurs, ni les cupides, ni les ivrognes, ni les outrageux, ni les ravisseurs,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n'hériteront le royaume de Dieu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adultères n'hériteront pas du royaume de Dieu.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62ecc96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62ecc96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est donc Adultère, il n'héritera pas du royaume de Dieu.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62ecc96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62ecc96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Étude des possibilités de résolution.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Cas 1 / Abrogation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abroge / rend licite ce qui est interdit par Jésus</a:t>
            </a:r>
            <a:endParaRPr sz="15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ne peut être le Paraclet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car il doit rappeler tout ce que Jésus a dit et non abroger.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contredit directement le Christ,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est donc </a:t>
            </a:r>
            <a:r>
              <a:rPr b="1" i="1" lang="fr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faux prophète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Cas 2 / Repentance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s'est repenti d'avoir commis l'adultère, tout comme David s'est repenti.</a:t>
            </a:r>
            <a:endParaRPr sz="15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se repent d'avoir accompli l'ordre d'Allah,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est donc </a:t>
            </a:r>
            <a:r>
              <a:rPr b="1" i="1" lang="fr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faux prophète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4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299d7c7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299d7c7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DA62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dilemme de l'adultère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25" y="4377175"/>
            <a:ext cx="597551" cy="5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276125" y="4475850"/>
            <a:ext cx="10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écrit par</a:t>
            </a:r>
            <a:endParaRPr sz="1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ontradiction entre l’enseignement de Jésus Christ et celui de Muhammad.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prémisses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problématique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étude des possibilité de résolution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u="sng"/>
              <a:t>Les paraclet doit rappeler les paroles de Jésus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Prémisse 2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Les paroles de Jésus ne peuvent être abrogées</a:t>
            </a:r>
            <a:endParaRPr b="1" i="1" u="sng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Jean 14:26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Mais le consolateur (Παράκλητος), l'Esprit-Saint, que le Père enverra en mon nom, vous enseignera toutes choses, et </a:t>
            </a:r>
            <a:r>
              <a:rPr b="1" lang="fr"/>
              <a:t>vous rappellera tout ce que je (Jésus) vous ai dit.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Matthieu 24:35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ciel et la terre passeront, </a:t>
            </a:r>
            <a:r>
              <a:rPr b="1" lang="fr"/>
              <a:t>mais mes (Jésus) paroles ne passeront point.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Luc 16:18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Quiconque répudie sa femme et en épouse une autre commet un adultère, et</a:t>
            </a:r>
            <a:r>
              <a:rPr b="1" lang="fr"/>
              <a:t> quiconque épouse une femme répudiée par son mari commet un adultère.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Coran 33:37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Quand tu disais à celui qu´Allah avait comblé de bienfaits, tout comme toi-même l´avais comblé : "Garde pou toi ton épouse et crains Allah", et tu cachais en ton âme ce qu´Allah allait rendre public. Tu craignais les gens, et c´est Allah qui est plus digne de ta crainte. Puis quand Zayd eût cessé toute relation avec elle, Nous te la fîmes épouser, afin qu´il n´y ait aucun empêchement pour les croyants d´épouser les femmes de leurs fils adoptifs, quand </a:t>
            </a:r>
            <a:r>
              <a:rPr b="1" lang="fr"/>
              <a:t>ceux-ci cessent toute relation avec elles. Le commandement d´Allah doit être exécuté.</a:t>
            </a:r>
            <a:endParaRPr b="1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3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u="sng"/>
              <a:t>Quiconque épouse une femme répudiée par son mari commet un adultère</a:t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Prémisse 4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Muhammad épouse Zaynab (sa cousine) une fois qu'elle est divorcé (de son fils adoptif). Se serait le commandent d' Allah et celui-ci doit être exécuté.</a:t>
            </a:r>
            <a:endParaRPr i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1 Corinthiens 6:10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Ne savez-vous pas que les injustes n'hériteront point le royaume de Dieu? Ne vous y trompez pas: ni les impudiques, ni les idolâtres, </a:t>
            </a:r>
            <a:r>
              <a:rPr b="1" lang="fr"/>
              <a:t>ni les adultères</a:t>
            </a:r>
            <a:r>
              <a:rPr lang="fr"/>
              <a:t>, ni les efféminés, ni les infâmes, ni les voleurs, ni les cupides, ni les ivrognes, ni les outrageux, ni les ravisseurs, </a:t>
            </a:r>
            <a:r>
              <a:rPr b="1" lang="fr"/>
              <a:t>n'hériteront le royaume de Dieu.</a:t>
            </a:r>
            <a:endParaRPr b="1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5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Les adultères n'hériteront pas du royaume de Dieu.</a:t>
            </a:r>
            <a:endParaRPr i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Muhammad est donc Adultère, il n'héritera pas du royaume de Dieu.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des possibilités de résolution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Cas 1 / Abrogation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Muhammad abroge / rend licite ce qui est interdit par Jésus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fr"/>
              <a:t>Muhammad ne peut être le Paraclet</a:t>
            </a:r>
            <a:r>
              <a:rPr lang="fr"/>
              <a:t>, car il doit rappeler tout ce que Jésus a dit et non abroger.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1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Muhammad contredit directement le Christ, </a:t>
            </a:r>
            <a:r>
              <a:rPr b="1" lang="fr"/>
              <a:t>il est donc un faux prophète.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2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Cas 2 / Repentance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Muhammad s'est repenti d'avoir commis l'adultère, tout comme David s'est repenti.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Muhammad se repent d'avoir accompli l'ordre d'Allah, </a:t>
            </a:r>
            <a:r>
              <a:rPr b="1" lang="fr"/>
              <a:t>il est donc un faux prophète.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4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2294350" y="190500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9"/>
          <p:cNvCxnSpPr/>
          <p:nvPr/>
        </p:nvCxnSpPr>
        <p:spPr>
          <a:xfrm>
            <a:off x="2294350" y="299560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6832350" y="226995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abattre l'hérésie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