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0"/>
  </p:notesMasterIdLst>
  <p:sldIdLst>
    <p:sldId id="256" r:id="rId2"/>
    <p:sldId id="257" r:id="rId3"/>
    <p:sldId id="273" r:id="rId4"/>
    <p:sldId id="282" r:id="rId5"/>
    <p:sldId id="274" r:id="rId6"/>
    <p:sldId id="270" r:id="rId7"/>
    <p:sldId id="258" r:id="rId8"/>
    <p:sldId id="292" r:id="rId9"/>
    <p:sldId id="275" r:id="rId10"/>
    <p:sldId id="276" r:id="rId11"/>
    <p:sldId id="277" r:id="rId12"/>
    <p:sldId id="278" r:id="rId13"/>
    <p:sldId id="279" r:id="rId14"/>
    <p:sldId id="280" r:id="rId15"/>
    <p:sldId id="271" r:id="rId16"/>
    <p:sldId id="259" r:id="rId17"/>
    <p:sldId id="281" r:id="rId18"/>
    <p:sldId id="283" r:id="rId19"/>
    <p:sldId id="284" r:id="rId20"/>
    <p:sldId id="286" r:id="rId21"/>
    <p:sldId id="285" r:id="rId22"/>
    <p:sldId id="289" r:id="rId23"/>
    <p:sldId id="288" r:id="rId24"/>
    <p:sldId id="290" r:id="rId25"/>
    <p:sldId id="291" r:id="rId26"/>
    <p:sldId id="296" r:id="rId27"/>
    <p:sldId id="295" r:id="rId28"/>
    <p:sldId id="294" r:id="rId29"/>
    <p:sldId id="272" r:id="rId30"/>
    <p:sldId id="260" r:id="rId31"/>
    <p:sldId id="261" r:id="rId32"/>
    <p:sldId id="262" r:id="rId33"/>
    <p:sldId id="263" r:id="rId34"/>
    <p:sldId id="267" r:id="rId35"/>
    <p:sldId id="264" r:id="rId36"/>
    <p:sldId id="265" r:id="rId37"/>
    <p:sldId id="266" r:id="rId38"/>
    <p:sldId id="26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83309" autoAdjust="0"/>
  </p:normalViewPr>
  <p:slideViewPr>
    <p:cSldViewPr>
      <p:cViewPr>
        <p:scale>
          <a:sx n="100" d="100"/>
          <a:sy n="100" d="100"/>
        </p:scale>
        <p:origin x="-936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ros\Desktop\Research%20-%20Astro\GuidedStudy\mhdshktube\usraa00000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4285214348206476"/>
          <c:y val="0.10525309336332959"/>
          <c:w val="0.6757986501687292"/>
          <c:h val="0.75084833145856789"/>
        </c:manualLayout>
      </c:layout>
      <c:scatterChart>
        <c:scatterStyle val="smoothMarker"/>
        <c:ser>
          <c:idx val="0"/>
          <c:order val="0"/>
          <c:marker>
            <c:symbol val="none"/>
          </c:marker>
          <c:xVal>
            <c:numRef>
              <c:f>Sheet5!$A$1:$A$800</c:f>
              <c:numCache>
                <c:formatCode>0.00E+00</c:formatCode>
                <c:ptCount val="80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9.5</c:v>
                </c:pt>
                <c:pt idx="10">
                  <c:v>10.5</c:v>
                </c:pt>
                <c:pt idx="11">
                  <c:v>11.5</c:v>
                </c:pt>
                <c:pt idx="12">
                  <c:v>12.5</c:v>
                </c:pt>
                <c:pt idx="13">
                  <c:v>13.5</c:v>
                </c:pt>
                <c:pt idx="14">
                  <c:v>14.5</c:v>
                </c:pt>
                <c:pt idx="15">
                  <c:v>15.5</c:v>
                </c:pt>
                <c:pt idx="16">
                  <c:v>16.5</c:v>
                </c:pt>
                <c:pt idx="17">
                  <c:v>17.5</c:v>
                </c:pt>
                <c:pt idx="18">
                  <c:v>18.5</c:v>
                </c:pt>
                <c:pt idx="19">
                  <c:v>19.5</c:v>
                </c:pt>
                <c:pt idx="20">
                  <c:v>20.5</c:v>
                </c:pt>
                <c:pt idx="21">
                  <c:v>21.5</c:v>
                </c:pt>
                <c:pt idx="22">
                  <c:v>22.5</c:v>
                </c:pt>
                <c:pt idx="23">
                  <c:v>23.5</c:v>
                </c:pt>
                <c:pt idx="24">
                  <c:v>24.5</c:v>
                </c:pt>
                <c:pt idx="25">
                  <c:v>25.5</c:v>
                </c:pt>
                <c:pt idx="26">
                  <c:v>26.5</c:v>
                </c:pt>
                <c:pt idx="27">
                  <c:v>27.5</c:v>
                </c:pt>
                <c:pt idx="28">
                  <c:v>28.5</c:v>
                </c:pt>
                <c:pt idx="29">
                  <c:v>29.5</c:v>
                </c:pt>
                <c:pt idx="30">
                  <c:v>30.5</c:v>
                </c:pt>
                <c:pt idx="31">
                  <c:v>31.5</c:v>
                </c:pt>
                <c:pt idx="32">
                  <c:v>32.5</c:v>
                </c:pt>
                <c:pt idx="33">
                  <c:v>33.5</c:v>
                </c:pt>
                <c:pt idx="34">
                  <c:v>34.5</c:v>
                </c:pt>
                <c:pt idx="35">
                  <c:v>35.5</c:v>
                </c:pt>
                <c:pt idx="36">
                  <c:v>36.5</c:v>
                </c:pt>
                <c:pt idx="37">
                  <c:v>37.5</c:v>
                </c:pt>
                <c:pt idx="38">
                  <c:v>38.5</c:v>
                </c:pt>
                <c:pt idx="39">
                  <c:v>39.5</c:v>
                </c:pt>
                <c:pt idx="40">
                  <c:v>40.5</c:v>
                </c:pt>
                <c:pt idx="41">
                  <c:v>41.5</c:v>
                </c:pt>
                <c:pt idx="42">
                  <c:v>42.5</c:v>
                </c:pt>
                <c:pt idx="43">
                  <c:v>43.5</c:v>
                </c:pt>
                <c:pt idx="44">
                  <c:v>44.5</c:v>
                </c:pt>
                <c:pt idx="45">
                  <c:v>45.5</c:v>
                </c:pt>
                <c:pt idx="46">
                  <c:v>46.5</c:v>
                </c:pt>
                <c:pt idx="47">
                  <c:v>47.5</c:v>
                </c:pt>
                <c:pt idx="48">
                  <c:v>48.5</c:v>
                </c:pt>
                <c:pt idx="49">
                  <c:v>49.5</c:v>
                </c:pt>
                <c:pt idx="50">
                  <c:v>50.5</c:v>
                </c:pt>
                <c:pt idx="51">
                  <c:v>51.5</c:v>
                </c:pt>
                <c:pt idx="52">
                  <c:v>52.5</c:v>
                </c:pt>
                <c:pt idx="53">
                  <c:v>53.5</c:v>
                </c:pt>
                <c:pt idx="54">
                  <c:v>54.5</c:v>
                </c:pt>
                <c:pt idx="55">
                  <c:v>55.5</c:v>
                </c:pt>
                <c:pt idx="56">
                  <c:v>56.5</c:v>
                </c:pt>
                <c:pt idx="57">
                  <c:v>57.5</c:v>
                </c:pt>
                <c:pt idx="58">
                  <c:v>58.5</c:v>
                </c:pt>
                <c:pt idx="59">
                  <c:v>59.5</c:v>
                </c:pt>
                <c:pt idx="60">
                  <c:v>60.5</c:v>
                </c:pt>
                <c:pt idx="61">
                  <c:v>61.5</c:v>
                </c:pt>
                <c:pt idx="62">
                  <c:v>62.5</c:v>
                </c:pt>
                <c:pt idx="63">
                  <c:v>63.5</c:v>
                </c:pt>
                <c:pt idx="64">
                  <c:v>64.5</c:v>
                </c:pt>
                <c:pt idx="65">
                  <c:v>65.5</c:v>
                </c:pt>
                <c:pt idx="66">
                  <c:v>66.5</c:v>
                </c:pt>
                <c:pt idx="67">
                  <c:v>67.5</c:v>
                </c:pt>
                <c:pt idx="68">
                  <c:v>68.5</c:v>
                </c:pt>
                <c:pt idx="69">
                  <c:v>69.5</c:v>
                </c:pt>
                <c:pt idx="70">
                  <c:v>70.5</c:v>
                </c:pt>
                <c:pt idx="71">
                  <c:v>71.5</c:v>
                </c:pt>
                <c:pt idx="72">
                  <c:v>72.5</c:v>
                </c:pt>
                <c:pt idx="73">
                  <c:v>73.5</c:v>
                </c:pt>
                <c:pt idx="74">
                  <c:v>74.5</c:v>
                </c:pt>
                <c:pt idx="75">
                  <c:v>75.5</c:v>
                </c:pt>
                <c:pt idx="76">
                  <c:v>76.5</c:v>
                </c:pt>
                <c:pt idx="77">
                  <c:v>77.5</c:v>
                </c:pt>
                <c:pt idx="78">
                  <c:v>78.5</c:v>
                </c:pt>
                <c:pt idx="79">
                  <c:v>79.5</c:v>
                </c:pt>
                <c:pt idx="80">
                  <c:v>80.5</c:v>
                </c:pt>
                <c:pt idx="81">
                  <c:v>81.5</c:v>
                </c:pt>
                <c:pt idx="82">
                  <c:v>82.5</c:v>
                </c:pt>
                <c:pt idx="83">
                  <c:v>83.5</c:v>
                </c:pt>
                <c:pt idx="84">
                  <c:v>84.5</c:v>
                </c:pt>
                <c:pt idx="85">
                  <c:v>85.5</c:v>
                </c:pt>
                <c:pt idx="86">
                  <c:v>86.5</c:v>
                </c:pt>
                <c:pt idx="87">
                  <c:v>87.5</c:v>
                </c:pt>
                <c:pt idx="88">
                  <c:v>88.5</c:v>
                </c:pt>
                <c:pt idx="89">
                  <c:v>89.5</c:v>
                </c:pt>
                <c:pt idx="90">
                  <c:v>90.5</c:v>
                </c:pt>
                <c:pt idx="91">
                  <c:v>91.5</c:v>
                </c:pt>
                <c:pt idx="92">
                  <c:v>92.5</c:v>
                </c:pt>
                <c:pt idx="93">
                  <c:v>93.5</c:v>
                </c:pt>
                <c:pt idx="94">
                  <c:v>94.5</c:v>
                </c:pt>
                <c:pt idx="95">
                  <c:v>95.5</c:v>
                </c:pt>
                <c:pt idx="96">
                  <c:v>96.5</c:v>
                </c:pt>
                <c:pt idx="97">
                  <c:v>97.5</c:v>
                </c:pt>
                <c:pt idx="98">
                  <c:v>98.5</c:v>
                </c:pt>
                <c:pt idx="99">
                  <c:v>99.5</c:v>
                </c:pt>
                <c:pt idx="100">
                  <c:v>100.5</c:v>
                </c:pt>
                <c:pt idx="101">
                  <c:v>101.5</c:v>
                </c:pt>
                <c:pt idx="102">
                  <c:v>102.5</c:v>
                </c:pt>
                <c:pt idx="103">
                  <c:v>103.5</c:v>
                </c:pt>
                <c:pt idx="104">
                  <c:v>104.5</c:v>
                </c:pt>
                <c:pt idx="105">
                  <c:v>105.5</c:v>
                </c:pt>
                <c:pt idx="106">
                  <c:v>106.5</c:v>
                </c:pt>
                <c:pt idx="107">
                  <c:v>107.5</c:v>
                </c:pt>
                <c:pt idx="108">
                  <c:v>108.5</c:v>
                </c:pt>
                <c:pt idx="109">
                  <c:v>109.5</c:v>
                </c:pt>
                <c:pt idx="110">
                  <c:v>110.5</c:v>
                </c:pt>
                <c:pt idx="111">
                  <c:v>111.5</c:v>
                </c:pt>
                <c:pt idx="112">
                  <c:v>112.5</c:v>
                </c:pt>
                <c:pt idx="113">
                  <c:v>113.5</c:v>
                </c:pt>
                <c:pt idx="114">
                  <c:v>114.5</c:v>
                </c:pt>
                <c:pt idx="115">
                  <c:v>115.5</c:v>
                </c:pt>
                <c:pt idx="116">
                  <c:v>116.5</c:v>
                </c:pt>
                <c:pt idx="117">
                  <c:v>117.5</c:v>
                </c:pt>
                <c:pt idx="118">
                  <c:v>118.5</c:v>
                </c:pt>
                <c:pt idx="119">
                  <c:v>119.5</c:v>
                </c:pt>
                <c:pt idx="120">
                  <c:v>120.5</c:v>
                </c:pt>
                <c:pt idx="121">
                  <c:v>121.5</c:v>
                </c:pt>
                <c:pt idx="122">
                  <c:v>122.5</c:v>
                </c:pt>
                <c:pt idx="123">
                  <c:v>123.5</c:v>
                </c:pt>
                <c:pt idx="124">
                  <c:v>124.5</c:v>
                </c:pt>
                <c:pt idx="125">
                  <c:v>125.5</c:v>
                </c:pt>
                <c:pt idx="126">
                  <c:v>126.5</c:v>
                </c:pt>
                <c:pt idx="127">
                  <c:v>127.5</c:v>
                </c:pt>
                <c:pt idx="128">
                  <c:v>128.5</c:v>
                </c:pt>
                <c:pt idx="129">
                  <c:v>129.5</c:v>
                </c:pt>
                <c:pt idx="130">
                  <c:v>130.5</c:v>
                </c:pt>
                <c:pt idx="131">
                  <c:v>131.5</c:v>
                </c:pt>
                <c:pt idx="132">
                  <c:v>132.5</c:v>
                </c:pt>
                <c:pt idx="133">
                  <c:v>133.5</c:v>
                </c:pt>
                <c:pt idx="134">
                  <c:v>134.5</c:v>
                </c:pt>
                <c:pt idx="135">
                  <c:v>135.5</c:v>
                </c:pt>
                <c:pt idx="136">
                  <c:v>136.5</c:v>
                </c:pt>
                <c:pt idx="137">
                  <c:v>137.5</c:v>
                </c:pt>
                <c:pt idx="138">
                  <c:v>138.5</c:v>
                </c:pt>
                <c:pt idx="139">
                  <c:v>139.5</c:v>
                </c:pt>
                <c:pt idx="140">
                  <c:v>140.5</c:v>
                </c:pt>
                <c:pt idx="141">
                  <c:v>141.5</c:v>
                </c:pt>
                <c:pt idx="142">
                  <c:v>142.5</c:v>
                </c:pt>
                <c:pt idx="143">
                  <c:v>143.5</c:v>
                </c:pt>
                <c:pt idx="144">
                  <c:v>144.5</c:v>
                </c:pt>
                <c:pt idx="145">
                  <c:v>145.5</c:v>
                </c:pt>
                <c:pt idx="146">
                  <c:v>146.5</c:v>
                </c:pt>
                <c:pt idx="147">
                  <c:v>147.5</c:v>
                </c:pt>
                <c:pt idx="148">
                  <c:v>148.5</c:v>
                </c:pt>
                <c:pt idx="149">
                  <c:v>149.5</c:v>
                </c:pt>
                <c:pt idx="150">
                  <c:v>150.5</c:v>
                </c:pt>
                <c:pt idx="151">
                  <c:v>151.5</c:v>
                </c:pt>
                <c:pt idx="152">
                  <c:v>152.5</c:v>
                </c:pt>
                <c:pt idx="153">
                  <c:v>153.5</c:v>
                </c:pt>
                <c:pt idx="154">
                  <c:v>154.5</c:v>
                </c:pt>
                <c:pt idx="155">
                  <c:v>155.5</c:v>
                </c:pt>
                <c:pt idx="156">
                  <c:v>156.5</c:v>
                </c:pt>
                <c:pt idx="157">
                  <c:v>157.5</c:v>
                </c:pt>
                <c:pt idx="158">
                  <c:v>158.5</c:v>
                </c:pt>
                <c:pt idx="159">
                  <c:v>159.5</c:v>
                </c:pt>
                <c:pt idx="160">
                  <c:v>160.5</c:v>
                </c:pt>
                <c:pt idx="161">
                  <c:v>161.5</c:v>
                </c:pt>
                <c:pt idx="162">
                  <c:v>162.5</c:v>
                </c:pt>
                <c:pt idx="163">
                  <c:v>163.5</c:v>
                </c:pt>
                <c:pt idx="164">
                  <c:v>164.5</c:v>
                </c:pt>
                <c:pt idx="165">
                  <c:v>165.5</c:v>
                </c:pt>
                <c:pt idx="166">
                  <c:v>166.5</c:v>
                </c:pt>
                <c:pt idx="167">
                  <c:v>167.5</c:v>
                </c:pt>
                <c:pt idx="168">
                  <c:v>168.5</c:v>
                </c:pt>
                <c:pt idx="169">
                  <c:v>169.5</c:v>
                </c:pt>
                <c:pt idx="170">
                  <c:v>170.5</c:v>
                </c:pt>
                <c:pt idx="171">
                  <c:v>171.5</c:v>
                </c:pt>
                <c:pt idx="172">
                  <c:v>172.5</c:v>
                </c:pt>
                <c:pt idx="173">
                  <c:v>173.5</c:v>
                </c:pt>
                <c:pt idx="174">
                  <c:v>174.5</c:v>
                </c:pt>
                <c:pt idx="175">
                  <c:v>175.5</c:v>
                </c:pt>
                <c:pt idx="176">
                  <c:v>176.5</c:v>
                </c:pt>
                <c:pt idx="177">
                  <c:v>177.5</c:v>
                </c:pt>
                <c:pt idx="178">
                  <c:v>178.5</c:v>
                </c:pt>
                <c:pt idx="179">
                  <c:v>179.5</c:v>
                </c:pt>
                <c:pt idx="180">
                  <c:v>180.5</c:v>
                </c:pt>
                <c:pt idx="181">
                  <c:v>181.5</c:v>
                </c:pt>
                <c:pt idx="182">
                  <c:v>182.5</c:v>
                </c:pt>
                <c:pt idx="183">
                  <c:v>183.5</c:v>
                </c:pt>
                <c:pt idx="184">
                  <c:v>184.5</c:v>
                </c:pt>
                <c:pt idx="185">
                  <c:v>185.5</c:v>
                </c:pt>
                <c:pt idx="186">
                  <c:v>186.5</c:v>
                </c:pt>
                <c:pt idx="187">
                  <c:v>187.5</c:v>
                </c:pt>
                <c:pt idx="188">
                  <c:v>188.5</c:v>
                </c:pt>
                <c:pt idx="189">
                  <c:v>189.5</c:v>
                </c:pt>
                <c:pt idx="190">
                  <c:v>190.5</c:v>
                </c:pt>
                <c:pt idx="191">
                  <c:v>191.5</c:v>
                </c:pt>
                <c:pt idx="192">
                  <c:v>192.5</c:v>
                </c:pt>
                <c:pt idx="193">
                  <c:v>193.5</c:v>
                </c:pt>
                <c:pt idx="194">
                  <c:v>194.5</c:v>
                </c:pt>
                <c:pt idx="195">
                  <c:v>195.5</c:v>
                </c:pt>
                <c:pt idx="196">
                  <c:v>196.5</c:v>
                </c:pt>
                <c:pt idx="197">
                  <c:v>197.5</c:v>
                </c:pt>
                <c:pt idx="198">
                  <c:v>198.5</c:v>
                </c:pt>
                <c:pt idx="199">
                  <c:v>199.5</c:v>
                </c:pt>
                <c:pt idx="200">
                  <c:v>200.5</c:v>
                </c:pt>
                <c:pt idx="201">
                  <c:v>201.5</c:v>
                </c:pt>
                <c:pt idx="202">
                  <c:v>202.5</c:v>
                </c:pt>
                <c:pt idx="203">
                  <c:v>203.5</c:v>
                </c:pt>
                <c:pt idx="204">
                  <c:v>204.5</c:v>
                </c:pt>
                <c:pt idx="205">
                  <c:v>205.5</c:v>
                </c:pt>
                <c:pt idx="206">
                  <c:v>206.5</c:v>
                </c:pt>
                <c:pt idx="207">
                  <c:v>207.5</c:v>
                </c:pt>
                <c:pt idx="208">
                  <c:v>208.5</c:v>
                </c:pt>
                <c:pt idx="209">
                  <c:v>209.5</c:v>
                </c:pt>
                <c:pt idx="210">
                  <c:v>210.5</c:v>
                </c:pt>
                <c:pt idx="211">
                  <c:v>211.5</c:v>
                </c:pt>
                <c:pt idx="212">
                  <c:v>212.5</c:v>
                </c:pt>
                <c:pt idx="213">
                  <c:v>213.5</c:v>
                </c:pt>
                <c:pt idx="214">
                  <c:v>214.5</c:v>
                </c:pt>
                <c:pt idx="215">
                  <c:v>215.5</c:v>
                </c:pt>
                <c:pt idx="216">
                  <c:v>216.5</c:v>
                </c:pt>
                <c:pt idx="217">
                  <c:v>217.5</c:v>
                </c:pt>
                <c:pt idx="218">
                  <c:v>218.5</c:v>
                </c:pt>
                <c:pt idx="219">
                  <c:v>219.5</c:v>
                </c:pt>
                <c:pt idx="220">
                  <c:v>220.5</c:v>
                </c:pt>
                <c:pt idx="221">
                  <c:v>221.5</c:v>
                </c:pt>
                <c:pt idx="222">
                  <c:v>222.5</c:v>
                </c:pt>
                <c:pt idx="223">
                  <c:v>223.5</c:v>
                </c:pt>
                <c:pt idx="224">
                  <c:v>224.5</c:v>
                </c:pt>
                <c:pt idx="225">
                  <c:v>225.5</c:v>
                </c:pt>
                <c:pt idx="226">
                  <c:v>226.5</c:v>
                </c:pt>
                <c:pt idx="227">
                  <c:v>227.5</c:v>
                </c:pt>
                <c:pt idx="228">
                  <c:v>228.5</c:v>
                </c:pt>
                <c:pt idx="229">
                  <c:v>229.5</c:v>
                </c:pt>
                <c:pt idx="230">
                  <c:v>230.5</c:v>
                </c:pt>
                <c:pt idx="231">
                  <c:v>231.5</c:v>
                </c:pt>
                <c:pt idx="232">
                  <c:v>232.5</c:v>
                </c:pt>
                <c:pt idx="233">
                  <c:v>233.5</c:v>
                </c:pt>
                <c:pt idx="234">
                  <c:v>234.5</c:v>
                </c:pt>
                <c:pt idx="235">
                  <c:v>235.5</c:v>
                </c:pt>
                <c:pt idx="236">
                  <c:v>236.5</c:v>
                </c:pt>
                <c:pt idx="237">
                  <c:v>237.5</c:v>
                </c:pt>
                <c:pt idx="238">
                  <c:v>238.5</c:v>
                </c:pt>
                <c:pt idx="239">
                  <c:v>239.5</c:v>
                </c:pt>
                <c:pt idx="240">
                  <c:v>240.5</c:v>
                </c:pt>
                <c:pt idx="241">
                  <c:v>241.5</c:v>
                </c:pt>
                <c:pt idx="242">
                  <c:v>242.5</c:v>
                </c:pt>
                <c:pt idx="243">
                  <c:v>243.5</c:v>
                </c:pt>
                <c:pt idx="244">
                  <c:v>244.5</c:v>
                </c:pt>
                <c:pt idx="245">
                  <c:v>245.5</c:v>
                </c:pt>
                <c:pt idx="246">
                  <c:v>246.5</c:v>
                </c:pt>
                <c:pt idx="247">
                  <c:v>247.5</c:v>
                </c:pt>
                <c:pt idx="248">
                  <c:v>248.5</c:v>
                </c:pt>
                <c:pt idx="249">
                  <c:v>249.5</c:v>
                </c:pt>
                <c:pt idx="250">
                  <c:v>250.5</c:v>
                </c:pt>
                <c:pt idx="251">
                  <c:v>251.5</c:v>
                </c:pt>
                <c:pt idx="252">
                  <c:v>252.5</c:v>
                </c:pt>
                <c:pt idx="253">
                  <c:v>253.5</c:v>
                </c:pt>
                <c:pt idx="254">
                  <c:v>254.5</c:v>
                </c:pt>
                <c:pt idx="255">
                  <c:v>255.5</c:v>
                </c:pt>
                <c:pt idx="256">
                  <c:v>256.5</c:v>
                </c:pt>
                <c:pt idx="257">
                  <c:v>257.5</c:v>
                </c:pt>
                <c:pt idx="258">
                  <c:v>258.5</c:v>
                </c:pt>
                <c:pt idx="259">
                  <c:v>259.5</c:v>
                </c:pt>
                <c:pt idx="260">
                  <c:v>260.5</c:v>
                </c:pt>
                <c:pt idx="261">
                  <c:v>261.5</c:v>
                </c:pt>
                <c:pt idx="262">
                  <c:v>262.5</c:v>
                </c:pt>
                <c:pt idx="263">
                  <c:v>263.5</c:v>
                </c:pt>
                <c:pt idx="264">
                  <c:v>264.5</c:v>
                </c:pt>
                <c:pt idx="265">
                  <c:v>265.5</c:v>
                </c:pt>
                <c:pt idx="266">
                  <c:v>266.5</c:v>
                </c:pt>
                <c:pt idx="267">
                  <c:v>267.5</c:v>
                </c:pt>
                <c:pt idx="268">
                  <c:v>268.5</c:v>
                </c:pt>
                <c:pt idx="269">
                  <c:v>269.5</c:v>
                </c:pt>
                <c:pt idx="270">
                  <c:v>270.5</c:v>
                </c:pt>
                <c:pt idx="271">
                  <c:v>271.5</c:v>
                </c:pt>
                <c:pt idx="272">
                  <c:v>272.5</c:v>
                </c:pt>
                <c:pt idx="273">
                  <c:v>273.5</c:v>
                </c:pt>
                <c:pt idx="274">
                  <c:v>274.5</c:v>
                </c:pt>
                <c:pt idx="275">
                  <c:v>275.5</c:v>
                </c:pt>
                <c:pt idx="276">
                  <c:v>276.5</c:v>
                </c:pt>
                <c:pt idx="277">
                  <c:v>277.5</c:v>
                </c:pt>
                <c:pt idx="278">
                  <c:v>278.5</c:v>
                </c:pt>
                <c:pt idx="279">
                  <c:v>279.5</c:v>
                </c:pt>
                <c:pt idx="280">
                  <c:v>280.5</c:v>
                </c:pt>
                <c:pt idx="281">
                  <c:v>281.5</c:v>
                </c:pt>
                <c:pt idx="282">
                  <c:v>282.5</c:v>
                </c:pt>
                <c:pt idx="283">
                  <c:v>283.5</c:v>
                </c:pt>
                <c:pt idx="284">
                  <c:v>284.5</c:v>
                </c:pt>
                <c:pt idx="285">
                  <c:v>285.5</c:v>
                </c:pt>
                <c:pt idx="286">
                  <c:v>286.5</c:v>
                </c:pt>
                <c:pt idx="287">
                  <c:v>287.5</c:v>
                </c:pt>
                <c:pt idx="288">
                  <c:v>288.5</c:v>
                </c:pt>
                <c:pt idx="289">
                  <c:v>289.5</c:v>
                </c:pt>
                <c:pt idx="290">
                  <c:v>290.5</c:v>
                </c:pt>
                <c:pt idx="291">
                  <c:v>291.5</c:v>
                </c:pt>
                <c:pt idx="292">
                  <c:v>292.5</c:v>
                </c:pt>
                <c:pt idx="293">
                  <c:v>293.5</c:v>
                </c:pt>
                <c:pt idx="294">
                  <c:v>294.5</c:v>
                </c:pt>
                <c:pt idx="295">
                  <c:v>295.5</c:v>
                </c:pt>
                <c:pt idx="296">
                  <c:v>296.5</c:v>
                </c:pt>
                <c:pt idx="297">
                  <c:v>297.5</c:v>
                </c:pt>
                <c:pt idx="298">
                  <c:v>298.5</c:v>
                </c:pt>
                <c:pt idx="299">
                  <c:v>299.5</c:v>
                </c:pt>
                <c:pt idx="300">
                  <c:v>300.5</c:v>
                </c:pt>
                <c:pt idx="301">
                  <c:v>301.5</c:v>
                </c:pt>
                <c:pt idx="302">
                  <c:v>302.5</c:v>
                </c:pt>
                <c:pt idx="303">
                  <c:v>303.5</c:v>
                </c:pt>
                <c:pt idx="304">
                  <c:v>304.5</c:v>
                </c:pt>
                <c:pt idx="305">
                  <c:v>305.5</c:v>
                </c:pt>
                <c:pt idx="306">
                  <c:v>306.5</c:v>
                </c:pt>
                <c:pt idx="307">
                  <c:v>307.5</c:v>
                </c:pt>
                <c:pt idx="308">
                  <c:v>308.5</c:v>
                </c:pt>
                <c:pt idx="309">
                  <c:v>309.5</c:v>
                </c:pt>
                <c:pt idx="310">
                  <c:v>310.5</c:v>
                </c:pt>
                <c:pt idx="311">
                  <c:v>311.5</c:v>
                </c:pt>
                <c:pt idx="312">
                  <c:v>312.5</c:v>
                </c:pt>
                <c:pt idx="313">
                  <c:v>313.5</c:v>
                </c:pt>
                <c:pt idx="314">
                  <c:v>314.5</c:v>
                </c:pt>
                <c:pt idx="315">
                  <c:v>315.5</c:v>
                </c:pt>
                <c:pt idx="316">
                  <c:v>316.5</c:v>
                </c:pt>
                <c:pt idx="317">
                  <c:v>317.5</c:v>
                </c:pt>
                <c:pt idx="318">
                  <c:v>318.5</c:v>
                </c:pt>
                <c:pt idx="319">
                  <c:v>319.5</c:v>
                </c:pt>
                <c:pt idx="320">
                  <c:v>320.5</c:v>
                </c:pt>
                <c:pt idx="321">
                  <c:v>321.5</c:v>
                </c:pt>
                <c:pt idx="322">
                  <c:v>322.5</c:v>
                </c:pt>
                <c:pt idx="323">
                  <c:v>323.5</c:v>
                </c:pt>
                <c:pt idx="324">
                  <c:v>324.5</c:v>
                </c:pt>
                <c:pt idx="325">
                  <c:v>325.5</c:v>
                </c:pt>
                <c:pt idx="326">
                  <c:v>326.5</c:v>
                </c:pt>
                <c:pt idx="327">
                  <c:v>327.5</c:v>
                </c:pt>
                <c:pt idx="328">
                  <c:v>328.5</c:v>
                </c:pt>
                <c:pt idx="329">
                  <c:v>329.5</c:v>
                </c:pt>
                <c:pt idx="330">
                  <c:v>330.5</c:v>
                </c:pt>
                <c:pt idx="331">
                  <c:v>331.5</c:v>
                </c:pt>
                <c:pt idx="332">
                  <c:v>332.5</c:v>
                </c:pt>
                <c:pt idx="333">
                  <c:v>333.5</c:v>
                </c:pt>
                <c:pt idx="334">
                  <c:v>334.5</c:v>
                </c:pt>
                <c:pt idx="335">
                  <c:v>335.5</c:v>
                </c:pt>
                <c:pt idx="336">
                  <c:v>336.5</c:v>
                </c:pt>
                <c:pt idx="337">
                  <c:v>337.5</c:v>
                </c:pt>
                <c:pt idx="338">
                  <c:v>338.5</c:v>
                </c:pt>
                <c:pt idx="339">
                  <c:v>339.5</c:v>
                </c:pt>
                <c:pt idx="340">
                  <c:v>340.5</c:v>
                </c:pt>
                <c:pt idx="341">
                  <c:v>341.5</c:v>
                </c:pt>
                <c:pt idx="342">
                  <c:v>342.5</c:v>
                </c:pt>
                <c:pt idx="343">
                  <c:v>343.5</c:v>
                </c:pt>
                <c:pt idx="344">
                  <c:v>344.5</c:v>
                </c:pt>
                <c:pt idx="345">
                  <c:v>345.5</c:v>
                </c:pt>
                <c:pt idx="346">
                  <c:v>346.5</c:v>
                </c:pt>
                <c:pt idx="347">
                  <c:v>347.5</c:v>
                </c:pt>
                <c:pt idx="348">
                  <c:v>348.5</c:v>
                </c:pt>
                <c:pt idx="349">
                  <c:v>349.5</c:v>
                </c:pt>
                <c:pt idx="350">
                  <c:v>350.5</c:v>
                </c:pt>
                <c:pt idx="351">
                  <c:v>351.5</c:v>
                </c:pt>
                <c:pt idx="352">
                  <c:v>352.5</c:v>
                </c:pt>
                <c:pt idx="353">
                  <c:v>353.5</c:v>
                </c:pt>
                <c:pt idx="354">
                  <c:v>354.5</c:v>
                </c:pt>
                <c:pt idx="355">
                  <c:v>355.5</c:v>
                </c:pt>
                <c:pt idx="356">
                  <c:v>356.5</c:v>
                </c:pt>
                <c:pt idx="357">
                  <c:v>357.5</c:v>
                </c:pt>
                <c:pt idx="358">
                  <c:v>358.5</c:v>
                </c:pt>
                <c:pt idx="359">
                  <c:v>359.5</c:v>
                </c:pt>
                <c:pt idx="360">
                  <c:v>360.5</c:v>
                </c:pt>
                <c:pt idx="361">
                  <c:v>361.5</c:v>
                </c:pt>
                <c:pt idx="362">
                  <c:v>362.5</c:v>
                </c:pt>
                <c:pt idx="363">
                  <c:v>363.5</c:v>
                </c:pt>
                <c:pt idx="364">
                  <c:v>364.5</c:v>
                </c:pt>
                <c:pt idx="365">
                  <c:v>365.5</c:v>
                </c:pt>
                <c:pt idx="366">
                  <c:v>366.5</c:v>
                </c:pt>
                <c:pt idx="367">
                  <c:v>367.5</c:v>
                </c:pt>
                <c:pt idx="368">
                  <c:v>368.5</c:v>
                </c:pt>
                <c:pt idx="369">
                  <c:v>369.5</c:v>
                </c:pt>
                <c:pt idx="370">
                  <c:v>370.5</c:v>
                </c:pt>
                <c:pt idx="371">
                  <c:v>371.5</c:v>
                </c:pt>
                <c:pt idx="372">
                  <c:v>372.5</c:v>
                </c:pt>
                <c:pt idx="373">
                  <c:v>373.5</c:v>
                </c:pt>
                <c:pt idx="374">
                  <c:v>374.5</c:v>
                </c:pt>
                <c:pt idx="375">
                  <c:v>375.5</c:v>
                </c:pt>
                <c:pt idx="376">
                  <c:v>376.5</c:v>
                </c:pt>
                <c:pt idx="377">
                  <c:v>377.5</c:v>
                </c:pt>
                <c:pt idx="378">
                  <c:v>378.5</c:v>
                </c:pt>
                <c:pt idx="379">
                  <c:v>379.5</c:v>
                </c:pt>
                <c:pt idx="380">
                  <c:v>380.5</c:v>
                </c:pt>
                <c:pt idx="381">
                  <c:v>381.5</c:v>
                </c:pt>
                <c:pt idx="382">
                  <c:v>382.5</c:v>
                </c:pt>
                <c:pt idx="383">
                  <c:v>383.5</c:v>
                </c:pt>
                <c:pt idx="384">
                  <c:v>384.5</c:v>
                </c:pt>
                <c:pt idx="385">
                  <c:v>385.5</c:v>
                </c:pt>
                <c:pt idx="386">
                  <c:v>386.5</c:v>
                </c:pt>
                <c:pt idx="387">
                  <c:v>387.5</c:v>
                </c:pt>
                <c:pt idx="388">
                  <c:v>388.5</c:v>
                </c:pt>
                <c:pt idx="389">
                  <c:v>389.5</c:v>
                </c:pt>
                <c:pt idx="390">
                  <c:v>390.5</c:v>
                </c:pt>
                <c:pt idx="391">
                  <c:v>391.5</c:v>
                </c:pt>
                <c:pt idx="392">
                  <c:v>392.5</c:v>
                </c:pt>
                <c:pt idx="393">
                  <c:v>393.5</c:v>
                </c:pt>
                <c:pt idx="394">
                  <c:v>394.5</c:v>
                </c:pt>
                <c:pt idx="395">
                  <c:v>395.5</c:v>
                </c:pt>
                <c:pt idx="396">
                  <c:v>396.5</c:v>
                </c:pt>
                <c:pt idx="397">
                  <c:v>397.5</c:v>
                </c:pt>
                <c:pt idx="398">
                  <c:v>398.5</c:v>
                </c:pt>
                <c:pt idx="399">
                  <c:v>399.5</c:v>
                </c:pt>
                <c:pt idx="400">
                  <c:v>400.5</c:v>
                </c:pt>
                <c:pt idx="401">
                  <c:v>401.5</c:v>
                </c:pt>
                <c:pt idx="402">
                  <c:v>402.5</c:v>
                </c:pt>
                <c:pt idx="403">
                  <c:v>403.5</c:v>
                </c:pt>
                <c:pt idx="404">
                  <c:v>404.5</c:v>
                </c:pt>
                <c:pt idx="405">
                  <c:v>405.5</c:v>
                </c:pt>
                <c:pt idx="406">
                  <c:v>406.5</c:v>
                </c:pt>
                <c:pt idx="407">
                  <c:v>407.5</c:v>
                </c:pt>
                <c:pt idx="408">
                  <c:v>408.5</c:v>
                </c:pt>
                <c:pt idx="409">
                  <c:v>409.5</c:v>
                </c:pt>
                <c:pt idx="410">
                  <c:v>410.5</c:v>
                </c:pt>
                <c:pt idx="411">
                  <c:v>411.5</c:v>
                </c:pt>
                <c:pt idx="412">
                  <c:v>412.5</c:v>
                </c:pt>
                <c:pt idx="413">
                  <c:v>413.5</c:v>
                </c:pt>
                <c:pt idx="414">
                  <c:v>414.5</c:v>
                </c:pt>
                <c:pt idx="415">
                  <c:v>415.5</c:v>
                </c:pt>
                <c:pt idx="416">
                  <c:v>416.5</c:v>
                </c:pt>
                <c:pt idx="417">
                  <c:v>417.5</c:v>
                </c:pt>
                <c:pt idx="418">
                  <c:v>418.5</c:v>
                </c:pt>
                <c:pt idx="419">
                  <c:v>419.5</c:v>
                </c:pt>
                <c:pt idx="420">
                  <c:v>420.5</c:v>
                </c:pt>
                <c:pt idx="421">
                  <c:v>421.5</c:v>
                </c:pt>
                <c:pt idx="422">
                  <c:v>422.5</c:v>
                </c:pt>
                <c:pt idx="423">
                  <c:v>423.5</c:v>
                </c:pt>
                <c:pt idx="424">
                  <c:v>424.5</c:v>
                </c:pt>
                <c:pt idx="425">
                  <c:v>425.5</c:v>
                </c:pt>
                <c:pt idx="426">
                  <c:v>426.5</c:v>
                </c:pt>
                <c:pt idx="427">
                  <c:v>427.5</c:v>
                </c:pt>
                <c:pt idx="428">
                  <c:v>428.5</c:v>
                </c:pt>
                <c:pt idx="429">
                  <c:v>429.5</c:v>
                </c:pt>
                <c:pt idx="430">
                  <c:v>430.5</c:v>
                </c:pt>
                <c:pt idx="431">
                  <c:v>431.5</c:v>
                </c:pt>
                <c:pt idx="432">
                  <c:v>432.5</c:v>
                </c:pt>
                <c:pt idx="433">
                  <c:v>433.5</c:v>
                </c:pt>
                <c:pt idx="434">
                  <c:v>434.5</c:v>
                </c:pt>
                <c:pt idx="435">
                  <c:v>435.5</c:v>
                </c:pt>
                <c:pt idx="436">
                  <c:v>436.5</c:v>
                </c:pt>
                <c:pt idx="437">
                  <c:v>437.5</c:v>
                </c:pt>
                <c:pt idx="438">
                  <c:v>438.5</c:v>
                </c:pt>
                <c:pt idx="439">
                  <c:v>439.5</c:v>
                </c:pt>
                <c:pt idx="440">
                  <c:v>440.5</c:v>
                </c:pt>
                <c:pt idx="441">
                  <c:v>441.5</c:v>
                </c:pt>
                <c:pt idx="442">
                  <c:v>442.5</c:v>
                </c:pt>
                <c:pt idx="443">
                  <c:v>443.5</c:v>
                </c:pt>
                <c:pt idx="444">
                  <c:v>444.5</c:v>
                </c:pt>
                <c:pt idx="445">
                  <c:v>445.5</c:v>
                </c:pt>
                <c:pt idx="446">
                  <c:v>446.5</c:v>
                </c:pt>
                <c:pt idx="447">
                  <c:v>447.5</c:v>
                </c:pt>
                <c:pt idx="448">
                  <c:v>448.5</c:v>
                </c:pt>
                <c:pt idx="449">
                  <c:v>449.5</c:v>
                </c:pt>
                <c:pt idx="450">
                  <c:v>450.5</c:v>
                </c:pt>
                <c:pt idx="451">
                  <c:v>451.5</c:v>
                </c:pt>
                <c:pt idx="452">
                  <c:v>452.5</c:v>
                </c:pt>
                <c:pt idx="453">
                  <c:v>453.5</c:v>
                </c:pt>
                <c:pt idx="454">
                  <c:v>454.5</c:v>
                </c:pt>
                <c:pt idx="455">
                  <c:v>455.5</c:v>
                </c:pt>
                <c:pt idx="456">
                  <c:v>456.5</c:v>
                </c:pt>
                <c:pt idx="457">
                  <c:v>457.5</c:v>
                </c:pt>
                <c:pt idx="458">
                  <c:v>458.5</c:v>
                </c:pt>
                <c:pt idx="459">
                  <c:v>459.5</c:v>
                </c:pt>
                <c:pt idx="460">
                  <c:v>460.5</c:v>
                </c:pt>
                <c:pt idx="461">
                  <c:v>461.5</c:v>
                </c:pt>
                <c:pt idx="462">
                  <c:v>462.5</c:v>
                </c:pt>
                <c:pt idx="463">
                  <c:v>463.5</c:v>
                </c:pt>
                <c:pt idx="464">
                  <c:v>464.5</c:v>
                </c:pt>
                <c:pt idx="465">
                  <c:v>465.5</c:v>
                </c:pt>
                <c:pt idx="466">
                  <c:v>466.5</c:v>
                </c:pt>
                <c:pt idx="467">
                  <c:v>467.5</c:v>
                </c:pt>
                <c:pt idx="468">
                  <c:v>468.5</c:v>
                </c:pt>
                <c:pt idx="469">
                  <c:v>469.5</c:v>
                </c:pt>
                <c:pt idx="470">
                  <c:v>470.5</c:v>
                </c:pt>
                <c:pt idx="471">
                  <c:v>471.5</c:v>
                </c:pt>
                <c:pt idx="472">
                  <c:v>472.5</c:v>
                </c:pt>
                <c:pt idx="473">
                  <c:v>473.5</c:v>
                </c:pt>
                <c:pt idx="474">
                  <c:v>474.5</c:v>
                </c:pt>
                <c:pt idx="475">
                  <c:v>475.5</c:v>
                </c:pt>
                <c:pt idx="476">
                  <c:v>476.5</c:v>
                </c:pt>
                <c:pt idx="477">
                  <c:v>477.5</c:v>
                </c:pt>
                <c:pt idx="478">
                  <c:v>478.5</c:v>
                </c:pt>
                <c:pt idx="479">
                  <c:v>479.5</c:v>
                </c:pt>
                <c:pt idx="480">
                  <c:v>480.5</c:v>
                </c:pt>
                <c:pt idx="481">
                  <c:v>481.5</c:v>
                </c:pt>
                <c:pt idx="482">
                  <c:v>482.5</c:v>
                </c:pt>
                <c:pt idx="483">
                  <c:v>483.5</c:v>
                </c:pt>
                <c:pt idx="484">
                  <c:v>484.5</c:v>
                </c:pt>
                <c:pt idx="485">
                  <c:v>485.5</c:v>
                </c:pt>
                <c:pt idx="486">
                  <c:v>486.5</c:v>
                </c:pt>
                <c:pt idx="487">
                  <c:v>487.5</c:v>
                </c:pt>
                <c:pt idx="488">
                  <c:v>488.5</c:v>
                </c:pt>
                <c:pt idx="489">
                  <c:v>489.5</c:v>
                </c:pt>
                <c:pt idx="490">
                  <c:v>490.5</c:v>
                </c:pt>
                <c:pt idx="491">
                  <c:v>491.5</c:v>
                </c:pt>
                <c:pt idx="492">
                  <c:v>492.5</c:v>
                </c:pt>
                <c:pt idx="493">
                  <c:v>493.5</c:v>
                </c:pt>
                <c:pt idx="494">
                  <c:v>494.5</c:v>
                </c:pt>
                <c:pt idx="495">
                  <c:v>495.5</c:v>
                </c:pt>
                <c:pt idx="496">
                  <c:v>496.5</c:v>
                </c:pt>
                <c:pt idx="497">
                  <c:v>497.5</c:v>
                </c:pt>
                <c:pt idx="498">
                  <c:v>498.5</c:v>
                </c:pt>
                <c:pt idx="499">
                  <c:v>499.5</c:v>
                </c:pt>
                <c:pt idx="500">
                  <c:v>500.5</c:v>
                </c:pt>
                <c:pt idx="501">
                  <c:v>501.5</c:v>
                </c:pt>
                <c:pt idx="502">
                  <c:v>502.5</c:v>
                </c:pt>
                <c:pt idx="503">
                  <c:v>503.5</c:v>
                </c:pt>
                <c:pt idx="504">
                  <c:v>504.5</c:v>
                </c:pt>
                <c:pt idx="505">
                  <c:v>505.5</c:v>
                </c:pt>
                <c:pt idx="506">
                  <c:v>506.5</c:v>
                </c:pt>
                <c:pt idx="507">
                  <c:v>507.5</c:v>
                </c:pt>
                <c:pt idx="508">
                  <c:v>508.5</c:v>
                </c:pt>
                <c:pt idx="509">
                  <c:v>509.5</c:v>
                </c:pt>
                <c:pt idx="510">
                  <c:v>510.5</c:v>
                </c:pt>
                <c:pt idx="511">
                  <c:v>511.5</c:v>
                </c:pt>
                <c:pt idx="512">
                  <c:v>512.5</c:v>
                </c:pt>
                <c:pt idx="513">
                  <c:v>513.5</c:v>
                </c:pt>
                <c:pt idx="514">
                  <c:v>514.5</c:v>
                </c:pt>
                <c:pt idx="515">
                  <c:v>515.5</c:v>
                </c:pt>
                <c:pt idx="516">
                  <c:v>516.5</c:v>
                </c:pt>
                <c:pt idx="517">
                  <c:v>517.5</c:v>
                </c:pt>
                <c:pt idx="518">
                  <c:v>518.5</c:v>
                </c:pt>
                <c:pt idx="519">
                  <c:v>519.5</c:v>
                </c:pt>
                <c:pt idx="520">
                  <c:v>520.5</c:v>
                </c:pt>
                <c:pt idx="521">
                  <c:v>521.5</c:v>
                </c:pt>
                <c:pt idx="522">
                  <c:v>522.5</c:v>
                </c:pt>
                <c:pt idx="523">
                  <c:v>523.5</c:v>
                </c:pt>
                <c:pt idx="524">
                  <c:v>524.5</c:v>
                </c:pt>
                <c:pt idx="525">
                  <c:v>525.5</c:v>
                </c:pt>
                <c:pt idx="526">
                  <c:v>526.5</c:v>
                </c:pt>
                <c:pt idx="527">
                  <c:v>527.5</c:v>
                </c:pt>
                <c:pt idx="528">
                  <c:v>528.5</c:v>
                </c:pt>
                <c:pt idx="529">
                  <c:v>529.5</c:v>
                </c:pt>
                <c:pt idx="530">
                  <c:v>530.5</c:v>
                </c:pt>
                <c:pt idx="531">
                  <c:v>531.5</c:v>
                </c:pt>
                <c:pt idx="532">
                  <c:v>532.5</c:v>
                </c:pt>
                <c:pt idx="533">
                  <c:v>533.5</c:v>
                </c:pt>
                <c:pt idx="534">
                  <c:v>534.5</c:v>
                </c:pt>
                <c:pt idx="535">
                  <c:v>535.5</c:v>
                </c:pt>
                <c:pt idx="536">
                  <c:v>536.5</c:v>
                </c:pt>
                <c:pt idx="537">
                  <c:v>537.5</c:v>
                </c:pt>
                <c:pt idx="538">
                  <c:v>538.5</c:v>
                </c:pt>
                <c:pt idx="539">
                  <c:v>539.5</c:v>
                </c:pt>
                <c:pt idx="540">
                  <c:v>540.5</c:v>
                </c:pt>
                <c:pt idx="541">
                  <c:v>541.5</c:v>
                </c:pt>
                <c:pt idx="542">
                  <c:v>542.5</c:v>
                </c:pt>
                <c:pt idx="543">
                  <c:v>543.5</c:v>
                </c:pt>
                <c:pt idx="544">
                  <c:v>544.5</c:v>
                </c:pt>
                <c:pt idx="545">
                  <c:v>545.5</c:v>
                </c:pt>
                <c:pt idx="546">
                  <c:v>546.5</c:v>
                </c:pt>
                <c:pt idx="547">
                  <c:v>547.5</c:v>
                </c:pt>
                <c:pt idx="548">
                  <c:v>548.5</c:v>
                </c:pt>
                <c:pt idx="549">
                  <c:v>549.5</c:v>
                </c:pt>
                <c:pt idx="550">
                  <c:v>550.5</c:v>
                </c:pt>
                <c:pt idx="551">
                  <c:v>551.5</c:v>
                </c:pt>
                <c:pt idx="552">
                  <c:v>552.5</c:v>
                </c:pt>
                <c:pt idx="553">
                  <c:v>553.5</c:v>
                </c:pt>
                <c:pt idx="554">
                  <c:v>554.5</c:v>
                </c:pt>
                <c:pt idx="555">
                  <c:v>555.5</c:v>
                </c:pt>
                <c:pt idx="556">
                  <c:v>556.5</c:v>
                </c:pt>
                <c:pt idx="557">
                  <c:v>557.5</c:v>
                </c:pt>
                <c:pt idx="558">
                  <c:v>558.5</c:v>
                </c:pt>
                <c:pt idx="559">
                  <c:v>559.5</c:v>
                </c:pt>
                <c:pt idx="560">
                  <c:v>560.5</c:v>
                </c:pt>
                <c:pt idx="561">
                  <c:v>561.5</c:v>
                </c:pt>
                <c:pt idx="562">
                  <c:v>562.5</c:v>
                </c:pt>
                <c:pt idx="563">
                  <c:v>563.5</c:v>
                </c:pt>
                <c:pt idx="564">
                  <c:v>564.5</c:v>
                </c:pt>
                <c:pt idx="565">
                  <c:v>565.5</c:v>
                </c:pt>
                <c:pt idx="566">
                  <c:v>566.5</c:v>
                </c:pt>
                <c:pt idx="567">
                  <c:v>567.5</c:v>
                </c:pt>
                <c:pt idx="568">
                  <c:v>568.5</c:v>
                </c:pt>
                <c:pt idx="569">
                  <c:v>569.5</c:v>
                </c:pt>
                <c:pt idx="570">
                  <c:v>570.5</c:v>
                </c:pt>
                <c:pt idx="571">
                  <c:v>571.5</c:v>
                </c:pt>
                <c:pt idx="572">
                  <c:v>572.5</c:v>
                </c:pt>
                <c:pt idx="573">
                  <c:v>573.5</c:v>
                </c:pt>
                <c:pt idx="574">
                  <c:v>574.5</c:v>
                </c:pt>
                <c:pt idx="575">
                  <c:v>575.5</c:v>
                </c:pt>
                <c:pt idx="576">
                  <c:v>576.5</c:v>
                </c:pt>
                <c:pt idx="577">
                  <c:v>577.5</c:v>
                </c:pt>
                <c:pt idx="578">
                  <c:v>578.5</c:v>
                </c:pt>
                <c:pt idx="579">
                  <c:v>579.5</c:v>
                </c:pt>
                <c:pt idx="580">
                  <c:v>580.5</c:v>
                </c:pt>
                <c:pt idx="581">
                  <c:v>581.5</c:v>
                </c:pt>
                <c:pt idx="582">
                  <c:v>582.5</c:v>
                </c:pt>
                <c:pt idx="583">
                  <c:v>583.5</c:v>
                </c:pt>
                <c:pt idx="584">
                  <c:v>584.5</c:v>
                </c:pt>
                <c:pt idx="585">
                  <c:v>585.5</c:v>
                </c:pt>
                <c:pt idx="586">
                  <c:v>586.5</c:v>
                </c:pt>
                <c:pt idx="587">
                  <c:v>587.5</c:v>
                </c:pt>
                <c:pt idx="588">
                  <c:v>588.5</c:v>
                </c:pt>
                <c:pt idx="589">
                  <c:v>589.5</c:v>
                </c:pt>
                <c:pt idx="590">
                  <c:v>590.5</c:v>
                </c:pt>
                <c:pt idx="591">
                  <c:v>591.5</c:v>
                </c:pt>
                <c:pt idx="592">
                  <c:v>592.5</c:v>
                </c:pt>
                <c:pt idx="593">
                  <c:v>593.5</c:v>
                </c:pt>
                <c:pt idx="594">
                  <c:v>594.5</c:v>
                </c:pt>
                <c:pt idx="595">
                  <c:v>595.5</c:v>
                </c:pt>
                <c:pt idx="596">
                  <c:v>596.5</c:v>
                </c:pt>
                <c:pt idx="597">
                  <c:v>597.5</c:v>
                </c:pt>
                <c:pt idx="598">
                  <c:v>598.5</c:v>
                </c:pt>
                <c:pt idx="599">
                  <c:v>599.5</c:v>
                </c:pt>
                <c:pt idx="600">
                  <c:v>600.5</c:v>
                </c:pt>
                <c:pt idx="601">
                  <c:v>601.5</c:v>
                </c:pt>
                <c:pt idx="602">
                  <c:v>602.5</c:v>
                </c:pt>
                <c:pt idx="603">
                  <c:v>603.5</c:v>
                </c:pt>
                <c:pt idx="604">
                  <c:v>604.5</c:v>
                </c:pt>
                <c:pt idx="605">
                  <c:v>605.5</c:v>
                </c:pt>
                <c:pt idx="606">
                  <c:v>606.5</c:v>
                </c:pt>
                <c:pt idx="607">
                  <c:v>607.5</c:v>
                </c:pt>
                <c:pt idx="608">
                  <c:v>608.5</c:v>
                </c:pt>
                <c:pt idx="609">
                  <c:v>609.5</c:v>
                </c:pt>
                <c:pt idx="610">
                  <c:v>610.5</c:v>
                </c:pt>
                <c:pt idx="611">
                  <c:v>611.5</c:v>
                </c:pt>
                <c:pt idx="612">
                  <c:v>612.5</c:v>
                </c:pt>
                <c:pt idx="613">
                  <c:v>613.5</c:v>
                </c:pt>
                <c:pt idx="614">
                  <c:v>614.5</c:v>
                </c:pt>
                <c:pt idx="615">
                  <c:v>615.5</c:v>
                </c:pt>
                <c:pt idx="616">
                  <c:v>616.5</c:v>
                </c:pt>
                <c:pt idx="617">
                  <c:v>617.5</c:v>
                </c:pt>
                <c:pt idx="618">
                  <c:v>618.5</c:v>
                </c:pt>
                <c:pt idx="619">
                  <c:v>619.5</c:v>
                </c:pt>
                <c:pt idx="620">
                  <c:v>620.5</c:v>
                </c:pt>
                <c:pt idx="621">
                  <c:v>621.5</c:v>
                </c:pt>
                <c:pt idx="622">
                  <c:v>622.5</c:v>
                </c:pt>
                <c:pt idx="623">
                  <c:v>623.5</c:v>
                </c:pt>
                <c:pt idx="624">
                  <c:v>624.5</c:v>
                </c:pt>
                <c:pt idx="625">
                  <c:v>625.5</c:v>
                </c:pt>
                <c:pt idx="626">
                  <c:v>626.5</c:v>
                </c:pt>
                <c:pt idx="627">
                  <c:v>627.5</c:v>
                </c:pt>
                <c:pt idx="628">
                  <c:v>628.5</c:v>
                </c:pt>
                <c:pt idx="629">
                  <c:v>629.5</c:v>
                </c:pt>
                <c:pt idx="630">
                  <c:v>630.5</c:v>
                </c:pt>
                <c:pt idx="631">
                  <c:v>631.5</c:v>
                </c:pt>
                <c:pt idx="632">
                  <c:v>632.5</c:v>
                </c:pt>
                <c:pt idx="633">
                  <c:v>633.5</c:v>
                </c:pt>
                <c:pt idx="634">
                  <c:v>634.5</c:v>
                </c:pt>
                <c:pt idx="635">
                  <c:v>635.5</c:v>
                </c:pt>
                <c:pt idx="636">
                  <c:v>636.5</c:v>
                </c:pt>
                <c:pt idx="637">
                  <c:v>637.5</c:v>
                </c:pt>
                <c:pt idx="638">
                  <c:v>638.5</c:v>
                </c:pt>
                <c:pt idx="639">
                  <c:v>639.5</c:v>
                </c:pt>
                <c:pt idx="640">
                  <c:v>640.5</c:v>
                </c:pt>
                <c:pt idx="641">
                  <c:v>641.5</c:v>
                </c:pt>
                <c:pt idx="642">
                  <c:v>642.5</c:v>
                </c:pt>
                <c:pt idx="643">
                  <c:v>643.5</c:v>
                </c:pt>
                <c:pt idx="644">
                  <c:v>644.5</c:v>
                </c:pt>
                <c:pt idx="645">
                  <c:v>645.5</c:v>
                </c:pt>
                <c:pt idx="646">
                  <c:v>646.5</c:v>
                </c:pt>
                <c:pt idx="647">
                  <c:v>647.5</c:v>
                </c:pt>
                <c:pt idx="648">
                  <c:v>648.5</c:v>
                </c:pt>
                <c:pt idx="649">
                  <c:v>649.5</c:v>
                </c:pt>
                <c:pt idx="650">
                  <c:v>650.5</c:v>
                </c:pt>
                <c:pt idx="651">
                  <c:v>651.5</c:v>
                </c:pt>
                <c:pt idx="652">
                  <c:v>652.5</c:v>
                </c:pt>
                <c:pt idx="653">
                  <c:v>653.5</c:v>
                </c:pt>
                <c:pt idx="654">
                  <c:v>654.5</c:v>
                </c:pt>
                <c:pt idx="655">
                  <c:v>655.5</c:v>
                </c:pt>
                <c:pt idx="656">
                  <c:v>656.5</c:v>
                </c:pt>
                <c:pt idx="657">
                  <c:v>657.5</c:v>
                </c:pt>
                <c:pt idx="658">
                  <c:v>658.5</c:v>
                </c:pt>
                <c:pt idx="659">
                  <c:v>659.5</c:v>
                </c:pt>
                <c:pt idx="660">
                  <c:v>660.5</c:v>
                </c:pt>
                <c:pt idx="661">
                  <c:v>661.5</c:v>
                </c:pt>
                <c:pt idx="662">
                  <c:v>662.5</c:v>
                </c:pt>
                <c:pt idx="663">
                  <c:v>663.5</c:v>
                </c:pt>
                <c:pt idx="664">
                  <c:v>664.5</c:v>
                </c:pt>
                <c:pt idx="665">
                  <c:v>665.5</c:v>
                </c:pt>
                <c:pt idx="666">
                  <c:v>666.5</c:v>
                </c:pt>
                <c:pt idx="667">
                  <c:v>667.5</c:v>
                </c:pt>
                <c:pt idx="668">
                  <c:v>668.5</c:v>
                </c:pt>
                <c:pt idx="669">
                  <c:v>669.5</c:v>
                </c:pt>
                <c:pt idx="670">
                  <c:v>670.5</c:v>
                </c:pt>
                <c:pt idx="671">
                  <c:v>671.5</c:v>
                </c:pt>
                <c:pt idx="672">
                  <c:v>672.5</c:v>
                </c:pt>
                <c:pt idx="673">
                  <c:v>673.5</c:v>
                </c:pt>
                <c:pt idx="674">
                  <c:v>674.5</c:v>
                </c:pt>
                <c:pt idx="675">
                  <c:v>675.5</c:v>
                </c:pt>
                <c:pt idx="676">
                  <c:v>676.5</c:v>
                </c:pt>
                <c:pt idx="677">
                  <c:v>677.5</c:v>
                </c:pt>
                <c:pt idx="678">
                  <c:v>678.5</c:v>
                </c:pt>
                <c:pt idx="679">
                  <c:v>679.5</c:v>
                </c:pt>
                <c:pt idx="680">
                  <c:v>680.5</c:v>
                </c:pt>
                <c:pt idx="681">
                  <c:v>681.5</c:v>
                </c:pt>
                <c:pt idx="682">
                  <c:v>682.5</c:v>
                </c:pt>
                <c:pt idx="683">
                  <c:v>683.5</c:v>
                </c:pt>
                <c:pt idx="684">
                  <c:v>684.5</c:v>
                </c:pt>
                <c:pt idx="685">
                  <c:v>685.5</c:v>
                </c:pt>
                <c:pt idx="686">
                  <c:v>686.5</c:v>
                </c:pt>
                <c:pt idx="687">
                  <c:v>687.5</c:v>
                </c:pt>
                <c:pt idx="688">
                  <c:v>688.5</c:v>
                </c:pt>
                <c:pt idx="689">
                  <c:v>689.5</c:v>
                </c:pt>
                <c:pt idx="690">
                  <c:v>690.5</c:v>
                </c:pt>
                <c:pt idx="691">
                  <c:v>691.5</c:v>
                </c:pt>
                <c:pt idx="692">
                  <c:v>692.5</c:v>
                </c:pt>
                <c:pt idx="693">
                  <c:v>693.5</c:v>
                </c:pt>
                <c:pt idx="694">
                  <c:v>694.5</c:v>
                </c:pt>
                <c:pt idx="695">
                  <c:v>695.5</c:v>
                </c:pt>
                <c:pt idx="696">
                  <c:v>696.5</c:v>
                </c:pt>
                <c:pt idx="697">
                  <c:v>697.5</c:v>
                </c:pt>
                <c:pt idx="698">
                  <c:v>698.5</c:v>
                </c:pt>
                <c:pt idx="699">
                  <c:v>699.5</c:v>
                </c:pt>
                <c:pt idx="700">
                  <c:v>700.5</c:v>
                </c:pt>
                <c:pt idx="701">
                  <c:v>701.5</c:v>
                </c:pt>
                <c:pt idx="702">
                  <c:v>702.5</c:v>
                </c:pt>
                <c:pt idx="703">
                  <c:v>703.5</c:v>
                </c:pt>
                <c:pt idx="704">
                  <c:v>704.5</c:v>
                </c:pt>
                <c:pt idx="705">
                  <c:v>705.5</c:v>
                </c:pt>
                <c:pt idx="706">
                  <c:v>706.5</c:v>
                </c:pt>
                <c:pt idx="707">
                  <c:v>707.5</c:v>
                </c:pt>
                <c:pt idx="708">
                  <c:v>708.5</c:v>
                </c:pt>
                <c:pt idx="709">
                  <c:v>709.5</c:v>
                </c:pt>
                <c:pt idx="710">
                  <c:v>710.5</c:v>
                </c:pt>
                <c:pt idx="711">
                  <c:v>711.5</c:v>
                </c:pt>
                <c:pt idx="712">
                  <c:v>712.5</c:v>
                </c:pt>
                <c:pt idx="713">
                  <c:v>713.5</c:v>
                </c:pt>
                <c:pt idx="714">
                  <c:v>714.5</c:v>
                </c:pt>
                <c:pt idx="715">
                  <c:v>715.5</c:v>
                </c:pt>
                <c:pt idx="716">
                  <c:v>716.5</c:v>
                </c:pt>
                <c:pt idx="717">
                  <c:v>717.5</c:v>
                </c:pt>
                <c:pt idx="718">
                  <c:v>718.5</c:v>
                </c:pt>
                <c:pt idx="719">
                  <c:v>719.5</c:v>
                </c:pt>
                <c:pt idx="720">
                  <c:v>720.5</c:v>
                </c:pt>
                <c:pt idx="721">
                  <c:v>721.5</c:v>
                </c:pt>
                <c:pt idx="722">
                  <c:v>722.5</c:v>
                </c:pt>
                <c:pt idx="723">
                  <c:v>723.5</c:v>
                </c:pt>
                <c:pt idx="724">
                  <c:v>724.5</c:v>
                </c:pt>
                <c:pt idx="725">
                  <c:v>725.5</c:v>
                </c:pt>
                <c:pt idx="726">
                  <c:v>726.5</c:v>
                </c:pt>
                <c:pt idx="727">
                  <c:v>727.5</c:v>
                </c:pt>
                <c:pt idx="728">
                  <c:v>728.5</c:v>
                </c:pt>
                <c:pt idx="729">
                  <c:v>729.5</c:v>
                </c:pt>
                <c:pt idx="730">
                  <c:v>730.5</c:v>
                </c:pt>
                <c:pt idx="731">
                  <c:v>731.5</c:v>
                </c:pt>
                <c:pt idx="732">
                  <c:v>732.5</c:v>
                </c:pt>
                <c:pt idx="733">
                  <c:v>733.5</c:v>
                </c:pt>
                <c:pt idx="734">
                  <c:v>734.5</c:v>
                </c:pt>
                <c:pt idx="735">
                  <c:v>735.5</c:v>
                </c:pt>
                <c:pt idx="736">
                  <c:v>736.5</c:v>
                </c:pt>
                <c:pt idx="737">
                  <c:v>737.5</c:v>
                </c:pt>
                <c:pt idx="738">
                  <c:v>738.5</c:v>
                </c:pt>
                <c:pt idx="739">
                  <c:v>739.5</c:v>
                </c:pt>
                <c:pt idx="740">
                  <c:v>740.5</c:v>
                </c:pt>
                <c:pt idx="741">
                  <c:v>741.5</c:v>
                </c:pt>
                <c:pt idx="742">
                  <c:v>742.5</c:v>
                </c:pt>
                <c:pt idx="743">
                  <c:v>743.5</c:v>
                </c:pt>
                <c:pt idx="744">
                  <c:v>744.5</c:v>
                </c:pt>
                <c:pt idx="745">
                  <c:v>745.5</c:v>
                </c:pt>
                <c:pt idx="746">
                  <c:v>746.5</c:v>
                </c:pt>
                <c:pt idx="747">
                  <c:v>747.5</c:v>
                </c:pt>
                <c:pt idx="748">
                  <c:v>748.5</c:v>
                </c:pt>
                <c:pt idx="749">
                  <c:v>749.5</c:v>
                </c:pt>
                <c:pt idx="750">
                  <c:v>750.5</c:v>
                </c:pt>
                <c:pt idx="751">
                  <c:v>751.5</c:v>
                </c:pt>
                <c:pt idx="752">
                  <c:v>752.5</c:v>
                </c:pt>
                <c:pt idx="753">
                  <c:v>753.5</c:v>
                </c:pt>
                <c:pt idx="754">
                  <c:v>754.5</c:v>
                </c:pt>
                <c:pt idx="755">
                  <c:v>755.5</c:v>
                </c:pt>
                <c:pt idx="756">
                  <c:v>756.5</c:v>
                </c:pt>
                <c:pt idx="757">
                  <c:v>757.5</c:v>
                </c:pt>
                <c:pt idx="758">
                  <c:v>758.5</c:v>
                </c:pt>
                <c:pt idx="759">
                  <c:v>759.5</c:v>
                </c:pt>
                <c:pt idx="760">
                  <c:v>760.5</c:v>
                </c:pt>
                <c:pt idx="761">
                  <c:v>761.5</c:v>
                </c:pt>
                <c:pt idx="762">
                  <c:v>762.5</c:v>
                </c:pt>
                <c:pt idx="763">
                  <c:v>763.5</c:v>
                </c:pt>
                <c:pt idx="764">
                  <c:v>764.5</c:v>
                </c:pt>
                <c:pt idx="765">
                  <c:v>765.5</c:v>
                </c:pt>
                <c:pt idx="766">
                  <c:v>766.5</c:v>
                </c:pt>
                <c:pt idx="767">
                  <c:v>767.5</c:v>
                </c:pt>
                <c:pt idx="768">
                  <c:v>768.5</c:v>
                </c:pt>
                <c:pt idx="769">
                  <c:v>769.5</c:v>
                </c:pt>
                <c:pt idx="770">
                  <c:v>770.5</c:v>
                </c:pt>
                <c:pt idx="771">
                  <c:v>771.5</c:v>
                </c:pt>
                <c:pt idx="772">
                  <c:v>772.5</c:v>
                </c:pt>
                <c:pt idx="773">
                  <c:v>773.5</c:v>
                </c:pt>
                <c:pt idx="774">
                  <c:v>774.5</c:v>
                </c:pt>
                <c:pt idx="775">
                  <c:v>775.5</c:v>
                </c:pt>
                <c:pt idx="776">
                  <c:v>776.5</c:v>
                </c:pt>
                <c:pt idx="777">
                  <c:v>777.5</c:v>
                </c:pt>
                <c:pt idx="778">
                  <c:v>778.5</c:v>
                </c:pt>
                <c:pt idx="779">
                  <c:v>779.5</c:v>
                </c:pt>
                <c:pt idx="780">
                  <c:v>780.5</c:v>
                </c:pt>
                <c:pt idx="781">
                  <c:v>781.5</c:v>
                </c:pt>
                <c:pt idx="782">
                  <c:v>782.5</c:v>
                </c:pt>
                <c:pt idx="783">
                  <c:v>783.5</c:v>
                </c:pt>
                <c:pt idx="784">
                  <c:v>784.5</c:v>
                </c:pt>
                <c:pt idx="785">
                  <c:v>785.5</c:v>
                </c:pt>
                <c:pt idx="786">
                  <c:v>786.5</c:v>
                </c:pt>
                <c:pt idx="787">
                  <c:v>787.5</c:v>
                </c:pt>
                <c:pt idx="788">
                  <c:v>788.5</c:v>
                </c:pt>
                <c:pt idx="789">
                  <c:v>789.5</c:v>
                </c:pt>
                <c:pt idx="790">
                  <c:v>790.5</c:v>
                </c:pt>
                <c:pt idx="791">
                  <c:v>791.5</c:v>
                </c:pt>
                <c:pt idx="792">
                  <c:v>792.5</c:v>
                </c:pt>
                <c:pt idx="793">
                  <c:v>793.5</c:v>
                </c:pt>
                <c:pt idx="794">
                  <c:v>794.5</c:v>
                </c:pt>
                <c:pt idx="795">
                  <c:v>795.5</c:v>
                </c:pt>
                <c:pt idx="796">
                  <c:v>796.5</c:v>
                </c:pt>
                <c:pt idx="797">
                  <c:v>797.5</c:v>
                </c:pt>
                <c:pt idx="798">
                  <c:v>798.5</c:v>
                </c:pt>
                <c:pt idx="799">
                  <c:v>799.5</c:v>
                </c:pt>
              </c:numCache>
            </c:numRef>
          </c:xVal>
          <c:yVal>
            <c:numRef>
              <c:f>Sheet5!$B$1:$B$800</c:f>
              <c:numCache>
                <c:formatCode>0.00E+00</c:formatCode>
                <c:ptCount val="8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0.99999999900000003</c:v>
                </c:pt>
                <c:pt idx="200">
                  <c:v>0.99999999799999995</c:v>
                </c:pt>
                <c:pt idx="201">
                  <c:v>0.99999999399999995</c:v>
                </c:pt>
                <c:pt idx="202">
                  <c:v>0.99999998300000004</c:v>
                </c:pt>
                <c:pt idx="203">
                  <c:v>0.99999995500000005</c:v>
                </c:pt>
                <c:pt idx="204">
                  <c:v>0.99999988300000009</c:v>
                </c:pt>
                <c:pt idx="205">
                  <c:v>0.99999970300000007</c:v>
                </c:pt>
                <c:pt idx="206">
                  <c:v>0.99999926600000011</c:v>
                </c:pt>
                <c:pt idx="207">
                  <c:v>0.99999824100000001</c:v>
                </c:pt>
                <c:pt idx="208">
                  <c:v>0.99999590999999999</c:v>
                </c:pt>
                <c:pt idx="209">
                  <c:v>0.99999078799999996</c:v>
                </c:pt>
                <c:pt idx="210">
                  <c:v>0.99997992700000005</c:v>
                </c:pt>
                <c:pt idx="211">
                  <c:v>0.99995775899999984</c:v>
                </c:pt>
                <c:pt idx="212">
                  <c:v>0.99991430499999989</c:v>
                </c:pt>
                <c:pt idx="213">
                  <c:v>0.99983272599999973</c:v>
                </c:pt>
                <c:pt idx="214">
                  <c:v>0.99968646699999997</c:v>
                </c:pt>
                <c:pt idx="215">
                  <c:v>0.99943682799999989</c:v>
                </c:pt>
                <c:pt idx="216">
                  <c:v>0.99903238399999983</c:v>
                </c:pt>
                <c:pt idx="217">
                  <c:v>0.99841200499999982</c:v>
                </c:pt>
                <c:pt idx="218">
                  <c:v>0.99751254799999978</c:v>
                </c:pt>
                <c:pt idx="219">
                  <c:v>0.99628031099999992</c:v>
                </c:pt>
                <c:pt idx="220">
                  <c:v>0.99468286099999992</c:v>
                </c:pt>
                <c:pt idx="221">
                  <c:v>0.99271650299999992</c:v>
                </c:pt>
                <c:pt idx="222">
                  <c:v>0.9904061249999998</c:v>
                </c:pt>
                <c:pt idx="223">
                  <c:v>0.98779772799999999</c:v>
                </c:pt>
                <c:pt idx="224">
                  <c:v>0.98494727400000004</c:v>
                </c:pt>
                <c:pt idx="225">
                  <c:v>0.98191029699999999</c:v>
                </c:pt>
                <c:pt idx="226">
                  <c:v>0.97873511499999999</c:v>
                </c:pt>
                <c:pt idx="227">
                  <c:v>0.9754600819999999</c:v>
                </c:pt>
                <c:pt idx="228">
                  <c:v>0.97211380199999986</c:v>
                </c:pt>
                <c:pt idx="229">
                  <c:v>0.96871679499999996</c:v>
                </c:pt>
                <c:pt idx="230">
                  <c:v>0.96528351800000001</c:v>
                </c:pt>
                <c:pt idx="231">
                  <c:v>0.96182413500000008</c:v>
                </c:pt>
                <c:pt idx="232">
                  <c:v>0.95834586500000007</c:v>
                </c:pt>
                <c:pt idx="233">
                  <c:v>0.95485393100000004</c:v>
                </c:pt>
                <c:pt idx="234">
                  <c:v>0.95135218999999993</c:v>
                </c:pt>
                <c:pt idx="235">
                  <c:v>0.94784355499999995</c:v>
                </c:pt>
                <c:pt idx="236">
                  <c:v>0.94433026900000006</c:v>
                </c:pt>
                <c:pt idx="237">
                  <c:v>0.94081409599999999</c:v>
                </c:pt>
                <c:pt idx="238">
                  <c:v>0.93729644099999998</c:v>
                </c:pt>
                <c:pt idx="239">
                  <c:v>0.93377844300000012</c:v>
                </c:pt>
                <c:pt idx="240">
                  <c:v>0.93026103800000004</c:v>
                </c:pt>
                <c:pt idx="241">
                  <c:v>0.9267449980000001</c:v>
                </c:pt>
                <c:pt idx="242">
                  <c:v>0.92323097200000004</c:v>
                </c:pt>
                <c:pt idx="243">
                  <c:v>0.91971950499999999</c:v>
                </c:pt>
                <c:pt idx="244">
                  <c:v>0.91621105700000005</c:v>
                </c:pt>
                <c:pt idx="245">
                  <c:v>0.91270602099999998</c:v>
                </c:pt>
                <c:pt idx="246">
                  <c:v>0.90920473400000001</c:v>
                </c:pt>
                <c:pt idx="247">
                  <c:v>0.90570748400000001</c:v>
                </c:pt>
                <c:pt idx="248">
                  <c:v>0.90221452499999988</c:v>
                </c:pt>
                <c:pt idx="249">
                  <c:v>0.89872607800000015</c:v>
                </c:pt>
                <c:pt idx="250">
                  <c:v>0.89524233700000011</c:v>
                </c:pt>
                <c:pt idx="251">
                  <c:v>0.89176347500000008</c:v>
                </c:pt>
                <c:pt idx="252">
                  <c:v>0.8882896440000001</c:v>
                </c:pt>
                <c:pt idx="253">
                  <c:v>0.88482097800000015</c:v>
                </c:pt>
                <c:pt idx="254">
                  <c:v>0.88135759999999996</c:v>
                </c:pt>
                <c:pt idx="255">
                  <c:v>0.87789961500000024</c:v>
                </c:pt>
                <c:pt idx="256">
                  <c:v>0.87444712000000002</c:v>
                </c:pt>
                <c:pt idx="257">
                  <c:v>0.87100020300000014</c:v>
                </c:pt>
                <c:pt idx="258">
                  <c:v>0.86755894300000003</c:v>
                </c:pt>
                <c:pt idx="259">
                  <c:v>0.86412341200000009</c:v>
                </c:pt>
                <c:pt idx="260">
                  <c:v>0.86069367400000019</c:v>
                </c:pt>
                <c:pt idx="261">
                  <c:v>0.85726978799999998</c:v>
                </c:pt>
                <c:pt idx="262">
                  <c:v>0.8538518060000001</c:v>
                </c:pt>
                <c:pt idx="263">
                  <c:v>0.85043977500000001</c:v>
                </c:pt>
                <c:pt idx="264">
                  <c:v>0.84703373699999995</c:v>
                </c:pt>
                <c:pt idx="265">
                  <c:v>0.84363372800000003</c:v>
                </c:pt>
                <c:pt idx="266">
                  <c:v>0.84023978399999999</c:v>
                </c:pt>
                <c:pt idx="267">
                  <c:v>0.83685193800000013</c:v>
                </c:pt>
                <c:pt idx="268">
                  <c:v>0.83347022000000004</c:v>
                </c:pt>
                <c:pt idx="269">
                  <c:v>0.83009466200000015</c:v>
                </c:pt>
                <c:pt idx="270">
                  <c:v>0.82672529400000017</c:v>
                </c:pt>
                <c:pt idx="271">
                  <c:v>0.82336214199999991</c:v>
                </c:pt>
                <c:pt idx="272">
                  <c:v>0.82000523500000011</c:v>
                </c:pt>
                <c:pt idx="273">
                  <c:v>0.81665459400000007</c:v>
                </c:pt>
                <c:pt idx="274">
                  <c:v>0.81331024200000002</c:v>
                </c:pt>
                <c:pt idx="275">
                  <c:v>0.80997219499999984</c:v>
                </c:pt>
                <c:pt idx="276">
                  <c:v>0.80664047000000016</c:v>
                </c:pt>
                <c:pt idx="277">
                  <c:v>0.80331508099999993</c:v>
                </c:pt>
                <c:pt idx="278">
                  <c:v>0.79999604599999996</c:v>
                </c:pt>
                <c:pt idx="279">
                  <c:v>0.79668337999999994</c:v>
                </c:pt>
                <c:pt idx="280">
                  <c:v>0.79337710299999997</c:v>
                </c:pt>
                <c:pt idx="281">
                  <c:v>0.79007723400000007</c:v>
                </c:pt>
                <c:pt idx="282">
                  <c:v>0.78678379499999984</c:v>
                </c:pt>
                <c:pt idx="283">
                  <c:v>0.78349680499999996</c:v>
                </c:pt>
                <c:pt idx="284">
                  <c:v>0.78021628599999993</c:v>
                </c:pt>
                <c:pt idx="285">
                  <c:v>0.77694225500000003</c:v>
                </c:pt>
                <c:pt idx="286">
                  <c:v>0.77367473099999995</c:v>
                </c:pt>
                <c:pt idx="287">
                  <c:v>0.77041372899999983</c:v>
                </c:pt>
                <c:pt idx="288">
                  <c:v>0.76715926800000012</c:v>
                </c:pt>
                <c:pt idx="289">
                  <c:v>0.76391136699999995</c:v>
                </c:pt>
                <c:pt idx="290">
                  <c:v>0.76067004700000018</c:v>
                </c:pt>
                <c:pt idx="291">
                  <c:v>0.75743533400000007</c:v>
                </c:pt>
                <c:pt idx="292">
                  <c:v>0.75420725600000016</c:v>
                </c:pt>
                <c:pt idx="293">
                  <c:v>0.75098584300000015</c:v>
                </c:pt>
                <c:pt idx="294">
                  <c:v>0.74777112999999995</c:v>
                </c:pt>
                <c:pt idx="295">
                  <c:v>0.74456315200000001</c:v>
                </c:pt>
                <c:pt idx="296">
                  <c:v>0.74136195000000005</c:v>
                </c:pt>
                <c:pt idx="297">
                  <c:v>0.73816756799999994</c:v>
                </c:pt>
                <c:pt idx="298">
                  <c:v>0.73498005600000016</c:v>
                </c:pt>
                <c:pt idx="299">
                  <c:v>0.73179947300000026</c:v>
                </c:pt>
                <c:pt idx="300">
                  <c:v>0.72862588200000022</c:v>
                </c:pt>
                <c:pt idx="301">
                  <c:v>0.72545935900000003</c:v>
                </c:pt>
                <c:pt idx="302">
                  <c:v>0.72229998700000009</c:v>
                </c:pt>
                <c:pt idx="303">
                  <c:v>0.71914786200000014</c:v>
                </c:pt>
                <c:pt idx="304">
                  <c:v>0.71600308999999984</c:v>
                </c:pt>
                <c:pt idx="305">
                  <c:v>0.71286579400000005</c:v>
                </c:pt>
                <c:pt idx="306">
                  <c:v>0.70973611199999997</c:v>
                </c:pt>
                <c:pt idx="307">
                  <c:v>0.70661420400000008</c:v>
                </c:pt>
                <c:pt idx="308">
                  <c:v>0.70350025599999999</c:v>
                </c:pt>
                <c:pt idx="309">
                  <c:v>0.70039448800000004</c:v>
                </c:pt>
                <c:pt idx="310">
                  <c:v>0.69729715900000011</c:v>
                </c:pt>
                <c:pt idx="311">
                  <c:v>0.69420858000000008</c:v>
                </c:pt>
                <c:pt idx="312">
                  <c:v>0.69112912700000007</c:v>
                </c:pt>
                <c:pt idx="313">
                  <c:v>0.68805925600000006</c:v>
                </c:pt>
                <c:pt idx="314">
                  <c:v>0.68499952900000016</c:v>
                </c:pt>
                <c:pt idx="315">
                  <c:v>0.68195064500000013</c:v>
                </c:pt>
                <c:pt idx="316">
                  <c:v>0.67891348600000012</c:v>
                </c:pt>
                <c:pt idx="317">
                  <c:v>0.67588918200000014</c:v>
                </c:pt>
                <c:pt idx="318">
                  <c:v>0.6728792090000002</c:v>
                </c:pt>
                <c:pt idx="319">
                  <c:v>0.66988552599999995</c:v>
                </c:pt>
                <c:pt idx="320">
                  <c:v>0.66691079600000014</c:v>
                </c:pt>
                <c:pt idx="321">
                  <c:v>0.66395871900000014</c:v>
                </c:pt>
                <c:pt idx="322">
                  <c:v>0.66103457200000015</c:v>
                </c:pt>
                <c:pt idx="323">
                  <c:v>0.6581461380000001</c:v>
                </c:pt>
                <c:pt idx="324">
                  <c:v>0.65530543800000018</c:v>
                </c:pt>
                <c:pt idx="325">
                  <c:v>0.65253244399999999</c:v>
                </c:pt>
                <c:pt idx="326">
                  <c:v>0.64986499800000008</c:v>
                </c:pt>
                <c:pt idx="327">
                  <c:v>0.64739050899999995</c:v>
                </c:pt>
                <c:pt idx="328">
                  <c:v>0.64530823000000015</c:v>
                </c:pt>
                <c:pt idx="329">
                  <c:v>0.64379529200000019</c:v>
                </c:pt>
                <c:pt idx="330">
                  <c:v>0.64318559800000008</c:v>
                </c:pt>
                <c:pt idx="331">
                  <c:v>0.64341102700000008</c:v>
                </c:pt>
                <c:pt idx="332">
                  <c:v>0.64412699700000009</c:v>
                </c:pt>
                <c:pt idx="333">
                  <c:v>0.645530991</c:v>
                </c:pt>
                <c:pt idx="334">
                  <c:v>0.64778502500000013</c:v>
                </c:pt>
                <c:pt idx="335">
                  <c:v>0.6507085600000001</c:v>
                </c:pt>
                <c:pt idx="336">
                  <c:v>0.65369589000000006</c:v>
                </c:pt>
                <c:pt idx="337">
                  <c:v>0.65606379800000003</c:v>
                </c:pt>
                <c:pt idx="338">
                  <c:v>0.65748286300000003</c:v>
                </c:pt>
                <c:pt idx="339">
                  <c:v>0.65804547600000018</c:v>
                </c:pt>
                <c:pt idx="340">
                  <c:v>0.65814912300000006</c:v>
                </c:pt>
                <c:pt idx="341">
                  <c:v>0.65822303600000009</c:v>
                </c:pt>
                <c:pt idx="342">
                  <c:v>0.65834942300000021</c:v>
                </c:pt>
                <c:pt idx="343">
                  <c:v>0.65850246800000001</c:v>
                </c:pt>
                <c:pt idx="344">
                  <c:v>0.65867169300000017</c:v>
                </c:pt>
                <c:pt idx="345">
                  <c:v>0.65886509100000012</c:v>
                </c:pt>
                <c:pt idx="346">
                  <c:v>0.65906042700000012</c:v>
                </c:pt>
                <c:pt idx="347">
                  <c:v>0.65922271200000016</c:v>
                </c:pt>
                <c:pt idx="348">
                  <c:v>0.65934944600000023</c:v>
                </c:pt>
                <c:pt idx="349">
                  <c:v>0.65945659099999998</c:v>
                </c:pt>
                <c:pt idx="350">
                  <c:v>0.65954752800000005</c:v>
                </c:pt>
                <c:pt idx="351">
                  <c:v>0.65962402300000023</c:v>
                </c:pt>
                <c:pt idx="352">
                  <c:v>0.65969800800000022</c:v>
                </c:pt>
                <c:pt idx="353">
                  <c:v>0.65977777300000018</c:v>
                </c:pt>
                <c:pt idx="354">
                  <c:v>0.65986244700000007</c:v>
                </c:pt>
                <c:pt idx="355">
                  <c:v>0.6599496840000002</c:v>
                </c:pt>
                <c:pt idx="356">
                  <c:v>0.66003766400000008</c:v>
                </c:pt>
                <c:pt idx="357">
                  <c:v>0.66012084900000012</c:v>
                </c:pt>
                <c:pt idx="358">
                  <c:v>0.66019091900000015</c:v>
                </c:pt>
                <c:pt idx="359">
                  <c:v>0.6602426400000001</c:v>
                </c:pt>
                <c:pt idx="360">
                  <c:v>0.66027648700000008</c:v>
                </c:pt>
                <c:pt idx="361">
                  <c:v>0.66029662000000011</c:v>
                </c:pt>
                <c:pt idx="362">
                  <c:v>0.66030873900000009</c:v>
                </c:pt>
                <c:pt idx="363">
                  <c:v>0.66031984200000016</c:v>
                </c:pt>
                <c:pt idx="364">
                  <c:v>0.66033443200000008</c:v>
                </c:pt>
                <c:pt idx="365">
                  <c:v>0.66035455899999995</c:v>
                </c:pt>
                <c:pt idx="366">
                  <c:v>0.66039095700000006</c:v>
                </c:pt>
                <c:pt idx="367">
                  <c:v>0.66045777200000011</c:v>
                </c:pt>
                <c:pt idx="368">
                  <c:v>0.66069119300000023</c:v>
                </c:pt>
                <c:pt idx="369">
                  <c:v>0.66294534500000013</c:v>
                </c:pt>
                <c:pt idx="370">
                  <c:v>0.68156336399999984</c:v>
                </c:pt>
                <c:pt idx="371">
                  <c:v>0.75141872600000004</c:v>
                </c:pt>
                <c:pt idx="372">
                  <c:v>0.84309714800000002</c:v>
                </c:pt>
                <c:pt idx="373">
                  <c:v>0.83987125800000006</c:v>
                </c:pt>
                <c:pt idx="374">
                  <c:v>0.82115775300000005</c:v>
                </c:pt>
                <c:pt idx="375">
                  <c:v>0.80326792699999994</c:v>
                </c:pt>
                <c:pt idx="376">
                  <c:v>0.79191297399999994</c:v>
                </c:pt>
                <c:pt idx="377">
                  <c:v>0.78343856199999973</c:v>
                </c:pt>
                <c:pt idx="378">
                  <c:v>0.77574695400000004</c:v>
                </c:pt>
                <c:pt idx="379">
                  <c:v>0.76789034000000012</c:v>
                </c:pt>
                <c:pt idx="380">
                  <c:v>0.76018048100000002</c:v>
                </c:pt>
                <c:pt idx="381">
                  <c:v>0.75313434300000004</c:v>
                </c:pt>
                <c:pt idx="382">
                  <c:v>0.74680432500000005</c:v>
                </c:pt>
                <c:pt idx="383">
                  <c:v>0.74108472999999997</c:v>
                </c:pt>
                <c:pt idx="384">
                  <c:v>0.73583836899999999</c:v>
                </c:pt>
                <c:pt idx="385">
                  <c:v>0.73075960200000023</c:v>
                </c:pt>
                <c:pt idx="386">
                  <c:v>0.72556457099999994</c:v>
                </c:pt>
                <c:pt idx="387">
                  <c:v>0.72032156000000003</c:v>
                </c:pt>
                <c:pt idx="388">
                  <c:v>0.71541887699999995</c:v>
                </c:pt>
                <c:pt idx="389">
                  <c:v>0.71127844300000009</c:v>
                </c:pt>
                <c:pt idx="390">
                  <c:v>0.70816614899999986</c:v>
                </c:pt>
                <c:pt idx="391">
                  <c:v>0.70614249399999995</c:v>
                </c:pt>
                <c:pt idx="392">
                  <c:v>0.70500718699999998</c:v>
                </c:pt>
                <c:pt idx="393">
                  <c:v>0.70443316600000006</c:v>
                </c:pt>
                <c:pt idx="394">
                  <c:v>0.70383694899999993</c:v>
                </c:pt>
                <c:pt idx="395">
                  <c:v>0.70318451599999998</c:v>
                </c:pt>
                <c:pt idx="396">
                  <c:v>0.70250551999999999</c:v>
                </c:pt>
                <c:pt idx="397">
                  <c:v>0.70197371600000014</c:v>
                </c:pt>
                <c:pt idx="398">
                  <c:v>0.701900199</c:v>
                </c:pt>
                <c:pt idx="399">
                  <c:v>0.70219561600000024</c:v>
                </c:pt>
                <c:pt idx="400">
                  <c:v>0.70284542200000022</c:v>
                </c:pt>
                <c:pt idx="401">
                  <c:v>0.70329448200000011</c:v>
                </c:pt>
                <c:pt idx="402">
                  <c:v>0.70336166600000005</c:v>
                </c:pt>
                <c:pt idx="403">
                  <c:v>0.70312898199999996</c:v>
                </c:pt>
                <c:pt idx="404">
                  <c:v>0.70262301800000015</c:v>
                </c:pt>
                <c:pt idx="405">
                  <c:v>0.70230813199999997</c:v>
                </c:pt>
                <c:pt idx="406">
                  <c:v>0.70228857899999997</c:v>
                </c:pt>
                <c:pt idx="407">
                  <c:v>0.702506937</c:v>
                </c:pt>
                <c:pt idx="408">
                  <c:v>0.70297730300000005</c:v>
                </c:pt>
                <c:pt idx="409">
                  <c:v>0.70333156399999996</c:v>
                </c:pt>
                <c:pt idx="410">
                  <c:v>0.70339980700000015</c:v>
                </c:pt>
                <c:pt idx="411">
                  <c:v>0.70326497099999996</c:v>
                </c:pt>
                <c:pt idx="412">
                  <c:v>0.70289495600000007</c:v>
                </c:pt>
                <c:pt idx="413">
                  <c:v>0.70259744899999999</c:v>
                </c:pt>
                <c:pt idx="414">
                  <c:v>0.70255401100000003</c:v>
                </c:pt>
                <c:pt idx="415">
                  <c:v>0.70269357100000007</c:v>
                </c:pt>
                <c:pt idx="416">
                  <c:v>0.70306451000000003</c:v>
                </c:pt>
                <c:pt idx="417">
                  <c:v>0.70337039199999996</c:v>
                </c:pt>
                <c:pt idx="418">
                  <c:v>0.70341836699999993</c:v>
                </c:pt>
                <c:pt idx="419">
                  <c:v>0.703281394</c:v>
                </c:pt>
                <c:pt idx="420">
                  <c:v>0.70292012000000004</c:v>
                </c:pt>
                <c:pt idx="421">
                  <c:v>0.70259963800000014</c:v>
                </c:pt>
                <c:pt idx="422">
                  <c:v>0.70250325999999996</c:v>
                </c:pt>
                <c:pt idx="423">
                  <c:v>0.70256504099999983</c:v>
                </c:pt>
                <c:pt idx="424">
                  <c:v>0.70284235100000003</c:v>
                </c:pt>
                <c:pt idx="425">
                  <c:v>0.70311571799999995</c:v>
                </c:pt>
                <c:pt idx="426">
                  <c:v>0.70319103300000019</c:v>
                </c:pt>
                <c:pt idx="427">
                  <c:v>0.70313827399999995</c:v>
                </c:pt>
                <c:pt idx="428">
                  <c:v>0.70290924500000007</c:v>
                </c:pt>
                <c:pt idx="429">
                  <c:v>0.70267922400000016</c:v>
                </c:pt>
                <c:pt idx="430">
                  <c:v>0.70263284299999995</c:v>
                </c:pt>
                <c:pt idx="431">
                  <c:v>0.70270692800000001</c:v>
                </c:pt>
                <c:pt idx="432">
                  <c:v>0.7029252370000002</c:v>
                </c:pt>
                <c:pt idx="433">
                  <c:v>0.70313588400000004</c:v>
                </c:pt>
                <c:pt idx="434">
                  <c:v>0.70316799099999994</c:v>
                </c:pt>
                <c:pt idx="435">
                  <c:v>0.70306321599999999</c:v>
                </c:pt>
                <c:pt idx="436">
                  <c:v>0.70279889500000015</c:v>
                </c:pt>
                <c:pt idx="437">
                  <c:v>0.70251239999999993</c:v>
                </c:pt>
                <c:pt idx="438">
                  <c:v>0.70236980599999999</c:v>
                </c:pt>
                <c:pt idx="439">
                  <c:v>0.70233262699999999</c:v>
                </c:pt>
                <c:pt idx="440">
                  <c:v>0.7023825199999999</c:v>
                </c:pt>
                <c:pt idx="441">
                  <c:v>0.70244057900000001</c:v>
                </c:pt>
                <c:pt idx="442">
                  <c:v>0.70236199200000005</c:v>
                </c:pt>
                <c:pt idx="443">
                  <c:v>0.70209974200000014</c:v>
                </c:pt>
                <c:pt idx="444">
                  <c:v>0.70168557400000009</c:v>
                </c:pt>
                <c:pt idx="445">
                  <c:v>0.70118652199999987</c:v>
                </c:pt>
                <c:pt idx="446">
                  <c:v>0.70073395900000002</c:v>
                </c:pt>
                <c:pt idx="447">
                  <c:v>0.70039197800000008</c:v>
                </c:pt>
                <c:pt idx="448">
                  <c:v>0.700163113</c:v>
                </c:pt>
                <c:pt idx="449">
                  <c:v>0.70002154999999999</c:v>
                </c:pt>
                <c:pt idx="450">
                  <c:v>0.69982505500000025</c:v>
                </c:pt>
                <c:pt idx="451">
                  <c:v>0.69943311200000013</c:v>
                </c:pt>
                <c:pt idx="452">
                  <c:v>0.6987012760000002</c:v>
                </c:pt>
                <c:pt idx="453">
                  <c:v>0.69733329300000013</c:v>
                </c:pt>
                <c:pt idx="454">
                  <c:v>0.69476297300000012</c:v>
                </c:pt>
                <c:pt idx="455">
                  <c:v>0.68976075800000014</c:v>
                </c:pt>
                <c:pt idx="456">
                  <c:v>0.68016485000000015</c:v>
                </c:pt>
                <c:pt idx="457">
                  <c:v>0.66278505700000023</c:v>
                </c:pt>
                <c:pt idx="458">
                  <c:v>0.63375187700000024</c:v>
                </c:pt>
                <c:pt idx="459">
                  <c:v>0.58989647900000008</c:v>
                </c:pt>
                <c:pt idx="460">
                  <c:v>0.53085493399999995</c:v>
                </c:pt>
                <c:pt idx="461">
                  <c:v>0.460765496</c:v>
                </c:pt>
                <c:pt idx="462">
                  <c:v>0.38834098100000009</c:v>
                </c:pt>
                <c:pt idx="463">
                  <c:v>0.32471816200000009</c:v>
                </c:pt>
                <c:pt idx="464">
                  <c:v>0.27989382200000001</c:v>
                </c:pt>
                <c:pt idx="465">
                  <c:v>0.25763198500000001</c:v>
                </c:pt>
                <c:pt idx="466">
                  <c:v>0.25138381200000004</c:v>
                </c:pt>
                <c:pt idx="467">
                  <c:v>0.25063602199999996</c:v>
                </c:pt>
                <c:pt idx="468">
                  <c:v>0.25064699800000001</c:v>
                </c:pt>
                <c:pt idx="469">
                  <c:v>0.25074016800000004</c:v>
                </c:pt>
                <c:pt idx="470">
                  <c:v>0.25095825700000002</c:v>
                </c:pt>
                <c:pt idx="471">
                  <c:v>0.25131774099999998</c:v>
                </c:pt>
                <c:pt idx="472">
                  <c:v>0.25174666099999998</c:v>
                </c:pt>
                <c:pt idx="473">
                  <c:v>0.25210999699999997</c:v>
                </c:pt>
                <c:pt idx="474">
                  <c:v>0.25232260500000003</c:v>
                </c:pt>
                <c:pt idx="475">
                  <c:v>0.252407249</c:v>
                </c:pt>
                <c:pt idx="476">
                  <c:v>0.25243871499999998</c:v>
                </c:pt>
                <c:pt idx="477">
                  <c:v>0.25245478300000007</c:v>
                </c:pt>
                <c:pt idx="478">
                  <c:v>0.25246436600000005</c:v>
                </c:pt>
                <c:pt idx="479">
                  <c:v>0.25247172400000001</c:v>
                </c:pt>
                <c:pt idx="480">
                  <c:v>0.25247627700000014</c:v>
                </c:pt>
                <c:pt idx="481">
                  <c:v>0.2524785180000001</c:v>
                </c:pt>
                <c:pt idx="482">
                  <c:v>0.25247731299999998</c:v>
                </c:pt>
                <c:pt idx="483">
                  <c:v>0.25247033000000002</c:v>
                </c:pt>
                <c:pt idx="484">
                  <c:v>0.25245676800000005</c:v>
                </c:pt>
                <c:pt idx="485">
                  <c:v>0.25244324199999996</c:v>
                </c:pt>
                <c:pt idx="486">
                  <c:v>0.25242646200000007</c:v>
                </c:pt>
                <c:pt idx="487">
                  <c:v>0.25239694299999998</c:v>
                </c:pt>
                <c:pt idx="488">
                  <c:v>0.25235602800000001</c:v>
                </c:pt>
                <c:pt idx="489">
                  <c:v>0.2523138880000001</c:v>
                </c:pt>
                <c:pt idx="490">
                  <c:v>0.25228048000000003</c:v>
                </c:pt>
                <c:pt idx="491">
                  <c:v>0.25226807699999998</c:v>
                </c:pt>
                <c:pt idx="492">
                  <c:v>0.25226722799999995</c:v>
                </c:pt>
                <c:pt idx="493">
                  <c:v>0.25227732799999997</c:v>
                </c:pt>
                <c:pt idx="494">
                  <c:v>0.25230186500000007</c:v>
                </c:pt>
                <c:pt idx="495">
                  <c:v>0.25233914099999999</c:v>
                </c:pt>
                <c:pt idx="496">
                  <c:v>0.25237752200000002</c:v>
                </c:pt>
                <c:pt idx="497">
                  <c:v>0.25240002499999997</c:v>
                </c:pt>
                <c:pt idx="498">
                  <c:v>0.25240684100000005</c:v>
                </c:pt>
                <c:pt idx="499">
                  <c:v>0.25240297300000003</c:v>
                </c:pt>
                <c:pt idx="500">
                  <c:v>0.25238566600000006</c:v>
                </c:pt>
                <c:pt idx="501">
                  <c:v>0.25235500100000002</c:v>
                </c:pt>
                <c:pt idx="502">
                  <c:v>0.25231489600000007</c:v>
                </c:pt>
                <c:pt idx="503">
                  <c:v>0.25228314699999999</c:v>
                </c:pt>
                <c:pt idx="504">
                  <c:v>0.25226713399999995</c:v>
                </c:pt>
                <c:pt idx="505">
                  <c:v>0.252264828</c:v>
                </c:pt>
                <c:pt idx="506">
                  <c:v>0.25227504099999992</c:v>
                </c:pt>
                <c:pt idx="507">
                  <c:v>0.25230026000000005</c:v>
                </c:pt>
                <c:pt idx="508">
                  <c:v>0.25233865600000005</c:v>
                </c:pt>
                <c:pt idx="509">
                  <c:v>0.25237760500000006</c:v>
                </c:pt>
                <c:pt idx="510">
                  <c:v>0.25241047300000008</c:v>
                </c:pt>
                <c:pt idx="511">
                  <c:v>0.25242857000000007</c:v>
                </c:pt>
                <c:pt idx="512">
                  <c:v>0.252431093</c:v>
                </c:pt>
                <c:pt idx="513">
                  <c:v>0.25243095999999998</c:v>
                </c:pt>
                <c:pt idx="514">
                  <c:v>0.2524169710000001</c:v>
                </c:pt>
                <c:pt idx="515">
                  <c:v>0.25238183700000005</c:v>
                </c:pt>
                <c:pt idx="516">
                  <c:v>0.25233597900000004</c:v>
                </c:pt>
                <c:pt idx="517">
                  <c:v>0.25229908299999992</c:v>
                </c:pt>
                <c:pt idx="518">
                  <c:v>0.25227651899999998</c:v>
                </c:pt>
                <c:pt idx="519">
                  <c:v>0.25227322499999999</c:v>
                </c:pt>
                <c:pt idx="520">
                  <c:v>0.25228550200000005</c:v>
                </c:pt>
                <c:pt idx="521">
                  <c:v>0.25232512100000004</c:v>
                </c:pt>
                <c:pt idx="522">
                  <c:v>0.25238397700000004</c:v>
                </c:pt>
                <c:pt idx="523">
                  <c:v>0.25244312199999996</c:v>
                </c:pt>
                <c:pt idx="524">
                  <c:v>0.25246393299999997</c:v>
                </c:pt>
                <c:pt idx="525">
                  <c:v>0.25247284600000003</c:v>
                </c:pt>
                <c:pt idx="526">
                  <c:v>0.25244601900000002</c:v>
                </c:pt>
                <c:pt idx="527">
                  <c:v>0.25240863400000002</c:v>
                </c:pt>
                <c:pt idx="528">
                  <c:v>0.2523887600000001</c:v>
                </c:pt>
                <c:pt idx="529">
                  <c:v>0.25235455000000001</c:v>
                </c:pt>
                <c:pt idx="530">
                  <c:v>0.25241180800000002</c:v>
                </c:pt>
                <c:pt idx="531">
                  <c:v>0.25226912299999993</c:v>
                </c:pt>
                <c:pt idx="532">
                  <c:v>0.25250587300000005</c:v>
                </c:pt>
                <c:pt idx="533">
                  <c:v>0.25077924499999993</c:v>
                </c:pt>
                <c:pt idx="534">
                  <c:v>0.24524483300000005</c:v>
                </c:pt>
                <c:pt idx="535">
                  <c:v>0.19592539600000006</c:v>
                </c:pt>
                <c:pt idx="536">
                  <c:v>0.13723109100000003</c:v>
                </c:pt>
                <c:pt idx="537">
                  <c:v>0.11815032500000001</c:v>
                </c:pt>
                <c:pt idx="538">
                  <c:v>0.11584168900000001</c:v>
                </c:pt>
                <c:pt idx="539">
                  <c:v>0.11576731300000001</c:v>
                </c:pt>
                <c:pt idx="540">
                  <c:v>0.11576023900000003</c:v>
                </c:pt>
                <c:pt idx="541">
                  <c:v>0.11574224600000002</c:v>
                </c:pt>
                <c:pt idx="542">
                  <c:v>0.11572213200000005</c:v>
                </c:pt>
                <c:pt idx="543">
                  <c:v>0.11571478600000003</c:v>
                </c:pt>
                <c:pt idx="544">
                  <c:v>0.11571286200000001</c:v>
                </c:pt>
                <c:pt idx="545">
                  <c:v>0.11570745800000001</c:v>
                </c:pt>
                <c:pt idx="546">
                  <c:v>0.11569563900000003</c:v>
                </c:pt>
                <c:pt idx="547">
                  <c:v>0.11568212200000003</c:v>
                </c:pt>
                <c:pt idx="548">
                  <c:v>0.11567546200000003</c:v>
                </c:pt>
                <c:pt idx="549">
                  <c:v>0.11567608000000003</c:v>
                </c:pt>
                <c:pt idx="550">
                  <c:v>0.11568061700000001</c:v>
                </c:pt>
                <c:pt idx="551">
                  <c:v>0.11568951000000001</c:v>
                </c:pt>
                <c:pt idx="552">
                  <c:v>0.11570320000000005</c:v>
                </c:pt>
                <c:pt idx="553">
                  <c:v>0.11571995600000001</c:v>
                </c:pt>
                <c:pt idx="554">
                  <c:v>0.11573483400000001</c:v>
                </c:pt>
                <c:pt idx="555">
                  <c:v>0.11574222000000005</c:v>
                </c:pt>
                <c:pt idx="556">
                  <c:v>0.11574205800000001</c:v>
                </c:pt>
                <c:pt idx="557">
                  <c:v>0.11573795500000002</c:v>
                </c:pt>
                <c:pt idx="558">
                  <c:v>0.11573065200000003</c:v>
                </c:pt>
                <c:pt idx="559">
                  <c:v>0.11572140400000003</c:v>
                </c:pt>
                <c:pt idx="560">
                  <c:v>0.11571097100000002</c:v>
                </c:pt>
                <c:pt idx="561">
                  <c:v>0.11570036000000002</c:v>
                </c:pt>
                <c:pt idx="562">
                  <c:v>0.11569106600000002</c:v>
                </c:pt>
                <c:pt idx="563">
                  <c:v>0.11568588700000002</c:v>
                </c:pt>
                <c:pt idx="564">
                  <c:v>0.11568568600000002</c:v>
                </c:pt>
                <c:pt idx="565">
                  <c:v>0.11568895799999999</c:v>
                </c:pt>
                <c:pt idx="566">
                  <c:v>0.11569580200000003</c:v>
                </c:pt>
                <c:pt idx="567">
                  <c:v>0.11570517700000005</c:v>
                </c:pt>
                <c:pt idx="568">
                  <c:v>0.11571486400000001</c:v>
                </c:pt>
                <c:pt idx="569">
                  <c:v>0.11572248100000003</c:v>
                </c:pt>
                <c:pt idx="570">
                  <c:v>0.11572714800000003</c:v>
                </c:pt>
                <c:pt idx="571">
                  <c:v>0.11572873200000003</c:v>
                </c:pt>
                <c:pt idx="572">
                  <c:v>0.11572800700000001</c:v>
                </c:pt>
                <c:pt idx="573">
                  <c:v>0.11572515400000004</c:v>
                </c:pt>
                <c:pt idx="574">
                  <c:v>0.11571954100000002</c:v>
                </c:pt>
                <c:pt idx="575">
                  <c:v>0.11571122000000003</c:v>
                </c:pt>
                <c:pt idx="576">
                  <c:v>0.11570134000000003</c:v>
                </c:pt>
                <c:pt idx="577">
                  <c:v>0.11569206200000003</c:v>
                </c:pt>
                <c:pt idx="578">
                  <c:v>0.11568542300000002</c:v>
                </c:pt>
                <c:pt idx="579">
                  <c:v>0.11568280100000002</c:v>
                </c:pt>
                <c:pt idx="580">
                  <c:v>0.11568369800000002</c:v>
                </c:pt>
                <c:pt idx="581">
                  <c:v>0.11568737400000001</c:v>
                </c:pt>
                <c:pt idx="582">
                  <c:v>0.11569415600000005</c:v>
                </c:pt>
                <c:pt idx="583">
                  <c:v>0.11570314900000005</c:v>
                </c:pt>
                <c:pt idx="584">
                  <c:v>0.11571233500000001</c:v>
                </c:pt>
                <c:pt idx="585">
                  <c:v>0.11571984700000001</c:v>
                </c:pt>
                <c:pt idx="586">
                  <c:v>0.11572435700000003</c:v>
                </c:pt>
                <c:pt idx="587">
                  <c:v>0.11572569500000003</c:v>
                </c:pt>
                <c:pt idx="588">
                  <c:v>0.11572463900000003</c:v>
                </c:pt>
                <c:pt idx="589">
                  <c:v>0.11572125800000002</c:v>
                </c:pt>
                <c:pt idx="590">
                  <c:v>0.11571506700000002</c:v>
                </c:pt>
                <c:pt idx="591">
                  <c:v>0.11570667300000004</c:v>
                </c:pt>
                <c:pt idx="592">
                  <c:v>0.11569795000000001</c:v>
                </c:pt>
                <c:pt idx="593">
                  <c:v>0.11569054700000003</c:v>
                </c:pt>
                <c:pt idx="594">
                  <c:v>0.11568625800000003</c:v>
                </c:pt>
                <c:pt idx="595">
                  <c:v>0.11568532700000002</c:v>
                </c:pt>
                <c:pt idx="596">
                  <c:v>0.11568703100000001</c:v>
                </c:pt>
                <c:pt idx="597">
                  <c:v>0.11569137100000003</c:v>
                </c:pt>
                <c:pt idx="598">
                  <c:v>0.11569857100000003</c:v>
                </c:pt>
                <c:pt idx="599">
                  <c:v>0.11570766300000002</c:v>
                </c:pt>
                <c:pt idx="600">
                  <c:v>0.11571633600000002</c:v>
                </c:pt>
                <c:pt idx="601">
                  <c:v>0.11572277600000004</c:v>
                </c:pt>
                <c:pt idx="602">
                  <c:v>0.11572551500000003</c:v>
                </c:pt>
                <c:pt idx="603">
                  <c:v>0.11572492600000005</c:v>
                </c:pt>
                <c:pt idx="604">
                  <c:v>0.11572156100000003</c:v>
                </c:pt>
                <c:pt idx="605">
                  <c:v>0.11571453600000003</c:v>
                </c:pt>
                <c:pt idx="606">
                  <c:v>0.11570433100000001</c:v>
                </c:pt>
                <c:pt idx="607">
                  <c:v>0.11569257300000005</c:v>
                </c:pt>
                <c:pt idx="608">
                  <c:v>0.11568195800000002</c:v>
                </c:pt>
                <c:pt idx="609">
                  <c:v>0.11567424600000002</c:v>
                </c:pt>
                <c:pt idx="610">
                  <c:v>0.11567074300000005</c:v>
                </c:pt>
                <c:pt idx="611">
                  <c:v>0.11567097000000003</c:v>
                </c:pt>
                <c:pt idx="612">
                  <c:v>0.11567383400000002</c:v>
                </c:pt>
                <c:pt idx="613">
                  <c:v>0.11567983400000001</c:v>
                </c:pt>
                <c:pt idx="614">
                  <c:v>0.11568864300000001</c:v>
                </c:pt>
                <c:pt idx="615">
                  <c:v>0.11569875000000003</c:v>
                </c:pt>
                <c:pt idx="616">
                  <c:v>0.11570788200000001</c:v>
                </c:pt>
                <c:pt idx="617">
                  <c:v>0.11571436500000001</c:v>
                </c:pt>
                <c:pt idx="618">
                  <c:v>0.11571710800000001</c:v>
                </c:pt>
                <c:pt idx="619">
                  <c:v>0.11571651100000001</c:v>
                </c:pt>
                <c:pt idx="620">
                  <c:v>0.11571334500000002</c:v>
                </c:pt>
                <c:pt idx="621">
                  <c:v>0.11570693500000002</c:v>
                </c:pt>
                <c:pt idx="622">
                  <c:v>0.11569774500000003</c:v>
                </c:pt>
                <c:pt idx="623">
                  <c:v>0.11568734700000001</c:v>
                </c:pt>
                <c:pt idx="624">
                  <c:v>0.115677997</c:v>
                </c:pt>
                <c:pt idx="625">
                  <c:v>0.11567129400000001</c:v>
                </c:pt>
                <c:pt idx="626">
                  <c:v>0.11566825200000003</c:v>
                </c:pt>
                <c:pt idx="627">
                  <c:v>0.11566864000000003</c:v>
                </c:pt>
                <c:pt idx="628">
                  <c:v>0.11567120400000003</c:v>
                </c:pt>
                <c:pt idx="629">
                  <c:v>0.11567644000000005</c:v>
                </c:pt>
                <c:pt idx="630">
                  <c:v>0.11568386899999999</c:v>
                </c:pt>
                <c:pt idx="631">
                  <c:v>0.11569139600000002</c:v>
                </c:pt>
                <c:pt idx="632">
                  <c:v>0.11569743300000002</c:v>
                </c:pt>
                <c:pt idx="633">
                  <c:v>0.11570038400000002</c:v>
                </c:pt>
                <c:pt idx="634">
                  <c:v>0.11570025200000003</c:v>
                </c:pt>
                <c:pt idx="635">
                  <c:v>0.11569774200000005</c:v>
                </c:pt>
                <c:pt idx="636">
                  <c:v>0.11569218400000003</c:v>
                </c:pt>
                <c:pt idx="637">
                  <c:v>0.11568367000000003</c:v>
                </c:pt>
                <c:pt idx="638">
                  <c:v>0.11567344800000003</c:v>
                </c:pt>
                <c:pt idx="639">
                  <c:v>0.11566388500000001</c:v>
                </c:pt>
                <c:pt idx="640">
                  <c:v>0.11565661300000003</c:v>
                </c:pt>
                <c:pt idx="641">
                  <c:v>0.11565302800000002</c:v>
                </c:pt>
                <c:pt idx="642">
                  <c:v>0.11565298500000001</c:v>
                </c:pt>
                <c:pt idx="643">
                  <c:v>0.11565546900000001</c:v>
                </c:pt>
                <c:pt idx="644">
                  <c:v>0.11566100700000002</c:v>
                </c:pt>
                <c:pt idx="645">
                  <c:v>0.11566947100000002</c:v>
                </c:pt>
                <c:pt idx="646">
                  <c:v>0.11567924700000003</c:v>
                </c:pt>
                <c:pt idx="647">
                  <c:v>0.11568811900000002</c:v>
                </c:pt>
                <c:pt idx="648">
                  <c:v>0.11569419500000003</c:v>
                </c:pt>
                <c:pt idx="649">
                  <c:v>0.11569642600000003</c:v>
                </c:pt>
                <c:pt idx="650">
                  <c:v>0.11569537000000005</c:v>
                </c:pt>
                <c:pt idx="651">
                  <c:v>0.11569145200000003</c:v>
                </c:pt>
                <c:pt idx="652">
                  <c:v>0.11568403400000003</c:v>
                </c:pt>
                <c:pt idx="653">
                  <c:v>0.11567377700000005</c:v>
                </c:pt>
                <c:pt idx="654">
                  <c:v>0.11566273500000003</c:v>
                </c:pt>
                <c:pt idx="655">
                  <c:v>0.11565312500000002</c:v>
                </c:pt>
                <c:pt idx="656">
                  <c:v>0.11564702000000002</c:v>
                </c:pt>
                <c:pt idx="657">
                  <c:v>0.11564525000000003</c:v>
                </c:pt>
                <c:pt idx="658">
                  <c:v>0.11564670700000003</c:v>
                </c:pt>
                <c:pt idx="659">
                  <c:v>0.11565128600000003</c:v>
                </c:pt>
                <c:pt idx="660">
                  <c:v>0.11565953700000002</c:v>
                </c:pt>
                <c:pt idx="661">
                  <c:v>0.11567054200000003</c:v>
                </c:pt>
                <c:pt idx="662">
                  <c:v>0.11568239700000002</c:v>
                </c:pt>
                <c:pt idx="663">
                  <c:v>0.11569284800000003</c:v>
                </c:pt>
                <c:pt idx="664">
                  <c:v>0.11570014900000003</c:v>
                </c:pt>
                <c:pt idx="665">
                  <c:v>0.11570334200000003</c:v>
                </c:pt>
                <c:pt idx="666">
                  <c:v>0.11570286000000002</c:v>
                </c:pt>
                <c:pt idx="667">
                  <c:v>0.11570022600000003</c:v>
                </c:pt>
                <c:pt idx="668">
                  <c:v>0.11569492500000003</c:v>
                </c:pt>
                <c:pt idx="669">
                  <c:v>0.115687894</c:v>
                </c:pt>
                <c:pt idx="670">
                  <c:v>0.11568114800000003</c:v>
                </c:pt>
                <c:pt idx="671">
                  <c:v>0.11567670900000003</c:v>
                </c:pt>
                <c:pt idx="672">
                  <c:v>0.11567551200000001</c:v>
                </c:pt>
                <c:pt idx="673">
                  <c:v>0.11567686300000002</c:v>
                </c:pt>
                <c:pt idx="674">
                  <c:v>0.11568093700000001</c:v>
                </c:pt>
                <c:pt idx="675">
                  <c:v>0.11568823200000002</c:v>
                </c:pt>
                <c:pt idx="676">
                  <c:v>0.11569786899999999</c:v>
                </c:pt>
                <c:pt idx="677">
                  <c:v>0.11570807400000001</c:v>
                </c:pt>
                <c:pt idx="678">
                  <c:v>0.11571683000000003</c:v>
                </c:pt>
                <c:pt idx="679">
                  <c:v>0.11572243900000002</c:v>
                </c:pt>
                <c:pt idx="680">
                  <c:v>0.11572431900000003</c:v>
                </c:pt>
                <c:pt idx="681">
                  <c:v>0.11572338500000003</c:v>
                </c:pt>
                <c:pt idx="682">
                  <c:v>0.11572024600000004</c:v>
                </c:pt>
                <c:pt idx="683">
                  <c:v>0.11571462400000003</c:v>
                </c:pt>
                <c:pt idx="684">
                  <c:v>0.11570751800000001</c:v>
                </c:pt>
                <c:pt idx="685">
                  <c:v>0.11570079800000001</c:v>
                </c:pt>
                <c:pt idx="686">
                  <c:v>0.11569610300000002</c:v>
                </c:pt>
                <c:pt idx="687">
                  <c:v>0.11569433300000002</c:v>
                </c:pt>
                <c:pt idx="688">
                  <c:v>0.11569472800000004</c:v>
                </c:pt>
                <c:pt idx="689">
                  <c:v>0.11569673900000005</c:v>
                </c:pt>
                <c:pt idx="690">
                  <c:v>0.11570041000000002</c:v>
                </c:pt>
                <c:pt idx="691">
                  <c:v>0.11570514400000004</c:v>
                </c:pt>
                <c:pt idx="692">
                  <c:v>0.11570949699999999</c:v>
                </c:pt>
                <c:pt idx="693">
                  <c:v>0.11571229900000002</c:v>
                </c:pt>
                <c:pt idx="694">
                  <c:v>0.11571295500000003</c:v>
                </c:pt>
                <c:pt idx="695">
                  <c:v>0.11571229600000003</c:v>
                </c:pt>
                <c:pt idx="696">
                  <c:v>0.11571043200000002</c:v>
                </c:pt>
                <c:pt idx="697">
                  <c:v>0.11570731200000002</c:v>
                </c:pt>
                <c:pt idx="698">
                  <c:v>0.11570341800000002</c:v>
                </c:pt>
                <c:pt idx="699">
                  <c:v>0.11569921300000002</c:v>
                </c:pt>
                <c:pt idx="700">
                  <c:v>0.11569478700000002</c:v>
                </c:pt>
                <c:pt idx="701">
                  <c:v>0.11568956200000001</c:v>
                </c:pt>
                <c:pt idx="702">
                  <c:v>0.11568208800000002</c:v>
                </c:pt>
                <c:pt idx="703">
                  <c:v>0.11566993000000002</c:v>
                </c:pt>
                <c:pt idx="704">
                  <c:v>0.11564974300000003</c:v>
                </c:pt>
                <c:pt idx="705">
                  <c:v>0.11561776500000001</c:v>
                </c:pt>
                <c:pt idx="706">
                  <c:v>0.11557050400000002</c:v>
                </c:pt>
                <c:pt idx="707">
                  <c:v>0.11550584400000002</c:v>
                </c:pt>
                <c:pt idx="708">
                  <c:v>0.11542442000000003</c:v>
                </c:pt>
                <c:pt idx="709">
                  <c:v>0.11533117500000001</c:v>
                </c:pt>
                <c:pt idx="710">
                  <c:v>0.11523443500000002</c:v>
                </c:pt>
                <c:pt idx="711">
                  <c:v>0.11514452500000003</c:v>
                </c:pt>
                <c:pt idx="712">
                  <c:v>0.11507183900000001</c:v>
                </c:pt>
                <c:pt idx="713">
                  <c:v>0.11502401700000003</c:v>
                </c:pt>
                <c:pt idx="714">
                  <c:v>0.11500510200000003</c:v>
                </c:pt>
                <c:pt idx="715">
                  <c:v>0.11500882300000001</c:v>
                </c:pt>
                <c:pt idx="716">
                  <c:v>0.11502894000000002</c:v>
                </c:pt>
                <c:pt idx="717">
                  <c:v>0.11507210800000003</c:v>
                </c:pt>
                <c:pt idx="718">
                  <c:v>0.11513964800000002</c:v>
                </c:pt>
                <c:pt idx="719">
                  <c:v>0.11522868300000003</c:v>
                </c:pt>
                <c:pt idx="720">
                  <c:v>0.11533541999999999</c:v>
                </c:pt>
                <c:pt idx="721">
                  <c:v>0.11545642000000002</c:v>
                </c:pt>
                <c:pt idx="722">
                  <c:v>0.115588885</c:v>
                </c:pt>
                <c:pt idx="723">
                  <c:v>0.11573062000000005</c:v>
                </c:pt>
                <c:pt idx="724">
                  <c:v>0.11587992699999999</c:v>
                </c:pt>
                <c:pt idx="725">
                  <c:v>0.11603548900000003</c:v>
                </c:pt>
                <c:pt idx="726">
                  <c:v>0.11619628700000004</c:v>
                </c:pt>
                <c:pt idx="727">
                  <c:v>0.11636152500000001</c:v>
                </c:pt>
                <c:pt idx="728">
                  <c:v>0.11653057900000002</c:v>
                </c:pt>
                <c:pt idx="729">
                  <c:v>0.11670295300000003</c:v>
                </c:pt>
                <c:pt idx="730">
                  <c:v>0.11687824800000002</c:v>
                </c:pt>
                <c:pt idx="731">
                  <c:v>0.11705614200000003</c:v>
                </c:pt>
                <c:pt idx="732">
                  <c:v>0.11723636800000001</c:v>
                </c:pt>
                <c:pt idx="733">
                  <c:v>0.11741870300000001</c:v>
                </c:pt>
                <c:pt idx="734">
                  <c:v>0.11760295800000001</c:v>
                </c:pt>
                <c:pt idx="735">
                  <c:v>0.11778897100000003</c:v>
                </c:pt>
                <c:pt idx="736">
                  <c:v>0.11797659900000002</c:v>
                </c:pt>
                <c:pt idx="737">
                  <c:v>0.11816571300000005</c:v>
                </c:pt>
                <c:pt idx="738">
                  <c:v>0.11835619900000001</c:v>
                </c:pt>
                <c:pt idx="739">
                  <c:v>0.11854795000000001</c:v>
                </c:pt>
                <c:pt idx="740">
                  <c:v>0.11874086600000001</c:v>
                </c:pt>
                <c:pt idx="741">
                  <c:v>0.11893485200000001</c:v>
                </c:pt>
                <c:pt idx="742">
                  <c:v>0.11912981600000001</c:v>
                </c:pt>
                <c:pt idx="743">
                  <c:v>0.11932566800000002</c:v>
                </c:pt>
                <c:pt idx="744">
                  <c:v>0.11952231900000002</c:v>
                </c:pt>
                <c:pt idx="745">
                  <c:v>0.11971967900000002</c:v>
                </c:pt>
                <c:pt idx="746">
                  <c:v>0.11991765600000001</c:v>
                </c:pt>
                <c:pt idx="747">
                  <c:v>0.12011615800000001</c:v>
                </c:pt>
                <c:pt idx="748">
                  <c:v>0.120315084</c:v>
                </c:pt>
                <c:pt idx="749">
                  <c:v>0.120514332</c:v>
                </c:pt>
                <c:pt idx="750">
                  <c:v>0.12071379200000001</c:v>
                </c:pt>
                <c:pt idx="751">
                  <c:v>0.12091334300000002</c:v>
                </c:pt>
                <c:pt idx="752">
                  <c:v>0.12111285500000002</c:v>
                </c:pt>
                <c:pt idx="753">
                  <c:v>0.121312186</c:v>
                </c:pt>
                <c:pt idx="754">
                  <c:v>0.12151117500000001</c:v>
                </c:pt>
                <c:pt idx="755">
                  <c:v>0.12170964400000003</c:v>
                </c:pt>
                <c:pt idx="756">
                  <c:v>0.12190738700000001</c:v>
                </c:pt>
                <c:pt idx="757">
                  <c:v>0.12210417100000003</c:v>
                </c:pt>
                <c:pt idx="758">
                  <c:v>0.12229972600000003</c:v>
                </c:pt>
                <c:pt idx="759">
                  <c:v>0.12249373900000002</c:v>
                </c:pt>
                <c:pt idx="760">
                  <c:v>0.12268584200000002</c:v>
                </c:pt>
                <c:pt idx="761">
                  <c:v>0.12287560400000001</c:v>
                </c:pt>
                <c:pt idx="762">
                  <c:v>0.12306251900000001</c:v>
                </c:pt>
                <c:pt idx="763">
                  <c:v>0.12324598800000001</c:v>
                </c:pt>
                <c:pt idx="764">
                  <c:v>0.12342531000000001</c:v>
                </c:pt>
                <c:pt idx="765">
                  <c:v>0.12359966300000001</c:v>
                </c:pt>
                <c:pt idx="766">
                  <c:v>0.12376809799999999</c:v>
                </c:pt>
                <c:pt idx="767">
                  <c:v>0.12392953200000001</c:v>
                </c:pt>
                <c:pt idx="768">
                  <c:v>0.12408275700000002</c:v>
                </c:pt>
                <c:pt idx="769">
                  <c:v>0.12422647000000005</c:v>
                </c:pt>
                <c:pt idx="770">
                  <c:v>0.12435932800000001</c:v>
                </c:pt>
                <c:pt idx="771">
                  <c:v>0.124480036</c:v>
                </c:pt>
                <c:pt idx="772">
                  <c:v>0.12458747000000002</c:v>
                </c:pt>
                <c:pt idx="773">
                  <c:v>0.124680818</c:v>
                </c:pt>
                <c:pt idx="774">
                  <c:v>0.12475972400000002</c:v>
                </c:pt>
                <c:pt idx="775">
                  <c:v>0.12482439100000002</c:v>
                </c:pt>
                <c:pt idx="776">
                  <c:v>0.12487562000000003</c:v>
                </c:pt>
                <c:pt idx="777">
                  <c:v>0.12491475000000002</c:v>
                </c:pt>
                <c:pt idx="778">
                  <c:v>0.12494351099999999</c:v>
                </c:pt>
                <c:pt idx="779">
                  <c:v>0.12496383300000001</c:v>
                </c:pt>
                <c:pt idx="780">
                  <c:v>0.12497762699999999</c:v>
                </c:pt>
                <c:pt idx="781">
                  <c:v>0.12498662500000002</c:v>
                </c:pt>
                <c:pt idx="782">
                  <c:v>0.12499226700000002</c:v>
                </c:pt>
                <c:pt idx="783">
                  <c:v>0.12499567400000003</c:v>
                </c:pt>
                <c:pt idx="784">
                  <c:v>0.12499765500000001</c:v>
                </c:pt>
                <c:pt idx="785">
                  <c:v>0.12499876800000001</c:v>
                </c:pt>
                <c:pt idx="786">
                  <c:v>0.12499937100000001</c:v>
                </c:pt>
                <c:pt idx="787">
                  <c:v>0.12499968800000001</c:v>
                </c:pt>
                <c:pt idx="788">
                  <c:v>0.12499985000000001</c:v>
                </c:pt>
                <c:pt idx="789">
                  <c:v>0.12499992900000001</c:v>
                </c:pt>
                <c:pt idx="790">
                  <c:v>0.124999968</c:v>
                </c:pt>
                <c:pt idx="791">
                  <c:v>0.12499998599999999</c:v>
                </c:pt>
                <c:pt idx="792">
                  <c:v>0.124999994</c:v>
                </c:pt>
                <c:pt idx="793">
                  <c:v>0.124999997</c:v>
                </c:pt>
                <c:pt idx="794">
                  <c:v>0.124999999</c:v>
                </c:pt>
                <c:pt idx="795">
                  <c:v>0.125</c:v>
                </c:pt>
                <c:pt idx="796">
                  <c:v>0.125</c:v>
                </c:pt>
                <c:pt idx="797">
                  <c:v>0.125</c:v>
                </c:pt>
                <c:pt idx="798">
                  <c:v>0.125</c:v>
                </c:pt>
                <c:pt idx="799">
                  <c:v>0.125</c:v>
                </c:pt>
              </c:numCache>
            </c:numRef>
          </c:yVal>
          <c:smooth val="1"/>
        </c:ser>
        <c:axId val="196030848"/>
        <c:axId val="196032384"/>
      </c:scatterChart>
      <c:valAx>
        <c:axId val="196030848"/>
        <c:scaling>
          <c:orientation val="minMax"/>
        </c:scaling>
        <c:axPos val="b"/>
        <c:numFmt formatCode="0.00E+00" sourceLinked="1"/>
        <c:tickLblPos val="nextTo"/>
        <c:crossAx val="196032384"/>
        <c:crosses val="autoZero"/>
        <c:crossBetween val="midCat"/>
      </c:valAx>
      <c:valAx>
        <c:axId val="196032384"/>
        <c:scaling>
          <c:orientation val="minMax"/>
        </c:scaling>
        <c:axPos val="l"/>
        <c:majorGridlines/>
        <c:numFmt formatCode="0.00E+00" sourceLinked="1"/>
        <c:tickLblPos val="nextTo"/>
        <c:crossAx val="19603084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5D78-B8A1-4B51-ADEA-66012D122CD4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2645B-81DF-49FB-8895-04BCE221E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the advantage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645B-81DF-49FB-8895-04BCE221ED0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Rankine–Hugoniot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conditions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645B-81DF-49FB-8895-04BCE221ED0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Cd</a:t>
            </a:r>
            <a:r>
              <a:rPr lang="en-US" dirty="0" smtClean="0"/>
              <a:t> : pressure </a:t>
            </a:r>
            <a:r>
              <a:rPr lang="en-US" dirty="0" err="1" smtClean="0"/>
              <a:t>continous</a:t>
            </a:r>
            <a:r>
              <a:rPr lang="en-US" dirty="0" smtClean="0"/>
              <a:t>, </a:t>
            </a:r>
            <a:r>
              <a:rPr lang="en-US" dirty="0" err="1" smtClean="0"/>
              <a:t>differne</a:t>
            </a:r>
            <a:r>
              <a:rPr lang="en-US" dirty="0" smtClean="0"/>
              <a:t> density/ </a:t>
            </a:r>
            <a:r>
              <a:rPr lang="en-US" dirty="0" err="1" smtClean="0"/>
              <a:t>temperture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645B-81DF-49FB-8895-04BCE221ED0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CC24C1-8AAF-4279-8B87-D1FC9ACB02A0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97AD2D-1FF8-4EAB-906B-6EC709A1B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CC24C1-8AAF-4279-8B87-D1FC9ACB02A0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97AD2D-1FF8-4EAB-906B-6EC709A1B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CC24C1-8AAF-4279-8B87-D1FC9ACB02A0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97AD2D-1FF8-4EAB-906B-6EC709A1B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CC24C1-8AAF-4279-8B87-D1FC9ACB02A0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97AD2D-1FF8-4EAB-906B-6EC709A1B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CC24C1-8AAF-4279-8B87-D1FC9ACB02A0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97AD2D-1FF8-4EAB-906B-6EC709A1B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CC24C1-8AAF-4279-8B87-D1FC9ACB02A0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97AD2D-1FF8-4EAB-906B-6EC709A1B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CC24C1-8AAF-4279-8B87-D1FC9ACB02A0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97AD2D-1FF8-4EAB-906B-6EC709A1B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CC24C1-8AAF-4279-8B87-D1FC9ACB02A0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97AD2D-1FF8-4EAB-906B-6EC709A1B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CC24C1-8AAF-4279-8B87-D1FC9ACB02A0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97AD2D-1FF8-4EAB-906B-6EC709A1B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BCC24C1-8AAF-4279-8B87-D1FC9ACB02A0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97AD2D-1FF8-4EAB-906B-6EC709A1B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CC24C1-8AAF-4279-8B87-D1FC9ACB02A0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97AD2D-1FF8-4EAB-906B-6EC709A1B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BCC24C1-8AAF-4279-8B87-D1FC9ACB02A0}" type="datetimeFigureOut">
              <a:rPr lang="en-US" smtClean="0"/>
              <a:pPr/>
              <a:t>12/29/2014</a:t>
            </a:fld>
            <a:endParaRPr 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97AD2D-1FF8-4EAB-906B-6EC709A1B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 on Simulation with ZEUS-MP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Paros Kwan King Hong</a:t>
            </a:r>
          </a:p>
          <a:p>
            <a:r>
              <a:rPr lang="en-US" dirty="0" smtClean="0"/>
              <a:t>29/12/2014</a:t>
            </a:r>
          </a:p>
          <a:p>
            <a:r>
              <a:rPr lang="en-US" b="1" dirty="0" smtClean="0"/>
              <a:t>Supervisor : Dr Leung Po Kin</a:t>
            </a:r>
          </a:p>
          <a:p>
            <a:r>
              <a:rPr lang="en-US" b="1" dirty="0" smtClean="0"/>
              <a:t>Prof Li </a:t>
            </a:r>
            <a:r>
              <a:rPr lang="en-US" b="1" dirty="0" err="1" smtClean="0"/>
              <a:t>Hua-Bai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MHD is considered (resistance </a:t>
            </a:r>
            <a:r>
              <a:rPr lang="en-US" dirty="0" smtClean="0">
                <a:sym typeface="Wingdings" pitchFamily="2" charset="2"/>
              </a:rPr>
              <a:t> 0)</a:t>
            </a:r>
            <a:endParaRPr lang="en-US" dirty="0" smtClean="0"/>
          </a:p>
          <a:p>
            <a:r>
              <a:rPr lang="en-US" dirty="0" smtClean="0"/>
              <a:t>Without gravity </a:t>
            </a:r>
          </a:p>
          <a:p>
            <a:r>
              <a:rPr lang="en-US" dirty="0" smtClean="0"/>
              <a:t>Without radiation</a:t>
            </a:r>
          </a:p>
          <a:p>
            <a:r>
              <a:rPr lang="en-US" dirty="0" smtClean="0"/>
              <a:t>Adiabatic equation of state</a:t>
            </a:r>
          </a:p>
          <a:p>
            <a:r>
              <a:rPr lang="en-US" dirty="0" smtClean="0"/>
              <a:t>Zero viscosity</a:t>
            </a:r>
          </a:p>
          <a:p>
            <a:r>
              <a:rPr lang="en-US" dirty="0" smtClean="0"/>
              <a:t>Small perturbation </a:t>
            </a:r>
            <a:r>
              <a:rPr lang="en-US" dirty="0" smtClean="0">
                <a:sym typeface="Wingdings" pitchFamily="2" charset="2"/>
              </a:rPr>
              <a:t> cross term of two perturbed term vanish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MHD wave – Assumption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Consider equation of continuity, momentum equation and Maxwell equation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pressure gradient is replace by density gradient by adiabatic condition :</a:t>
            </a:r>
          </a:p>
          <a:p>
            <a:endParaRPr lang="en-US" sz="1800" dirty="0" smtClean="0"/>
          </a:p>
          <a:p>
            <a:r>
              <a:rPr lang="en-US" sz="1800" dirty="0" smtClean="0"/>
              <a:t>substitute (7a) and (7c) in ∂(7a)/∂t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MHD wave – Proof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057400"/>
            <a:ext cx="346645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114800"/>
            <a:ext cx="1447800" cy="39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6705600" y="2209800"/>
            <a:ext cx="76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(7a)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(7b)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(7c)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705600" y="419100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(7d)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equation become 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With V</a:t>
            </a:r>
            <a:r>
              <a:rPr lang="en-US" sz="1800" baseline="-25000" dirty="0" smtClean="0"/>
              <a:t>A</a:t>
            </a:r>
            <a:r>
              <a:rPr lang="en-US" sz="1800" dirty="0" smtClean="0"/>
              <a:t> 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Told you we are expecting wave ! So we ‘guess’ plane wave  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Operator is then : </a:t>
            </a:r>
          </a:p>
          <a:p>
            <a:endParaRPr 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MHD wave – Proof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05000"/>
            <a:ext cx="4623766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6858000" y="1981200"/>
            <a:ext cx="76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(8a)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(8b)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886200"/>
            <a:ext cx="2209800" cy="195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858000" y="3886200"/>
            <a:ext cx="76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(9a)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(9b)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(9c)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Dispersion relation:</a:t>
            </a:r>
          </a:p>
          <a:p>
            <a:endParaRPr lang="en-US" sz="1800" dirty="0" smtClean="0"/>
          </a:p>
          <a:p>
            <a:r>
              <a:rPr lang="en-US" sz="1800" dirty="0" smtClean="0"/>
              <a:t>Generally difficult to solve, but we can see the physics in special case</a:t>
            </a:r>
          </a:p>
          <a:p>
            <a:r>
              <a:rPr lang="en-US" sz="1800" dirty="0" smtClean="0"/>
              <a:t>Case 1 : </a:t>
            </a:r>
            <a:r>
              <a:rPr lang="en-US" sz="1800" b="1" dirty="0" smtClean="0"/>
              <a:t>k//B</a:t>
            </a:r>
            <a:r>
              <a:rPr lang="en-US" sz="1800" b="1" baseline="-25000" dirty="0" smtClean="0"/>
              <a:t>o </a:t>
            </a:r>
            <a:r>
              <a:rPr lang="en-US" sz="1800" dirty="0" smtClean="0"/>
              <a:t> </a:t>
            </a:r>
            <a:r>
              <a:rPr lang="en-US" sz="1800" b="1" dirty="0" err="1" smtClean="0"/>
              <a:t>k</a:t>
            </a:r>
            <a:r>
              <a:rPr lang="en-US" sz="1800" b="1" dirty="0" err="1" smtClean="0">
                <a:latin typeface="Calibri"/>
              </a:rPr>
              <a:t>•V</a:t>
            </a:r>
            <a:r>
              <a:rPr lang="en-US" sz="1800" b="1" baseline="-25000" dirty="0" err="1" smtClean="0">
                <a:latin typeface="Calibri"/>
              </a:rPr>
              <a:t>A</a:t>
            </a:r>
            <a:r>
              <a:rPr lang="en-US" sz="1800" dirty="0" smtClean="0">
                <a:latin typeface="Calibri"/>
              </a:rPr>
              <a:t> </a:t>
            </a:r>
            <a:r>
              <a:rPr lang="en-US" sz="1800" dirty="0" smtClean="0">
                <a:latin typeface="Calibri"/>
                <a:sym typeface="Wingdings" pitchFamily="2" charset="2"/>
              </a:rPr>
              <a:t> </a:t>
            </a:r>
            <a:r>
              <a:rPr lang="en-US" sz="1800" dirty="0" err="1" smtClean="0">
                <a:latin typeface="Calibri"/>
                <a:sym typeface="Wingdings" pitchFamily="2" charset="2"/>
              </a:rPr>
              <a:t>kV</a:t>
            </a:r>
            <a:r>
              <a:rPr lang="en-US" sz="1800" baseline="-25000" dirty="0" err="1" smtClean="0">
                <a:latin typeface="Calibri"/>
                <a:sym typeface="Wingdings" pitchFamily="2" charset="2"/>
              </a:rPr>
              <a:t>A</a:t>
            </a:r>
            <a:endParaRPr lang="en-US" sz="1800" b="1" baseline="-25000" dirty="0" smtClean="0"/>
          </a:p>
          <a:p>
            <a:r>
              <a:rPr lang="en-US" sz="1800" dirty="0" smtClean="0"/>
              <a:t>The dispersion relation is now </a:t>
            </a:r>
          </a:p>
          <a:p>
            <a:endParaRPr lang="en-US" sz="1800" b="1" baseline="-25000" dirty="0" smtClean="0"/>
          </a:p>
          <a:p>
            <a:endParaRPr lang="en-US" sz="1800" b="1" baseline="-25000" dirty="0" smtClean="0"/>
          </a:p>
          <a:p>
            <a:r>
              <a:rPr lang="en-US" sz="1800" dirty="0" smtClean="0"/>
              <a:t>Further assume Case 1a </a:t>
            </a:r>
            <a:r>
              <a:rPr lang="en-US" sz="1800" b="1" dirty="0" smtClean="0"/>
              <a:t>u’//B</a:t>
            </a:r>
            <a:r>
              <a:rPr lang="en-US" sz="1800" b="1" baseline="-25000" dirty="0" smtClean="0"/>
              <a:t>o </a:t>
            </a:r>
          </a:p>
          <a:p>
            <a:endParaRPr lang="en-US" sz="1800" b="1" baseline="-25000" dirty="0" smtClean="0"/>
          </a:p>
          <a:p>
            <a:endParaRPr lang="en-US" sz="1800" b="1" baseline="-25000" dirty="0" smtClean="0"/>
          </a:p>
          <a:p>
            <a:endParaRPr lang="en-US" sz="1800" b="1" baseline="-25000" dirty="0" smtClean="0"/>
          </a:p>
          <a:p>
            <a:endParaRPr lang="en-US" sz="1800" b="1" baseline="-25000" dirty="0" smtClean="0"/>
          </a:p>
          <a:p>
            <a:endParaRPr lang="en-US" sz="1800" b="1" baseline="-25000" dirty="0" smtClean="0"/>
          </a:p>
          <a:p>
            <a:endParaRPr lang="en-US" sz="1800" b="1" baseline="-25000" dirty="0" smtClean="0"/>
          </a:p>
          <a:p>
            <a:r>
              <a:rPr lang="en-US" sz="1800" dirty="0" smtClean="0"/>
              <a:t>Which is sound wave</a:t>
            </a:r>
            <a:endParaRPr lang="en-US" sz="1800" b="1" baseline="-25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MHD wave – Proof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6019800" cy="31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7543800" y="1828800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(10)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352800"/>
            <a:ext cx="3667122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7543800" y="3429000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(11)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876800"/>
            <a:ext cx="1371600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 descr="http://1.bp.blogspot.com/-hdYB125PDxI/VBrueddmkWI/AAAAAAAAACQ/IsBy9su4OTc/s320/20140918_22043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3810000"/>
            <a:ext cx="3505200" cy="2628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assume case 1b </a:t>
            </a:r>
            <a:r>
              <a:rPr lang="en-US" sz="1800" b="1" dirty="0" err="1" smtClean="0"/>
              <a:t>u’⊥B</a:t>
            </a:r>
            <a:r>
              <a:rPr lang="en-US" sz="1800" b="1" baseline="-25000" dirty="0" err="1" smtClean="0"/>
              <a:t>o</a:t>
            </a:r>
            <a:endParaRPr lang="en-US" sz="1800" b="1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800" dirty="0" smtClean="0"/>
              <a:t>Which is </a:t>
            </a:r>
            <a:r>
              <a:rPr lang="en-US" sz="1800" dirty="0" err="1" smtClean="0"/>
              <a:t>Alfvén</a:t>
            </a:r>
            <a:r>
              <a:rPr lang="en-US" sz="1800" dirty="0" smtClean="0"/>
              <a:t> wave!</a:t>
            </a:r>
          </a:p>
          <a:p>
            <a:r>
              <a:rPr lang="en-US" sz="1800" dirty="0" smtClean="0"/>
              <a:t>assume case 2 </a:t>
            </a:r>
            <a:r>
              <a:rPr lang="en-US" sz="1800" b="1" dirty="0" err="1" smtClean="0"/>
              <a:t>k⊥B</a:t>
            </a:r>
            <a:r>
              <a:rPr lang="en-US" sz="1800" b="1" baseline="-25000" dirty="0" err="1" smtClean="0"/>
              <a:t>o</a:t>
            </a:r>
            <a:endParaRPr lang="en-US" sz="1800" b="1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800" dirty="0" smtClean="0"/>
          </a:p>
          <a:p>
            <a:r>
              <a:rPr lang="en-US" sz="1800" dirty="0" smtClean="0"/>
              <a:t>Which is magnetic-acoustic wave!</a:t>
            </a:r>
          </a:p>
          <a:p>
            <a:endParaRPr 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MHD wave – Proof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057400"/>
            <a:ext cx="154526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 descr="http://4.bp.blogspot.com/--10Qw2AOQx0/VBrud43sE3I/AAAAAAAAACU/WIGzoa3FAMI/s320/20140918_2210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219200"/>
            <a:ext cx="3352799" cy="2514600"/>
          </a:xfrm>
          <a:prstGeom prst="rect">
            <a:avLst/>
          </a:prstGeom>
          <a:noFill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267200"/>
            <a:ext cx="237271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 descr="http://3.bp.blogspot.com/-Qdvm9o6_91s/VBruda7FE8I/AAAAAAAAACM/HeERQyNhlOw/s320/20140918_22213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3962400"/>
            <a:ext cx="3352800" cy="2514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33400" y="3048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Numerical Methods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Finite Different</a:t>
            </a:r>
          </a:p>
          <a:p>
            <a:r>
              <a:rPr lang="en-US" dirty="0" smtClean="0"/>
              <a:t>Operator splitting</a:t>
            </a:r>
          </a:p>
          <a:p>
            <a:r>
              <a:rPr lang="en-US" dirty="0" smtClean="0"/>
              <a:t>Straggled mesh</a:t>
            </a:r>
          </a:p>
          <a:p>
            <a:r>
              <a:rPr lang="en-US" dirty="0" smtClean="0"/>
              <a:t>Artificial viscosity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MOCCT</a:t>
            </a:r>
          </a:p>
          <a:p>
            <a:r>
              <a:rPr lang="en-US" dirty="0" smtClean="0"/>
              <a:t>First introduce the hydrodynamic, then MHD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(just like in the paper)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Numerical Methods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Extract the pure hydro part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with</a:t>
            </a:r>
            <a:endParaRPr 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Hydro-Dynamics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1" y="2057401"/>
            <a:ext cx="2057400" cy="208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5562600" y="2286000"/>
            <a:ext cx="76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(12a)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(12b)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(12c)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(12d)</a:t>
            </a:r>
          </a:p>
          <a:p>
            <a:endParaRPr lang="en-US" sz="1200" dirty="0" smtClean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343400"/>
            <a:ext cx="1676400" cy="6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019800" y="6324600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Stone &amp; Norman(1992)</a:t>
            </a:r>
            <a:endParaRPr 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Operator splitting break PDEs into parts</a:t>
            </a:r>
          </a:p>
          <a:p>
            <a:r>
              <a:rPr lang="en-US" sz="2000" dirty="0" smtClean="0"/>
              <a:t>E.g. for equation: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We assume that the operator an split into part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y is evaluated :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 – Operator Splitting</a:t>
            </a: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133600"/>
            <a:ext cx="1371600" cy="77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352800"/>
            <a:ext cx="4038600" cy="42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4267200"/>
            <a:ext cx="2316919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set of HD </a:t>
            </a:r>
            <a:r>
              <a:rPr lang="en-US" sz="2000" dirty="0" err="1" smtClean="0"/>
              <a:t>eqn</a:t>
            </a:r>
            <a:r>
              <a:rPr lang="en-US" sz="2000" dirty="0" smtClean="0"/>
              <a:t> is then grouped into two step, namely :</a:t>
            </a:r>
          </a:p>
          <a:p>
            <a:r>
              <a:rPr lang="en-US" sz="2000" dirty="0" smtClean="0"/>
              <a:t>Source step 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And transport step</a:t>
            </a:r>
            <a:endParaRPr 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HD – Operator Splitting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599" y="1981200"/>
            <a:ext cx="303502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199" y="3657600"/>
            <a:ext cx="332818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953000"/>
            <a:ext cx="3505200" cy="67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4648200"/>
            <a:ext cx="1676400" cy="169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0" y="3200400"/>
            <a:ext cx="1447800" cy="547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線單箭頭接點 11"/>
          <p:cNvCxnSpPr>
            <a:endCxn id="39938" idx="3"/>
          </p:cNvCxnSpPr>
          <p:nvPr/>
        </p:nvCxnSpPr>
        <p:spPr>
          <a:xfrm flipH="1" flipV="1">
            <a:off x="5930628" y="2667000"/>
            <a:ext cx="1765572" cy="53340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6172200" y="3657600"/>
            <a:ext cx="2057400" cy="99060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Set of Physics equations</a:t>
            </a:r>
          </a:p>
          <a:p>
            <a:pPr lvl="1"/>
            <a:r>
              <a:rPr lang="en-US" dirty="0" smtClean="0"/>
              <a:t>Physics equations</a:t>
            </a:r>
          </a:p>
          <a:p>
            <a:pPr lvl="1"/>
            <a:r>
              <a:rPr lang="en-US" dirty="0" smtClean="0"/>
              <a:t>expected phenomena – MHD wave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Simulation techniques and their implementation in Zeus-MP</a:t>
            </a:r>
          </a:p>
          <a:p>
            <a:pPr lvl="1"/>
            <a:r>
              <a:rPr lang="en-US" dirty="0" smtClean="0"/>
              <a:t>Operator splitting</a:t>
            </a:r>
          </a:p>
          <a:p>
            <a:pPr lvl="1"/>
            <a:r>
              <a:rPr lang="en-US" dirty="0" smtClean="0"/>
              <a:t>Straggled mesh</a:t>
            </a:r>
          </a:p>
          <a:p>
            <a:pPr lvl="1"/>
            <a:r>
              <a:rPr lang="en-US" dirty="0" smtClean="0"/>
              <a:t>Artificial viscosity</a:t>
            </a:r>
          </a:p>
          <a:p>
            <a:pPr lvl="1"/>
            <a:r>
              <a:rPr lang="en-US" dirty="0" smtClean="0"/>
              <a:t>MOCCT</a:t>
            </a:r>
          </a:p>
          <a:p>
            <a:endParaRPr lang="en-US" dirty="0" smtClean="0"/>
          </a:p>
          <a:p>
            <a:r>
              <a:rPr lang="en-US" dirty="0" smtClean="0"/>
              <a:t>Sample problems by Zeus-MP</a:t>
            </a:r>
          </a:p>
          <a:p>
            <a:pPr lvl="1"/>
            <a:r>
              <a:rPr lang="en-US" dirty="0" smtClean="0"/>
              <a:t>Brio and Wu Tube</a:t>
            </a:r>
          </a:p>
          <a:p>
            <a:pPr lvl="1"/>
            <a:r>
              <a:rPr lang="en-US" dirty="0" smtClean="0"/>
              <a:t>Kelvin Helmholtz instability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Vector from differencing scalar are in centered location between the scalar ,</a:t>
            </a:r>
          </a:p>
          <a:p>
            <a:pPr lvl="1"/>
            <a:r>
              <a:rPr lang="en-US" sz="1600" dirty="0" smtClean="0"/>
              <a:t> centered differences are second order accurate </a:t>
            </a:r>
          </a:p>
          <a:p>
            <a:pPr lvl="1"/>
            <a:r>
              <a:rPr lang="en-US" sz="1600" dirty="0" smtClean="0"/>
              <a:t>Number of interpolation is reduced for advection equation</a:t>
            </a:r>
          </a:p>
          <a:p>
            <a:r>
              <a:rPr lang="en-US" sz="2000" dirty="0" smtClean="0"/>
              <a:t>The equation is then solved by finite different method:</a:t>
            </a:r>
            <a:br>
              <a:rPr lang="en-US" sz="2000" dirty="0" smtClean="0"/>
            </a:br>
            <a:r>
              <a:rPr lang="en-US" sz="2000" dirty="0" smtClean="0"/>
              <a:t>e.g. in the first </a:t>
            </a:r>
            <a:r>
              <a:rPr lang="en-US" sz="2000" dirty="0" err="1" smtClean="0"/>
              <a:t>substep</a:t>
            </a:r>
            <a:r>
              <a:rPr lang="en-US" sz="2000" dirty="0" smtClean="0"/>
              <a:t> of source term: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finite different </a:t>
            </a:r>
            <a:r>
              <a:rPr lang="en-US" sz="2000" dirty="0" smtClean="0"/>
              <a:t>form:</a:t>
            </a:r>
            <a:endParaRPr lang="en-US" sz="2000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 – the staggered mesh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048000"/>
            <a:ext cx="3083569" cy="268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4191000" y="57150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Position of variable, note that this graph is for ZEUS -2D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r="30000" b="50213"/>
          <a:stretch>
            <a:fillRect/>
          </a:stretch>
        </p:blipFill>
        <p:spPr bwMode="auto">
          <a:xfrm>
            <a:off x="2286000" y="335280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648200"/>
            <a:ext cx="4981575" cy="78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source step, artificial viscosity is added to smooth discontinuities, which proposed by von Neumann &amp; </a:t>
            </a:r>
            <a:r>
              <a:rPr lang="en-US" sz="2000" dirty="0" err="1" smtClean="0"/>
              <a:t>Richtmyer</a:t>
            </a:r>
            <a:endParaRPr lang="en-US" sz="2000" dirty="0" smtClean="0"/>
          </a:p>
          <a:p>
            <a:r>
              <a:rPr lang="en-US" sz="2000" dirty="0" smtClean="0"/>
              <a:t>Non-linear viscosity is added, such that it is large in shock but small elsewhere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 </a:t>
            </a:r>
            <a:r>
              <a:rPr lang="en-US" sz="4400" dirty="0" smtClean="0"/>
              <a:t>artificial viscosity 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3886200" cy="116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05400" y="2971800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i+1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Integral forms of transport equation is used, such that the total quantity of advected variable is conserved</a:t>
            </a:r>
          </a:p>
          <a:p>
            <a:r>
              <a:rPr lang="en-US" sz="2800" dirty="0" smtClean="0"/>
              <a:t>The transport step is measured on a moving grid with velocity </a:t>
            </a:r>
            <a:r>
              <a:rPr lang="en-US" sz="2800" b="1" i="1" dirty="0" smtClean="0"/>
              <a:t>v</a:t>
            </a:r>
            <a:r>
              <a:rPr lang="en-US" sz="2800" b="1" i="1" baseline="-25000" dirty="0" smtClean="0"/>
              <a:t>g</a:t>
            </a:r>
            <a:r>
              <a:rPr lang="en-US" sz="2800" dirty="0" smtClean="0"/>
              <a:t> , to provide some degree of freedom like </a:t>
            </a:r>
          </a:p>
          <a:p>
            <a:r>
              <a:rPr lang="en-US" sz="2800" dirty="0" smtClean="0"/>
              <a:t>Equal the grid velocity to fluid velocity</a:t>
            </a:r>
          </a:p>
          <a:p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to HD </a:t>
            </a:r>
          </a:p>
          <a:p>
            <a:pPr lvl="1"/>
            <a:r>
              <a:rPr lang="en-US" dirty="0" smtClean="0"/>
              <a:t>Divergence free condition</a:t>
            </a:r>
          </a:p>
          <a:p>
            <a:pPr lvl="1"/>
            <a:r>
              <a:rPr lang="en-US" dirty="0" smtClean="0"/>
              <a:t>New families of wave </a:t>
            </a:r>
          </a:p>
          <a:p>
            <a:r>
              <a:rPr lang="en-US" dirty="0" smtClean="0"/>
              <a:t>New method called MOC-CT is introduced:</a:t>
            </a:r>
            <a:br>
              <a:rPr lang="en-US" dirty="0" smtClean="0"/>
            </a:br>
            <a:r>
              <a:rPr lang="en-US" u="sng" dirty="0" smtClean="0"/>
              <a:t>M</a:t>
            </a:r>
            <a:r>
              <a:rPr lang="en-US" dirty="0" smtClean="0"/>
              <a:t>ethod </a:t>
            </a:r>
            <a:r>
              <a:rPr lang="en-US" u="sng" dirty="0" smtClean="0"/>
              <a:t>O</a:t>
            </a:r>
            <a:r>
              <a:rPr lang="en-US" dirty="0" smtClean="0"/>
              <a:t>f </a:t>
            </a:r>
            <a:r>
              <a:rPr lang="en-US" u="sng" dirty="0" smtClean="0"/>
              <a:t>C</a:t>
            </a:r>
            <a:r>
              <a:rPr lang="en-US" dirty="0" smtClean="0"/>
              <a:t>haracteristic – </a:t>
            </a:r>
            <a:r>
              <a:rPr lang="en-US" u="sng" dirty="0" smtClean="0"/>
              <a:t>C</a:t>
            </a:r>
            <a:r>
              <a:rPr lang="en-US" dirty="0" smtClean="0"/>
              <a:t>onstrained </a:t>
            </a:r>
            <a:r>
              <a:rPr lang="en-US" u="sng" dirty="0" smtClean="0"/>
              <a:t>T</a:t>
            </a:r>
            <a:r>
              <a:rPr lang="en-US" dirty="0" smtClean="0"/>
              <a:t>ransport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Magneto-Hydro-Dynamics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Momentum equation: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operator spited equation become: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Followed by MOCCT step: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with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MHD – New terms 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752600"/>
            <a:ext cx="4267200" cy="61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線單箭頭接點 9"/>
          <p:cNvCxnSpPr/>
          <p:nvPr/>
        </p:nvCxnSpPr>
        <p:spPr>
          <a:xfrm flipH="1">
            <a:off x="4267200" y="1524000"/>
            <a:ext cx="304800" cy="2712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495800" y="10668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Magnetic pressure</a:t>
            </a:r>
          </a:p>
          <a:p>
            <a:r>
              <a:rPr lang="en-US" sz="1400" dirty="0" smtClean="0"/>
              <a:t>Magnetic-acoustic wave</a:t>
            </a:r>
            <a:endParaRPr lang="en-US" sz="1400" dirty="0"/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5486400" y="2209800"/>
            <a:ext cx="838200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400800" y="23622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Magnetic tension</a:t>
            </a:r>
          </a:p>
          <a:p>
            <a:r>
              <a:rPr lang="en-US" sz="1400" dirty="0" smtClean="0"/>
              <a:t>Alfven wave</a:t>
            </a:r>
          </a:p>
          <a:p>
            <a:endParaRPr lang="en-US" sz="1400" dirty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895600"/>
            <a:ext cx="345775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4419600"/>
            <a:ext cx="3790950" cy="112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5671542"/>
            <a:ext cx="1600200" cy="3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divergence free condition is guaranteed as long as the </a:t>
            </a:r>
            <a:r>
              <a:rPr lang="en-US" sz="2000" dirty="0" err="1" smtClean="0"/>
              <a:t>emf</a:t>
            </a:r>
            <a:r>
              <a:rPr lang="en-US" sz="2000" dirty="0" smtClean="0"/>
              <a:t> are evaluated one and only once per time step (Stone &amp; Norman 1992b)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MOCCT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3148" y="4114800"/>
            <a:ext cx="3419972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819400"/>
            <a:ext cx="46428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1676400" y="4343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how to calculate </a:t>
            </a:r>
            <a:r>
              <a:rPr lang="en-US" dirty="0" err="1" smtClean="0"/>
              <a:t>emf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429000" y="3733800"/>
            <a:ext cx="76200" cy="533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= v x 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Just the value is time centered value, </a:t>
            </a:r>
          </a:p>
          <a:p>
            <a:r>
              <a:rPr lang="en-US" dirty="0" smtClean="0"/>
              <a:t>They are computed by consider </a:t>
            </a:r>
            <a:r>
              <a:rPr lang="en-US" dirty="0" err="1" smtClean="0"/>
              <a:t>alfven</a:t>
            </a:r>
            <a:r>
              <a:rPr lang="en-US" dirty="0" smtClean="0"/>
              <a:t> wave only???</a:t>
            </a:r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057400"/>
            <a:ext cx="48101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sure that the information transfer is smaller then one grid in one time step</a:t>
            </a:r>
          </a:p>
          <a:p>
            <a:r>
              <a:rPr lang="en-US" dirty="0" smtClean="0"/>
              <a:t>Min(</a:t>
            </a:r>
            <a:r>
              <a:rPr lang="el-GR" dirty="0" smtClean="0"/>
              <a:t>Δ</a:t>
            </a:r>
            <a:r>
              <a:rPr lang="en-US" dirty="0" smtClean="0"/>
              <a:t>x) &gt; 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 + |u|)</a:t>
            </a:r>
            <a:r>
              <a:rPr lang="en-US" dirty="0" smtClean="0"/>
              <a:t> </a:t>
            </a:r>
            <a:r>
              <a:rPr lang="el-GR" dirty="0" smtClean="0"/>
              <a:t>Δ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Courant condition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ZEUS – MP overall 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676400"/>
            <a:ext cx="2743200" cy="406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內容版面配置區 4"/>
          <p:cNvSpPr txBox="1">
            <a:spLocks noGrp="1"/>
          </p:cNvSpPr>
          <p:nvPr>
            <p:ph idx="1"/>
          </p:nvPr>
        </p:nvSpPr>
        <p:spPr>
          <a:xfrm>
            <a:off x="457200" y="148132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43600" y="5638800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Hayes et al (2006)</a:t>
            </a:r>
            <a:endParaRPr lang="en-US"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Sample Problems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Brio and Wu Tube</a:t>
            </a:r>
          </a:p>
          <a:p>
            <a:r>
              <a:rPr lang="en-US" dirty="0" smtClean="0"/>
              <a:t>Kelvin Helmholtz instability</a:t>
            </a:r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by Zeus - MP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Brio and Wu proposed this problem in their paper (1988) </a:t>
            </a:r>
          </a:p>
          <a:p>
            <a:r>
              <a:rPr lang="en-US" dirty="0" smtClean="0"/>
              <a:t>Which is a shock tube with magnetic field</a:t>
            </a:r>
          </a:p>
          <a:p>
            <a:r>
              <a:rPr lang="en-US" dirty="0" smtClean="0"/>
              <a:t>This problem in included in the ZEUS –MP code as standard test</a:t>
            </a:r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 tube  - background 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886200"/>
            <a:ext cx="2895600" cy="118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problem is with two discontinuous</a:t>
            </a:r>
          </a:p>
          <a:p>
            <a:r>
              <a:rPr lang="en-US" sz="2400" dirty="0" smtClean="0"/>
              <a:t>1D problem</a:t>
            </a:r>
          </a:p>
          <a:p>
            <a:r>
              <a:rPr lang="en-US" sz="2400" dirty="0" smtClean="0"/>
              <a:t>For </a:t>
            </a:r>
            <a:r>
              <a:rPr lang="el-GR" sz="2400" dirty="0" smtClean="0"/>
              <a:t>γ</a:t>
            </a:r>
            <a:r>
              <a:rPr lang="en-US" sz="2400" dirty="0" smtClean="0"/>
              <a:t> = 2 gas</a:t>
            </a:r>
          </a:p>
          <a:p>
            <a:r>
              <a:rPr lang="en-US" sz="2400" dirty="0" smtClean="0"/>
              <a:t>Left :   (P,</a:t>
            </a:r>
            <a:r>
              <a:rPr lang="el-GR" sz="2400" dirty="0" smtClean="0"/>
              <a:t>ρ</a:t>
            </a:r>
            <a:r>
              <a:rPr lang="en-US" sz="2400" dirty="0" smtClean="0"/>
              <a:t>,</a:t>
            </a:r>
            <a:r>
              <a:rPr lang="en-US" sz="2400" dirty="0" err="1" smtClean="0"/>
              <a:t>Bx,By,Bz</a:t>
            </a:r>
            <a:r>
              <a:rPr lang="en-US" sz="2400" dirty="0" smtClean="0"/>
              <a:t> ) = (1.0, 1.0,0.75,0.6,0.8)</a:t>
            </a:r>
          </a:p>
          <a:p>
            <a:r>
              <a:rPr lang="en-US" sz="2400" dirty="0" smtClean="0"/>
              <a:t>Right : (P,</a:t>
            </a:r>
            <a:r>
              <a:rPr lang="el-GR" sz="2400" dirty="0" smtClean="0"/>
              <a:t>ρ</a:t>
            </a:r>
            <a:r>
              <a:rPr lang="en-US" sz="2400" dirty="0" smtClean="0"/>
              <a:t>,</a:t>
            </a:r>
            <a:r>
              <a:rPr lang="en-US" sz="2400" dirty="0" err="1" smtClean="0"/>
              <a:t>Bx,By,Bz</a:t>
            </a:r>
            <a:r>
              <a:rPr lang="en-US" sz="2400" dirty="0" smtClean="0"/>
              <a:t> ) = (0.1, 0.125,0.75,-0.6,-0.8)</a:t>
            </a:r>
          </a:p>
          <a:p>
            <a:r>
              <a:rPr lang="en-US" sz="2400" dirty="0" smtClean="0"/>
              <a:t>800 Zone ,run from t = 0 to t = 100</a:t>
            </a:r>
          </a:p>
          <a:p>
            <a:r>
              <a:rPr lang="en-US" sz="2400" dirty="0" smtClean="0"/>
              <a:t>outflow boundary condition</a:t>
            </a:r>
            <a:endParaRPr 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 tube - Setup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04800"/>
            <a:ext cx="2895600" cy="118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 tube  - Result</a:t>
            </a:r>
            <a:endParaRPr lang="en-US" dirty="0"/>
          </a:p>
        </p:txBody>
      </p:sp>
      <p:pic>
        <p:nvPicPr>
          <p:cNvPr id="4" name="Picture 3" descr="C:\Users\Paros\Downloads\output_vOyU4J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362200"/>
            <a:ext cx="4600575" cy="2771775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3429000" y="1905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Density against x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result is compare by BW and Zeus-2D (mentioned in the paper) by L1 error norm test</a:t>
            </a:r>
            <a:endParaRPr 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 tube - Discussion</a:t>
            </a:r>
            <a:endParaRPr lang="en-US" dirty="0"/>
          </a:p>
        </p:txBody>
      </p:sp>
      <p:graphicFrame>
        <p:nvGraphicFramePr>
          <p:cNvPr id="5" name="圖表 4"/>
          <p:cNvGraphicFramePr/>
          <p:nvPr/>
        </p:nvGraphicFramePr>
        <p:xfrm>
          <a:off x="1676400" y="2514600"/>
          <a:ext cx="64008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直線單箭頭接點 6"/>
          <p:cNvCxnSpPr>
            <a:stCxn id="33" idx="0"/>
          </p:cNvCxnSpPr>
          <p:nvPr/>
        </p:nvCxnSpPr>
        <p:spPr>
          <a:xfrm flipV="1">
            <a:off x="1638300" y="3352800"/>
            <a:ext cx="2095500" cy="13716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133600" y="5105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wave* </a:t>
            </a:r>
            <a:endParaRPr lang="en-US" dirty="0"/>
          </a:p>
        </p:txBody>
      </p:sp>
      <p:cxnSp>
        <p:nvCxnSpPr>
          <p:cNvPr id="13" name="直線單箭頭接點 12"/>
          <p:cNvCxnSpPr>
            <a:stCxn id="12" idx="0"/>
          </p:cNvCxnSpPr>
          <p:nvPr/>
        </p:nvCxnSpPr>
        <p:spPr>
          <a:xfrm flipV="1">
            <a:off x="3314700" y="3581400"/>
            <a:ext cx="723900" cy="15240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21" idx="0"/>
          </p:cNvCxnSpPr>
          <p:nvPr/>
        </p:nvCxnSpPr>
        <p:spPr>
          <a:xfrm flipV="1">
            <a:off x="4419600" y="3810000"/>
            <a:ext cx="76200" cy="16002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0" idx="2"/>
          </p:cNvCxnSpPr>
          <p:nvPr/>
        </p:nvCxnSpPr>
        <p:spPr>
          <a:xfrm flipH="1">
            <a:off x="5029200" y="2579132"/>
            <a:ext cx="1104900" cy="145946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8" idx="0"/>
          </p:cNvCxnSpPr>
          <p:nvPr/>
        </p:nvCxnSpPr>
        <p:spPr>
          <a:xfrm flipH="1" flipV="1">
            <a:off x="6019800" y="4267200"/>
            <a:ext cx="1562100" cy="6858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858000" y="4953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rarefaction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638800" y="2209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shock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581400" y="5410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discontinuity</a:t>
            </a:r>
            <a:endParaRPr 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57200" y="4724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rarefaction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Occur when there is a velocity difference across interface of two fluids </a:t>
            </a:r>
          </a:p>
          <a:p>
            <a:r>
              <a:rPr lang="en-US" sz="2000" dirty="0" smtClean="0"/>
              <a:t>The proof is not given here, but the step</a:t>
            </a:r>
          </a:p>
          <a:p>
            <a:pPr lvl="1"/>
            <a:r>
              <a:rPr lang="en-US" sz="2000" dirty="0" smtClean="0"/>
              <a:t>A scalar flow is used to perturb the velocity of particle at  boundary</a:t>
            </a:r>
          </a:p>
          <a:p>
            <a:pPr lvl="1"/>
            <a:r>
              <a:rPr lang="en-US" sz="2000" dirty="0" smtClean="0"/>
              <a:t>Only linear terms are kept</a:t>
            </a:r>
          </a:p>
          <a:p>
            <a:pPr lvl="1"/>
            <a:r>
              <a:rPr lang="en-US" sz="2000" dirty="0" smtClean="0"/>
              <a:t>the pressure is kept continuous at boundary</a:t>
            </a:r>
          </a:p>
          <a:p>
            <a:pPr lvl="1"/>
            <a:r>
              <a:rPr lang="en-US" sz="2000" dirty="0" smtClean="0"/>
              <a:t>Find the dispersion relation</a:t>
            </a:r>
          </a:p>
          <a:p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KH instability- background(incomplete)</a:t>
            </a:r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410200"/>
            <a:ext cx="5486400" cy="70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2514600" y="1752600"/>
          <a:ext cx="35052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8697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4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7973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 instability- Setup</a:t>
            </a:r>
            <a:endParaRPr lang="en-US" dirty="0"/>
          </a:p>
        </p:txBody>
      </p:sp>
      <p:pic>
        <p:nvPicPr>
          <p:cNvPr id="4" name="Picture 3" descr="http://2.bp.blogspot.com/-XId4qWz9h78/VIcA6_NqAjI/AAAAAAAAAEI/c6iSNisR1zo/s1600/Wavecloudsduv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28600"/>
            <a:ext cx="2362200" cy="1110234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6858000" y="137160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Wikipedia</a:t>
            </a:r>
            <a:endParaRPr lang="en-US" sz="1000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343400" y="1752600"/>
            <a:ext cx="0" cy="297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514600" y="3276600"/>
            <a:ext cx="3505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114800" y="14478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y=0.5</a:t>
            </a:r>
            <a:endParaRPr 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096000" y="32004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x=0.5</a:t>
            </a:r>
            <a:endParaRPr lang="en-US" sz="1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828800" y="31242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x=-0.5</a:t>
            </a:r>
            <a:endParaRPr lang="en-US" sz="1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038600" y="4800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y=-0.5</a:t>
            </a:r>
            <a:endParaRPr lang="en-US" sz="1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172200" y="45720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Grid : 200 x 200</a:t>
            </a:r>
          </a:p>
          <a:p>
            <a:r>
              <a:rPr lang="en-US" sz="1500" dirty="0" smtClean="0"/>
              <a:t>Boundary condition : periodic everywhere</a:t>
            </a:r>
          </a:p>
          <a:p>
            <a:r>
              <a:rPr lang="en-US" sz="1500" dirty="0" smtClean="0">
                <a:latin typeface="Calibri"/>
              </a:rPr>
              <a:t>ϒ = 1.4 </a:t>
            </a:r>
            <a:r>
              <a:rPr lang="en-US" sz="1500" dirty="0" smtClean="0"/>
              <a:t>everywhere</a:t>
            </a:r>
            <a:endParaRPr lang="en-US" sz="15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895600" y="4038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 = 2.5</a:t>
            </a:r>
          </a:p>
          <a:p>
            <a:r>
              <a:rPr lang="en-US" sz="1200" dirty="0" smtClean="0">
                <a:latin typeface="Calibri"/>
              </a:rPr>
              <a:t>ρ  = 1</a:t>
            </a:r>
          </a:p>
          <a:p>
            <a:r>
              <a:rPr lang="en-US" sz="1200" dirty="0" err="1" smtClean="0">
                <a:latin typeface="Calibri"/>
              </a:rPr>
              <a:t>Vx</a:t>
            </a:r>
            <a:r>
              <a:rPr lang="en-US" sz="1200" dirty="0" smtClean="0">
                <a:latin typeface="Calibri"/>
              </a:rPr>
              <a:t> = 0.5</a:t>
            </a:r>
            <a:endParaRPr lang="en-US" sz="1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505200" y="22860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y=0.25</a:t>
            </a:r>
            <a:endParaRPr lang="en-US" sz="1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419600" y="39624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y=-0.25</a:t>
            </a:r>
            <a:endParaRPr lang="en-US" sz="1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895600" y="3276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 = 2.5</a:t>
            </a:r>
          </a:p>
          <a:p>
            <a:r>
              <a:rPr lang="en-US" sz="1200" dirty="0" smtClean="0">
                <a:latin typeface="Calibri"/>
              </a:rPr>
              <a:t>ρ  = 2</a:t>
            </a:r>
          </a:p>
          <a:p>
            <a:r>
              <a:rPr lang="en-US" sz="1200" dirty="0" err="1" smtClean="0">
                <a:latin typeface="Calibri"/>
              </a:rPr>
              <a:t>Vx</a:t>
            </a:r>
            <a:r>
              <a:rPr lang="en-US" sz="1200" dirty="0" smtClean="0">
                <a:latin typeface="Calibri"/>
              </a:rPr>
              <a:t> = -0.5</a:t>
            </a:r>
            <a:endParaRPr lang="en-US" sz="1200" dirty="0"/>
          </a:p>
        </p:txBody>
      </p:sp>
      <p:sp>
        <p:nvSpPr>
          <p:cNvPr id="34" name="手繪多邊形 33"/>
          <p:cNvSpPr/>
          <p:nvPr/>
        </p:nvSpPr>
        <p:spPr>
          <a:xfrm>
            <a:off x="2529840" y="2330450"/>
            <a:ext cx="3467100" cy="506730"/>
          </a:xfrm>
          <a:custGeom>
            <a:avLst/>
            <a:gdLst>
              <a:gd name="connsiteX0" fmla="*/ 0 w 3467100"/>
              <a:gd name="connsiteY0" fmla="*/ 283210 h 506730"/>
              <a:gd name="connsiteX1" fmla="*/ 906780 w 3467100"/>
              <a:gd name="connsiteY1" fmla="*/ 504190 h 506730"/>
              <a:gd name="connsiteX2" fmla="*/ 1828800 w 3467100"/>
              <a:gd name="connsiteY2" fmla="*/ 298450 h 506730"/>
              <a:gd name="connsiteX3" fmla="*/ 2697480 w 3467100"/>
              <a:gd name="connsiteY3" fmla="*/ 1270 h 506730"/>
              <a:gd name="connsiteX4" fmla="*/ 3467100 w 3467100"/>
              <a:gd name="connsiteY4" fmla="*/ 306070 h 50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00" h="506730">
                <a:moveTo>
                  <a:pt x="0" y="283210"/>
                </a:moveTo>
                <a:cubicBezTo>
                  <a:pt x="300990" y="392430"/>
                  <a:pt x="601980" y="501650"/>
                  <a:pt x="906780" y="504190"/>
                </a:cubicBezTo>
                <a:cubicBezTo>
                  <a:pt x="1211580" y="506730"/>
                  <a:pt x="1530350" y="382270"/>
                  <a:pt x="1828800" y="298450"/>
                </a:cubicBezTo>
                <a:cubicBezTo>
                  <a:pt x="2127250" y="214630"/>
                  <a:pt x="2424430" y="0"/>
                  <a:pt x="2697480" y="1270"/>
                </a:cubicBezTo>
                <a:cubicBezTo>
                  <a:pt x="2970530" y="2540"/>
                  <a:pt x="3326130" y="261620"/>
                  <a:pt x="3467100" y="30607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5257800" y="23622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096000" y="22860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Vy</a:t>
            </a:r>
            <a:r>
              <a:rPr lang="en-US" sz="1000" dirty="0" smtClean="0"/>
              <a:t> amp = 0.01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output_HxDuHK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981200"/>
            <a:ext cx="5181600" cy="3886200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 instability - 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output_o2vBbC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9210" y="2151539"/>
            <a:ext cx="6473190" cy="3813662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 instability – discussion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222222"/>
                </a:solidFill>
              </a:rPr>
              <a:t>Book</a:t>
            </a:r>
          </a:p>
          <a:p>
            <a:pPr lvl="1"/>
            <a:r>
              <a:rPr lang="en-US" sz="2000" dirty="0" smtClean="0">
                <a:solidFill>
                  <a:srgbClr val="222222"/>
                </a:solidFill>
              </a:rPr>
              <a:t>Thompson, An Introduction to Astrophysical Fluid Dynamics, Imperial (2006) </a:t>
            </a:r>
          </a:p>
          <a:p>
            <a:pPr lvl="1"/>
            <a:r>
              <a:rPr lang="en-US" sz="2000" dirty="0" err="1" smtClean="0">
                <a:solidFill>
                  <a:srgbClr val="222222"/>
                </a:solidFill>
              </a:rPr>
              <a:t>Schnack</a:t>
            </a:r>
            <a:r>
              <a:rPr lang="en-US" sz="2000" dirty="0" smtClean="0">
                <a:solidFill>
                  <a:srgbClr val="222222"/>
                </a:solidFill>
              </a:rPr>
              <a:t>, Lectures in </a:t>
            </a:r>
            <a:r>
              <a:rPr lang="en-US" sz="2000" dirty="0" err="1" smtClean="0">
                <a:solidFill>
                  <a:srgbClr val="222222"/>
                </a:solidFill>
              </a:rPr>
              <a:t>Magnetohydrodynamics</a:t>
            </a:r>
            <a:r>
              <a:rPr lang="en-US" sz="2000" dirty="0" smtClean="0">
                <a:solidFill>
                  <a:srgbClr val="222222"/>
                </a:solidFill>
              </a:rPr>
              <a:t>, Springer (2009) </a:t>
            </a:r>
          </a:p>
          <a:p>
            <a:pPr lvl="1"/>
            <a:r>
              <a:rPr lang="en-US" sz="2000" dirty="0" smtClean="0">
                <a:solidFill>
                  <a:srgbClr val="222222"/>
                </a:solidFill>
              </a:rPr>
              <a:t>Faber, Fluid Dynamics for Physicists, Cambridge (1995) </a:t>
            </a:r>
          </a:p>
          <a:p>
            <a:r>
              <a:rPr lang="en-US" dirty="0" smtClean="0">
                <a:solidFill>
                  <a:srgbClr val="222222"/>
                </a:solidFill>
              </a:rPr>
              <a:t>Paper</a:t>
            </a:r>
          </a:p>
          <a:p>
            <a:pPr lvl="1"/>
            <a:r>
              <a:rPr lang="en-US" sz="2000" dirty="0" smtClean="0">
                <a:solidFill>
                  <a:srgbClr val="222222"/>
                </a:solidFill>
              </a:rPr>
              <a:t>ZEUS-2D: A radiation megnetohydrodynamics ode for astrophysical lows in two space dimensions. </a:t>
            </a:r>
            <a:br>
              <a:rPr lang="en-US" sz="2000" dirty="0" smtClean="0">
                <a:solidFill>
                  <a:srgbClr val="222222"/>
                </a:solidFill>
              </a:rPr>
            </a:br>
            <a:r>
              <a:rPr lang="en-US" sz="2000" dirty="0" smtClean="0">
                <a:solidFill>
                  <a:srgbClr val="222222"/>
                </a:solidFill>
              </a:rPr>
              <a:t>I. The hydrodynamic algorithms and test ; (Stone &amp; Norman 1992) </a:t>
            </a:r>
            <a:br>
              <a:rPr lang="en-US" sz="2000" dirty="0" smtClean="0">
                <a:solidFill>
                  <a:srgbClr val="222222"/>
                </a:solidFill>
              </a:rPr>
            </a:br>
            <a:r>
              <a:rPr lang="en-US" sz="2000" dirty="0" smtClean="0">
                <a:solidFill>
                  <a:srgbClr val="222222"/>
                </a:solidFill>
              </a:rPr>
              <a:t>II. The </a:t>
            </a:r>
            <a:r>
              <a:rPr lang="en-US" sz="2000" dirty="0" err="1" smtClean="0">
                <a:solidFill>
                  <a:srgbClr val="222222"/>
                </a:solidFill>
              </a:rPr>
              <a:t>megnetohydrodynamic</a:t>
            </a:r>
            <a:r>
              <a:rPr lang="en-US" sz="2000" dirty="0" smtClean="0">
                <a:solidFill>
                  <a:srgbClr val="222222"/>
                </a:solidFill>
              </a:rPr>
              <a:t> algorithms and test (Stone &amp; Norman 1992)</a:t>
            </a:r>
          </a:p>
          <a:p>
            <a:pPr lvl="1"/>
            <a:r>
              <a:rPr lang="en-US" sz="2200" dirty="0" smtClean="0">
                <a:solidFill>
                  <a:srgbClr val="222222"/>
                </a:solidFill>
              </a:rPr>
              <a:t>Simulating radiating and magnetized flows in multiple dimensions with ZEUS-MP(Hayes 2006)</a:t>
            </a:r>
            <a:r>
              <a:rPr lang="en-US" dirty="0" smtClean="0">
                <a:solidFill>
                  <a:srgbClr val="222222"/>
                </a:solidFill>
              </a:rPr>
              <a:t/>
            </a:r>
            <a:br>
              <a:rPr lang="en-US" dirty="0" smtClean="0">
                <a:solidFill>
                  <a:srgbClr val="222222"/>
                </a:solidFill>
              </a:rPr>
            </a:br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Reading 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first ZEUS code was developed by Clarke(1986)</a:t>
            </a:r>
          </a:p>
          <a:p>
            <a:r>
              <a:rPr lang="en-US" dirty="0" smtClean="0"/>
              <a:t>In 1992, Stone &amp; Norman published an often-cited trio of papers, documented ZEUS-2D</a:t>
            </a:r>
          </a:p>
          <a:p>
            <a:r>
              <a:rPr lang="en-US" dirty="0" smtClean="0"/>
              <a:t>After years of development, Hayes documented ZEUS – MP</a:t>
            </a:r>
          </a:p>
          <a:p>
            <a:r>
              <a:rPr lang="en-US" dirty="0" smtClean="0"/>
              <a:t>ZEUS – MP is compactable on solving HD, ideal MHD, RHD, with self gravity in varies geometry and boundary conditions, with parallelism </a:t>
            </a:r>
          </a:p>
          <a:p>
            <a:r>
              <a:rPr lang="en-US" dirty="0" smtClean="0"/>
              <a:t>In this presentation, RHD and self-gravity and parallelism wont be included</a:t>
            </a:r>
          </a:p>
          <a:p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Zeus -MP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Und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143000"/>
            <a:ext cx="4800600" cy="5048410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- equations</a:t>
            </a:r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19800" y="6324600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Hayes et al (2006)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Eularian</a:t>
            </a:r>
            <a:r>
              <a:rPr lang="en-US" sz="2000" dirty="0" smtClean="0"/>
              <a:t> time derivative : ∂/∂t</a:t>
            </a:r>
            <a:br>
              <a:rPr lang="en-US" sz="2000" dirty="0" smtClean="0"/>
            </a:br>
            <a:r>
              <a:rPr lang="en-US" sz="2000" dirty="0" smtClean="0"/>
              <a:t>at the coordinate fixed at lab frame</a:t>
            </a:r>
          </a:p>
          <a:p>
            <a:r>
              <a:rPr lang="en-US" sz="2000" dirty="0" err="1" smtClean="0"/>
              <a:t>Lagrangean</a:t>
            </a:r>
            <a:r>
              <a:rPr lang="en-US" sz="2000" dirty="0" smtClean="0"/>
              <a:t> derivative D/</a:t>
            </a:r>
            <a:r>
              <a:rPr lang="en-US" sz="2000" dirty="0" err="1" smtClean="0"/>
              <a:t>Dt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follow the fluid element</a:t>
            </a:r>
          </a:p>
          <a:p>
            <a:r>
              <a:rPr lang="en-US" sz="2000" dirty="0" smtClean="0"/>
              <a:t>The adaptive-mesh derivative</a:t>
            </a:r>
            <a:br>
              <a:rPr lang="en-US" sz="2000" dirty="0" smtClean="0"/>
            </a:br>
            <a:r>
              <a:rPr lang="en-US" sz="2000" dirty="0" smtClean="0"/>
              <a:t>follow the moving mesh 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Lagrangean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800" dirty="0" smtClean="0"/>
              <a:t> </a:t>
            </a:r>
            <a:r>
              <a:rPr lang="en-US" sz="2000" dirty="0" err="1" smtClean="0"/>
              <a:t>Eularian</a:t>
            </a:r>
            <a:endParaRPr lang="en-US" sz="20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derivative </a:t>
            </a:r>
            <a:endParaRPr 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343400"/>
            <a:ext cx="4991100" cy="73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proof is quiet similar in investigating wave/ instability</a:t>
            </a:r>
          </a:p>
          <a:p>
            <a:r>
              <a:rPr lang="en-US" dirty="0" smtClean="0"/>
              <a:t>Usual Steps :</a:t>
            </a:r>
          </a:p>
          <a:p>
            <a:pPr lvl="1"/>
            <a:r>
              <a:rPr lang="en-US" dirty="0" smtClean="0"/>
              <a:t>Introduce little perturbation to system of equation</a:t>
            </a:r>
          </a:p>
          <a:p>
            <a:pPr lvl="1"/>
            <a:r>
              <a:rPr lang="en-US" dirty="0" smtClean="0"/>
              <a:t>To guess a plane wave solution</a:t>
            </a:r>
          </a:p>
          <a:p>
            <a:pPr lvl="1"/>
            <a:r>
              <a:rPr lang="en-US" dirty="0" smtClean="0"/>
              <a:t>Obtain the dispersion relation</a:t>
            </a:r>
          </a:p>
          <a:p>
            <a:r>
              <a:rPr lang="en-US" dirty="0" smtClean="0"/>
              <a:t>Learn MHD wave in 5 minutes 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MHD wave – Why 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4595</TotalTime>
  <Words>1102</Words>
  <Application>Microsoft Office PowerPoint</Application>
  <PresentationFormat>如螢幕大小 (4:3)</PresentationFormat>
  <Paragraphs>314</Paragraphs>
  <Slides>38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匯合</vt:lpstr>
      <vt:lpstr>Basics on Simulation with ZEUS-MP</vt:lpstr>
      <vt:lpstr>Content</vt:lpstr>
      <vt:lpstr>Introduction</vt:lpstr>
      <vt:lpstr>List of Reading :</vt:lpstr>
      <vt:lpstr>Introduction : Zeus -MP</vt:lpstr>
      <vt:lpstr>Physics</vt:lpstr>
      <vt:lpstr>Physics - equations</vt:lpstr>
      <vt:lpstr>Time derivative </vt:lpstr>
      <vt:lpstr>MHD wave – Why ?</vt:lpstr>
      <vt:lpstr>MHD wave – Assumption</vt:lpstr>
      <vt:lpstr>MHD wave – Proof</vt:lpstr>
      <vt:lpstr>MHD wave – Proof</vt:lpstr>
      <vt:lpstr>MHD wave – Proof</vt:lpstr>
      <vt:lpstr>MHD wave – Proof</vt:lpstr>
      <vt:lpstr>Numerical Methods</vt:lpstr>
      <vt:lpstr>Numerical Methods</vt:lpstr>
      <vt:lpstr>Hydro-Dynamics</vt:lpstr>
      <vt:lpstr>HD – Operator Splitting</vt:lpstr>
      <vt:lpstr>HD – Operator Splitting</vt:lpstr>
      <vt:lpstr>HD – the staggered mesh</vt:lpstr>
      <vt:lpstr>HD artificial viscosity </vt:lpstr>
      <vt:lpstr>投影片 22</vt:lpstr>
      <vt:lpstr>Magneto-Hydro-Dynamics</vt:lpstr>
      <vt:lpstr>MHD – New terms </vt:lpstr>
      <vt:lpstr>MOCCT</vt:lpstr>
      <vt:lpstr>MOC </vt:lpstr>
      <vt:lpstr>Courant condition</vt:lpstr>
      <vt:lpstr>ZEUS – MP overall </vt:lpstr>
      <vt:lpstr>Sample Problems</vt:lpstr>
      <vt:lpstr>Examples by Zeus - MP</vt:lpstr>
      <vt:lpstr>BW tube  - background </vt:lpstr>
      <vt:lpstr>BW tube - Setup</vt:lpstr>
      <vt:lpstr>BW tube  - Result</vt:lpstr>
      <vt:lpstr>BW tube - Discussion</vt:lpstr>
      <vt:lpstr>KH instability- background(incomplete)</vt:lpstr>
      <vt:lpstr>KH instability- Setup</vt:lpstr>
      <vt:lpstr>KH instability - Result</vt:lpstr>
      <vt:lpstr>KH instability –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on Simulation with ZEUS - MP</dc:title>
  <dc:creator>Paros Kwan</dc:creator>
  <cp:lastModifiedBy>Paros Kwan</cp:lastModifiedBy>
  <cp:revision>146</cp:revision>
  <dcterms:created xsi:type="dcterms:W3CDTF">2014-12-25T13:55:59Z</dcterms:created>
  <dcterms:modified xsi:type="dcterms:W3CDTF">2014-12-29T06:10:36Z</dcterms:modified>
</cp:coreProperties>
</file>