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56" r:id="rId2"/>
    <p:sldId id="318" r:id="rId3"/>
    <p:sldId id="319" r:id="rId4"/>
    <p:sldId id="310" r:id="rId5"/>
    <p:sldId id="320" r:id="rId6"/>
    <p:sldId id="311" r:id="rId7"/>
    <p:sldId id="312" r:id="rId8"/>
    <p:sldId id="313" r:id="rId9"/>
    <p:sldId id="314" r:id="rId10"/>
    <p:sldId id="365" r:id="rId11"/>
    <p:sldId id="366" r:id="rId12"/>
    <p:sldId id="321" r:id="rId13"/>
    <p:sldId id="322" r:id="rId14"/>
    <p:sldId id="323" r:id="rId15"/>
    <p:sldId id="324" r:id="rId16"/>
    <p:sldId id="325" r:id="rId17"/>
    <p:sldId id="341" r:id="rId18"/>
    <p:sldId id="339" r:id="rId19"/>
    <p:sldId id="333" r:id="rId20"/>
    <p:sldId id="332" r:id="rId21"/>
    <p:sldId id="357" r:id="rId22"/>
    <p:sldId id="326" r:id="rId23"/>
    <p:sldId id="327" r:id="rId24"/>
    <p:sldId id="328" r:id="rId25"/>
    <p:sldId id="329" r:id="rId26"/>
    <p:sldId id="383" r:id="rId27"/>
    <p:sldId id="330" r:id="rId28"/>
    <p:sldId id="334" r:id="rId29"/>
    <p:sldId id="335" r:id="rId30"/>
    <p:sldId id="336" r:id="rId31"/>
    <p:sldId id="337" r:id="rId32"/>
    <p:sldId id="338" r:id="rId33"/>
    <p:sldId id="344" r:id="rId34"/>
    <p:sldId id="277" r:id="rId35"/>
    <p:sldId id="364" r:id="rId36"/>
    <p:sldId id="367" r:id="rId37"/>
    <p:sldId id="368" r:id="rId38"/>
    <p:sldId id="369" r:id="rId39"/>
    <p:sldId id="370" r:id="rId40"/>
    <p:sldId id="372" r:id="rId41"/>
    <p:sldId id="373" r:id="rId42"/>
    <p:sldId id="374" r:id="rId43"/>
    <p:sldId id="380" r:id="rId44"/>
    <p:sldId id="346" r:id="rId45"/>
    <p:sldId id="377" r:id="rId46"/>
    <p:sldId id="378" r:id="rId47"/>
    <p:sldId id="384" r:id="rId48"/>
    <p:sldId id="376" r:id="rId49"/>
    <p:sldId id="301" r:id="rId50"/>
    <p:sldId id="302" r:id="rId51"/>
    <p:sldId id="342" r:id="rId52"/>
    <p:sldId id="381" r:id="rId53"/>
    <p:sldId id="275" r:id="rId54"/>
    <p:sldId id="271" r:id="rId55"/>
    <p:sldId id="343" r:id="rId56"/>
    <p:sldId id="272" r:id="rId57"/>
    <p:sldId id="273" r:id="rId58"/>
    <p:sldId id="274" r:id="rId59"/>
    <p:sldId id="363" r:id="rId60"/>
    <p:sldId id="379" r:id="rId61"/>
    <p:sldId id="359" r:id="rId62"/>
    <p:sldId id="360" r:id="rId63"/>
    <p:sldId id="361" r:id="rId64"/>
    <p:sldId id="362" r:id="rId65"/>
    <p:sldId id="289" r:id="rId66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4" autoAdjust="0"/>
    <p:restoredTop sz="95291" autoAdjust="0"/>
  </p:normalViewPr>
  <p:slideViewPr>
    <p:cSldViewPr>
      <p:cViewPr>
        <p:scale>
          <a:sx n="109" d="100"/>
          <a:sy n="109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ros\Desktop\Research%20-%20Astro\GuidedStudy\mhdshktube\usraa00000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ros\Desktop\Research%20-%20Astro\GuidedStudy\mhdshktube\usraa00000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H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85214348206501"/>
          <c:y val="0.10525309336332959"/>
          <c:w val="0.67579865016873153"/>
          <c:h val="0.75084833145856944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Sheet5!$A$1:$A$800</c:f>
              <c:numCache>
                <c:formatCode>0.00E+00</c:formatCode>
                <c:ptCount val="80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9.5</c:v>
                </c:pt>
                <c:pt idx="10">
                  <c:v>10.5</c:v>
                </c:pt>
                <c:pt idx="11">
                  <c:v>11.5</c:v>
                </c:pt>
                <c:pt idx="12">
                  <c:v>12.5</c:v>
                </c:pt>
                <c:pt idx="13">
                  <c:v>13.5</c:v>
                </c:pt>
                <c:pt idx="14">
                  <c:v>14.5</c:v>
                </c:pt>
                <c:pt idx="15">
                  <c:v>15.5</c:v>
                </c:pt>
                <c:pt idx="16">
                  <c:v>16.5</c:v>
                </c:pt>
                <c:pt idx="17">
                  <c:v>17.5</c:v>
                </c:pt>
                <c:pt idx="18">
                  <c:v>18.5</c:v>
                </c:pt>
                <c:pt idx="19">
                  <c:v>19.5</c:v>
                </c:pt>
                <c:pt idx="20">
                  <c:v>20.5</c:v>
                </c:pt>
                <c:pt idx="21">
                  <c:v>21.5</c:v>
                </c:pt>
                <c:pt idx="22">
                  <c:v>22.5</c:v>
                </c:pt>
                <c:pt idx="23">
                  <c:v>23.5</c:v>
                </c:pt>
                <c:pt idx="24">
                  <c:v>24.5</c:v>
                </c:pt>
                <c:pt idx="25">
                  <c:v>25.5</c:v>
                </c:pt>
                <c:pt idx="26">
                  <c:v>26.5</c:v>
                </c:pt>
                <c:pt idx="27">
                  <c:v>27.5</c:v>
                </c:pt>
                <c:pt idx="28">
                  <c:v>28.5</c:v>
                </c:pt>
                <c:pt idx="29">
                  <c:v>29.5</c:v>
                </c:pt>
                <c:pt idx="30">
                  <c:v>30.5</c:v>
                </c:pt>
                <c:pt idx="31">
                  <c:v>31.5</c:v>
                </c:pt>
                <c:pt idx="32">
                  <c:v>32.5</c:v>
                </c:pt>
                <c:pt idx="33">
                  <c:v>33.5</c:v>
                </c:pt>
                <c:pt idx="34">
                  <c:v>34.5</c:v>
                </c:pt>
                <c:pt idx="35">
                  <c:v>35.5</c:v>
                </c:pt>
                <c:pt idx="36">
                  <c:v>36.5</c:v>
                </c:pt>
                <c:pt idx="37">
                  <c:v>37.5</c:v>
                </c:pt>
                <c:pt idx="38">
                  <c:v>38.5</c:v>
                </c:pt>
                <c:pt idx="39">
                  <c:v>39.5</c:v>
                </c:pt>
                <c:pt idx="40">
                  <c:v>40.5</c:v>
                </c:pt>
                <c:pt idx="41">
                  <c:v>41.5</c:v>
                </c:pt>
                <c:pt idx="42">
                  <c:v>42.5</c:v>
                </c:pt>
                <c:pt idx="43">
                  <c:v>43.5</c:v>
                </c:pt>
                <c:pt idx="44">
                  <c:v>44.5</c:v>
                </c:pt>
                <c:pt idx="45">
                  <c:v>45.5</c:v>
                </c:pt>
                <c:pt idx="46">
                  <c:v>46.5</c:v>
                </c:pt>
                <c:pt idx="47">
                  <c:v>47.5</c:v>
                </c:pt>
                <c:pt idx="48">
                  <c:v>48.5</c:v>
                </c:pt>
                <c:pt idx="49">
                  <c:v>49.5</c:v>
                </c:pt>
                <c:pt idx="50">
                  <c:v>50.5</c:v>
                </c:pt>
                <c:pt idx="51">
                  <c:v>51.5</c:v>
                </c:pt>
                <c:pt idx="52">
                  <c:v>52.5</c:v>
                </c:pt>
                <c:pt idx="53">
                  <c:v>53.5</c:v>
                </c:pt>
                <c:pt idx="54">
                  <c:v>54.5</c:v>
                </c:pt>
                <c:pt idx="55">
                  <c:v>55.5</c:v>
                </c:pt>
                <c:pt idx="56">
                  <c:v>56.5</c:v>
                </c:pt>
                <c:pt idx="57">
                  <c:v>57.5</c:v>
                </c:pt>
                <c:pt idx="58">
                  <c:v>58.5</c:v>
                </c:pt>
                <c:pt idx="59">
                  <c:v>59.5</c:v>
                </c:pt>
                <c:pt idx="60">
                  <c:v>60.5</c:v>
                </c:pt>
                <c:pt idx="61">
                  <c:v>61.5</c:v>
                </c:pt>
                <c:pt idx="62">
                  <c:v>62.5</c:v>
                </c:pt>
                <c:pt idx="63">
                  <c:v>63.5</c:v>
                </c:pt>
                <c:pt idx="64">
                  <c:v>64.5</c:v>
                </c:pt>
                <c:pt idx="65">
                  <c:v>65.5</c:v>
                </c:pt>
                <c:pt idx="66">
                  <c:v>66.5</c:v>
                </c:pt>
                <c:pt idx="67">
                  <c:v>67.5</c:v>
                </c:pt>
                <c:pt idx="68">
                  <c:v>68.5</c:v>
                </c:pt>
                <c:pt idx="69">
                  <c:v>69.5</c:v>
                </c:pt>
                <c:pt idx="70">
                  <c:v>70.5</c:v>
                </c:pt>
                <c:pt idx="71">
                  <c:v>71.5</c:v>
                </c:pt>
                <c:pt idx="72">
                  <c:v>72.5</c:v>
                </c:pt>
                <c:pt idx="73">
                  <c:v>73.5</c:v>
                </c:pt>
                <c:pt idx="74">
                  <c:v>74.5</c:v>
                </c:pt>
                <c:pt idx="75">
                  <c:v>75.5</c:v>
                </c:pt>
                <c:pt idx="76">
                  <c:v>76.5</c:v>
                </c:pt>
                <c:pt idx="77">
                  <c:v>77.5</c:v>
                </c:pt>
                <c:pt idx="78">
                  <c:v>78.5</c:v>
                </c:pt>
                <c:pt idx="79">
                  <c:v>79.5</c:v>
                </c:pt>
                <c:pt idx="80">
                  <c:v>80.5</c:v>
                </c:pt>
                <c:pt idx="81">
                  <c:v>81.5</c:v>
                </c:pt>
                <c:pt idx="82">
                  <c:v>82.5</c:v>
                </c:pt>
                <c:pt idx="83">
                  <c:v>83.5</c:v>
                </c:pt>
                <c:pt idx="84">
                  <c:v>84.5</c:v>
                </c:pt>
                <c:pt idx="85">
                  <c:v>85.5</c:v>
                </c:pt>
                <c:pt idx="86">
                  <c:v>86.5</c:v>
                </c:pt>
                <c:pt idx="87">
                  <c:v>87.5</c:v>
                </c:pt>
                <c:pt idx="88">
                  <c:v>88.5</c:v>
                </c:pt>
                <c:pt idx="89">
                  <c:v>89.5</c:v>
                </c:pt>
                <c:pt idx="90">
                  <c:v>90.5</c:v>
                </c:pt>
                <c:pt idx="91">
                  <c:v>91.5</c:v>
                </c:pt>
                <c:pt idx="92">
                  <c:v>92.5</c:v>
                </c:pt>
                <c:pt idx="93">
                  <c:v>93.5</c:v>
                </c:pt>
                <c:pt idx="94">
                  <c:v>94.5</c:v>
                </c:pt>
                <c:pt idx="95">
                  <c:v>95.5</c:v>
                </c:pt>
                <c:pt idx="96">
                  <c:v>96.5</c:v>
                </c:pt>
                <c:pt idx="97">
                  <c:v>97.5</c:v>
                </c:pt>
                <c:pt idx="98">
                  <c:v>98.5</c:v>
                </c:pt>
                <c:pt idx="99">
                  <c:v>99.5</c:v>
                </c:pt>
                <c:pt idx="100">
                  <c:v>100.5</c:v>
                </c:pt>
                <c:pt idx="101">
                  <c:v>101.5</c:v>
                </c:pt>
                <c:pt idx="102">
                  <c:v>102.5</c:v>
                </c:pt>
                <c:pt idx="103">
                  <c:v>103.5</c:v>
                </c:pt>
                <c:pt idx="104">
                  <c:v>104.5</c:v>
                </c:pt>
                <c:pt idx="105">
                  <c:v>105.5</c:v>
                </c:pt>
                <c:pt idx="106">
                  <c:v>106.5</c:v>
                </c:pt>
                <c:pt idx="107">
                  <c:v>107.5</c:v>
                </c:pt>
                <c:pt idx="108">
                  <c:v>108.5</c:v>
                </c:pt>
                <c:pt idx="109">
                  <c:v>109.5</c:v>
                </c:pt>
                <c:pt idx="110">
                  <c:v>110.5</c:v>
                </c:pt>
                <c:pt idx="111">
                  <c:v>111.5</c:v>
                </c:pt>
                <c:pt idx="112">
                  <c:v>112.5</c:v>
                </c:pt>
                <c:pt idx="113">
                  <c:v>113.5</c:v>
                </c:pt>
                <c:pt idx="114">
                  <c:v>114.5</c:v>
                </c:pt>
                <c:pt idx="115">
                  <c:v>115.5</c:v>
                </c:pt>
                <c:pt idx="116">
                  <c:v>116.5</c:v>
                </c:pt>
                <c:pt idx="117">
                  <c:v>117.5</c:v>
                </c:pt>
                <c:pt idx="118">
                  <c:v>118.5</c:v>
                </c:pt>
                <c:pt idx="119">
                  <c:v>119.5</c:v>
                </c:pt>
                <c:pt idx="120">
                  <c:v>120.5</c:v>
                </c:pt>
                <c:pt idx="121">
                  <c:v>121.5</c:v>
                </c:pt>
                <c:pt idx="122">
                  <c:v>122.5</c:v>
                </c:pt>
                <c:pt idx="123">
                  <c:v>123.5</c:v>
                </c:pt>
                <c:pt idx="124">
                  <c:v>124.5</c:v>
                </c:pt>
                <c:pt idx="125">
                  <c:v>125.5</c:v>
                </c:pt>
                <c:pt idx="126">
                  <c:v>126.5</c:v>
                </c:pt>
                <c:pt idx="127">
                  <c:v>127.5</c:v>
                </c:pt>
                <c:pt idx="128">
                  <c:v>128.5</c:v>
                </c:pt>
                <c:pt idx="129">
                  <c:v>129.5</c:v>
                </c:pt>
                <c:pt idx="130">
                  <c:v>130.5</c:v>
                </c:pt>
                <c:pt idx="131">
                  <c:v>131.5</c:v>
                </c:pt>
                <c:pt idx="132">
                  <c:v>132.5</c:v>
                </c:pt>
                <c:pt idx="133">
                  <c:v>133.5</c:v>
                </c:pt>
                <c:pt idx="134">
                  <c:v>134.5</c:v>
                </c:pt>
                <c:pt idx="135">
                  <c:v>135.5</c:v>
                </c:pt>
                <c:pt idx="136">
                  <c:v>136.5</c:v>
                </c:pt>
                <c:pt idx="137">
                  <c:v>137.5</c:v>
                </c:pt>
                <c:pt idx="138">
                  <c:v>138.5</c:v>
                </c:pt>
                <c:pt idx="139">
                  <c:v>139.5</c:v>
                </c:pt>
                <c:pt idx="140">
                  <c:v>140.5</c:v>
                </c:pt>
                <c:pt idx="141">
                  <c:v>141.5</c:v>
                </c:pt>
                <c:pt idx="142">
                  <c:v>142.5</c:v>
                </c:pt>
                <c:pt idx="143">
                  <c:v>143.5</c:v>
                </c:pt>
                <c:pt idx="144">
                  <c:v>144.5</c:v>
                </c:pt>
                <c:pt idx="145">
                  <c:v>145.5</c:v>
                </c:pt>
                <c:pt idx="146">
                  <c:v>146.5</c:v>
                </c:pt>
                <c:pt idx="147">
                  <c:v>147.5</c:v>
                </c:pt>
                <c:pt idx="148">
                  <c:v>148.5</c:v>
                </c:pt>
                <c:pt idx="149">
                  <c:v>149.5</c:v>
                </c:pt>
                <c:pt idx="150">
                  <c:v>150.5</c:v>
                </c:pt>
                <c:pt idx="151">
                  <c:v>151.5</c:v>
                </c:pt>
                <c:pt idx="152">
                  <c:v>152.5</c:v>
                </c:pt>
                <c:pt idx="153">
                  <c:v>153.5</c:v>
                </c:pt>
                <c:pt idx="154">
                  <c:v>154.5</c:v>
                </c:pt>
                <c:pt idx="155">
                  <c:v>155.5</c:v>
                </c:pt>
                <c:pt idx="156">
                  <c:v>156.5</c:v>
                </c:pt>
                <c:pt idx="157">
                  <c:v>157.5</c:v>
                </c:pt>
                <c:pt idx="158">
                  <c:v>158.5</c:v>
                </c:pt>
                <c:pt idx="159">
                  <c:v>159.5</c:v>
                </c:pt>
                <c:pt idx="160">
                  <c:v>160.5</c:v>
                </c:pt>
                <c:pt idx="161">
                  <c:v>161.5</c:v>
                </c:pt>
                <c:pt idx="162">
                  <c:v>162.5</c:v>
                </c:pt>
                <c:pt idx="163">
                  <c:v>163.5</c:v>
                </c:pt>
                <c:pt idx="164">
                  <c:v>164.5</c:v>
                </c:pt>
                <c:pt idx="165">
                  <c:v>165.5</c:v>
                </c:pt>
                <c:pt idx="166">
                  <c:v>166.5</c:v>
                </c:pt>
                <c:pt idx="167">
                  <c:v>167.5</c:v>
                </c:pt>
                <c:pt idx="168">
                  <c:v>168.5</c:v>
                </c:pt>
                <c:pt idx="169">
                  <c:v>169.5</c:v>
                </c:pt>
                <c:pt idx="170">
                  <c:v>170.5</c:v>
                </c:pt>
                <c:pt idx="171">
                  <c:v>171.5</c:v>
                </c:pt>
                <c:pt idx="172">
                  <c:v>172.5</c:v>
                </c:pt>
                <c:pt idx="173">
                  <c:v>173.5</c:v>
                </c:pt>
                <c:pt idx="174">
                  <c:v>174.5</c:v>
                </c:pt>
                <c:pt idx="175">
                  <c:v>175.5</c:v>
                </c:pt>
                <c:pt idx="176">
                  <c:v>176.5</c:v>
                </c:pt>
                <c:pt idx="177">
                  <c:v>177.5</c:v>
                </c:pt>
                <c:pt idx="178">
                  <c:v>178.5</c:v>
                </c:pt>
                <c:pt idx="179">
                  <c:v>179.5</c:v>
                </c:pt>
                <c:pt idx="180">
                  <c:v>180.5</c:v>
                </c:pt>
                <c:pt idx="181">
                  <c:v>181.5</c:v>
                </c:pt>
                <c:pt idx="182">
                  <c:v>182.5</c:v>
                </c:pt>
                <c:pt idx="183">
                  <c:v>183.5</c:v>
                </c:pt>
                <c:pt idx="184">
                  <c:v>184.5</c:v>
                </c:pt>
                <c:pt idx="185">
                  <c:v>185.5</c:v>
                </c:pt>
                <c:pt idx="186">
                  <c:v>186.5</c:v>
                </c:pt>
                <c:pt idx="187">
                  <c:v>187.5</c:v>
                </c:pt>
                <c:pt idx="188">
                  <c:v>188.5</c:v>
                </c:pt>
                <c:pt idx="189">
                  <c:v>189.5</c:v>
                </c:pt>
                <c:pt idx="190">
                  <c:v>190.5</c:v>
                </c:pt>
                <c:pt idx="191">
                  <c:v>191.5</c:v>
                </c:pt>
                <c:pt idx="192">
                  <c:v>192.5</c:v>
                </c:pt>
                <c:pt idx="193">
                  <c:v>193.5</c:v>
                </c:pt>
                <c:pt idx="194">
                  <c:v>194.5</c:v>
                </c:pt>
                <c:pt idx="195">
                  <c:v>195.5</c:v>
                </c:pt>
                <c:pt idx="196">
                  <c:v>196.5</c:v>
                </c:pt>
                <c:pt idx="197">
                  <c:v>197.5</c:v>
                </c:pt>
                <c:pt idx="198">
                  <c:v>198.5</c:v>
                </c:pt>
                <c:pt idx="199">
                  <c:v>199.5</c:v>
                </c:pt>
                <c:pt idx="200">
                  <c:v>200.5</c:v>
                </c:pt>
                <c:pt idx="201">
                  <c:v>201.5</c:v>
                </c:pt>
                <c:pt idx="202">
                  <c:v>202.5</c:v>
                </c:pt>
                <c:pt idx="203">
                  <c:v>203.5</c:v>
                </c:pt>
                <c:pt idx="204">
                  <c:v>204.5</c:v>
                </c:pt>
                <c:pt idx="205">
                  <c:v>205.5</c:v>
                </c:pt>
                <c:pt idx="206">
                  <c:v>206.5</c:v>
                </c:pt>
                <c:pt idx="207">
                  <c:v>207.5</c:v>
                </c:pt>
                <c:pt idx="208">
                  <c:v>208.5</c:v>
                </c:pt>
                <c:pt idx="209">
                  <c:v>209.5</c:v>
                </c:pt>
                <c:pt idx="210">
                  <c:v>210.5</c:v>
                </c:pt>
                <c:pt idx="211">
                  <c:v>211.5</c:v>
                </c:pt>
                <c:pt idx="212">
                  <c:v>212.5</c:v>
                </c:pt>
                <c:pt idx="213">
                  <c:v>213.5</c:v>
                </c:pt>
                <c:pt idx="214">
                  <c:v>214.5</c:v>
                </c:pt>
                <c:pt idx="215">
                  <c:v>215.5</c:v>
                </c:pt>
                <c:pt idx="216">
                  <c:v>216.5</c:v>
                </c:pt>
                <c:pt idx="217">
                  <c:v>217.5</c:v>
                </c:pt>
                <c:pt idx="218">
                  <c:v>218.5</c:v>
                </c:pt>
                <c:pt idx="219">
                  <c:v>219.5</c:v>
                </c:pt>
                <c:pt idx="220">
                  <c:v>220.5</c:v>
                </c:pt>
                <c:pt idx="221">
                  <c:v>221.5</c:v>
                </c:pt>
                <c:pt idx="222">
                  <c:v>222.5</c:v>
                </c:pt>
                <c:pt idx="223">
                  <c:v>223.5</c:v>
                </c:pt>
                <c:pt idx="224">
                  <c:v>224.5</c:v>
                </c:pt>
                <c:pt idx="225">
                  <c:v>225.5</c:v>
                </c:pt>
                <c:pt idx="226">
                  <c:v>226.5</c:v>
                </c:pt>
                <c:pt idx="227">
                  <c:v>227.5</c:v>
                </c:pt>
                <c:pt idx="228">
                  <c:v>228.5</c:v>
                </c:pt>
                <c:pt idx="229">
                  <c:v>229.5</c:v>
                </c:pt>
                <c:pt idx="230">
                  <c:v>230.5</c:v>
                </c:pt>
                <c:pt idx="231">
                  <c:v>231.5</c:v>
                </c:pt>
                <c:pt idx="232">
                  <c:v>232.5</c:v>
                </c:pt>
                <c:pt idx="233">
                  <c:v>233.5</c:v>
                </c:pt>
                <c:pt idx="234">
                  <c:v>234.5</c:v>
                </c:pt>
                <c:pt idx="235">
                  <c:v>235.5</c:v>
                </c:pt>
                <c:pt idx="236">
                  <c:v>236.5</c:v>
                </c:pt>
                <c:pt idx="237">
                  <c:v>237.5</c:v>
                </c:pt>
                <c:pt idx="238">
                  <c:v>238.5</c:v>
                </c:pt>
                <c:pt idx="239">
                  <c:v>239.5</c:v>
                </c:pt>
                <c:pt idx="240">
                  <c:v>240.5</c:v>
                </c:pt>
                <c:pt idx="241">
                  <c:v>241.5</c:v>
                </c:pt>
                <c:pt idx="242">
                  <c:v>242.5</c:v>
                </c:pt>
                <c:pt idx="243">
                  <c:v>243.5</c:v>
                </c:pt>
                <c:pt idx="244">
                  <c:v>244.5</c:v>
                </c:pt>
                <c:pt idx="245">
                  <c:v>245.5</c:v>
                </c:pt>
                <c:pt idx="246">
                  <c:v>246.5</c:v>
                </c:pt>
                <c:pt idx="247">
                  <c:v>247.5</c:v>
                </c:pt>
                <c:pt idx="248">
                  <c:v>248.5</c:v>
                </c:pt>
                <c:pt idx="249">
                  <c:v>249.5</c:v>
                </c:pt>
                <c:pt idx="250">
                  <c:v>250.5</c:v>
                </c:pt>
                <c:pt idx="251">
                  <c:v>251.5</c:v>
                </c:pt>
                <c:pt idx="252">
                  <c:v>252.5</c:v>
                </c:pt>
                <c:pt idx="253">
                  <c:v>253.5</c:v>
                </c:pt>
                <c:pt idx="254">
                  <c:v>254.5</c:v>
                </c:pt>
                <c:pt idx="255">
                  <c:v>255.5</c:v>
                </c:pt>
                <c:pt idx="256">
                  <c:v>256.5</c:v>
                </c:pt>
                <c:pt idx="257">
                  <c:v>257.5</c:v>
                </c:pt>
                <c:pt idx="258">
                  <c:v>258.5</c:v>
                </c:pt>
                <c:pt idx="259">
                  <c:v>259.5</c:v>
                </c:pt>
                <c:pt idx="260">
                  <c:v>260.5</c:v>
                </c:pt>
                <c:pt idx="261">
                  <c:v>261.5</c:v>
                </c:pt>
                <c:pt idx="262">
                  <c:v>262.5</c:v>
                </c:pt>
                <c:pt idx="263">
                  <c:v>263.5</c:v>
                </c:pt>
                <c:pt idx="264">
                  <c:v>264.5</c:v>
                </c:pt>
                <c:pt idx="265">
                  <c:v>265.5</c:v>
                </c:pt>
                <c:pt idx="266">
                  <c:v>266.5</c:v>
                </c:pt>
                <c:pt idx="267">
                  <c:v>267.5</c:v>
                </c:pt>
                <c:pt idx="268">
                  <c:v>268.5</c:v>
                </c:pt>
                <c:pt idx="269">
                  <c:v>269.5</c:v>
                </c:pt>
                <c:pt idx="270">
                  <c:v>270.5</c:v>
                </c:pt>
                <c:pt idx="271">
                  <c:v>271.5</c:v>
                </c:pt>
                <c:pt idx="272">
                  <c:v>272.5</c:v>
                </c:pt>
                <c:pt idx="273">
                  <c:v>273.5</c:v>
                </c:pt>
                <c:pt idx="274">
                  <c:v>274.5</c:v>
                </c:pt>
                <c:pt idx="275">
                  <c:v>275.5</c:v>
                </c:pt>
                <c:pt idx="276">
                  <c:v>276.5</c:v>
                </c:pt>
                <c:pt idx="277">
                  <c:v>277.5</c:v>
                </c:pt>
                <c:pt idx="278">
                  <c:v>278.5</c:v>
                </c:pt>
                <c:pt idx="279">
                  <c:v>279.5</c:v>
                </c:pt>
                <c:pt idx="280">
                  <c:v>280.5</c:v>
                </c:pt>
                <c:pt idx="281">
                  <c:v>281.5</c:v>
                </c:pt>
                <c:pt idx="282">
                  <c:v>282.5</c:v>
                </c:pt>
                <c:pt idx="283">
                  <c:v>283.5</c:v>
                </c:pt>
                <c:pt idx="284">
                  <c:v>284.5</c:v>
                </c:pt>
                <c:pt idx="285">
                  <c:v>285.5</c:v>
                </c:pt>
                <c:pt idx="286">
                  <c:v>286.5</c:v>
                </c:pt>
                <c:pt idx="287">
                  <c:v>287.5</c:v>
                </c:pt>
                <c:pt idx="288">
                  <c:v>288.5</c:v>
                </c:pt>
                <c:pt idx="289">
                  <c:v>289.5</c:v>
                </c:pt>
                <c:pt idx="290">
                  <c:v>290.5</c:v>
                </c:pt>
                <c:pt idx="291">
                  <c:v>291.5</c:v>
                </c:pt>
                <c:pt idx="292">
                  <c:v>292.5</c:v>
                </c:pt>
                <c:pt idx="293">
                  <c:v>293.5</c:v>
                </c:pt>
                <c:pt idx="294">
                  <c:v>294.5</c:v>
                </c:pt>
                <c:pt idx="295">
                  <c:v>295.5</c:v>
                </c:pt>
                <c:pt idx="296">
                  <c:v>296.5</c:v>
                </c:pt>
                <c:pt idx="297">
                  <c:v>297.5</c:v>
                </c:pt>
                <c:pt idx="298">
                  <c:v>298.5</c:v>
                </c:pt>
                <c:pt idx="299">
                  <c:v>299.5</c:v>
                </c:pt>
                <c:pt idx="300">
                  <c:v>300.5</c:v>
                </c:pt>
                <c:pt idx="301">
                  <c:v>301.5</c:v>
                </c:pt>
                <c:pt idx="302">
                  <c:v>302.5</c:v>
                </c:pt>
                <c:pt idx="303">
                  <c:v>303.5</c:v>
                </c:pt>
                <c:pt idx="304">
                  <c:v>304.5</c:v>
                </c:pt>
                <c:pt idx="305">
                  <c:v>305.5</c:v>
                </c:pt>
                <c:pt idx="306">
                  <c:v>306.5</c:v>
                </c:pt>
                <c:pt idx="307">
                  <c:v>307.5</c:v>
                </c:pt>
                <c:pt idx="308">
                  <c:v>308.5</c:v>
                </c:pt>
                <c:pt idx="309">
                  <c:v>309.5</c:v>
                </c:pt>
                <c:pt idx="310">
                  <c:v>310.5</c:v>
                </c:pt>
                <c:pt idx="311">
                  <c:v>311.5</c:v>
                </c:pt>
                <c:pt idx="312">
                  <c:v>312.5</c:v>
                </c:pt>
                <c:pt idx="313">
                  <c:v>313.5</c:v>
                </c:pt>
                <c:pt idx="314">
                  <c:v>314.5</c:v>
                </c:pt>
                <c:pt idx="315">
                  <c:v>315.5</c:v>
                </c:pt>
                <c:pt idx="316">
                  <c:v>316.5</c:v>
                </c:pt>
                <c:pt idx="317">
                  <c:v>317.5</c:v>
                </c:pt>
                <c:pt idx="318">
                  <c:v>318.5</c:v>
                </c:pt>
                <c:pt idx="319">
                  <c:v>319.5</c:v>
                </c:pt>
                <c:pt idx="320">
                  <c:v>320.5</c:v>
                </c:pt>
                <c:pt idx="321">
                  <c:v>321.5</c:v>
                </c:pt>
                <c:pt idx="322">
                  <c:v>322.5</c:v>
                </c:pt>
                <c:pt idx="323">
                  <c:v>323.5</c:v>
                </c:pt>
                <c:pt idx="324">
                  <c:v>324.5</c:v>
                </c:pt>
                <c:pt idx="325">
                  <c:v>325.5</c:v>
                </c:pt>
                <c:pt idx="326">
                  <c:v>326.5</c:v>
                </c:pt>
                <c:pt idx="327">
                  <c:v>327.5</c:v>
                </c:pt>
                <c:pt idx="328">
                  <c:v>328.5</c:v>
                </c:pt>
                <c:pt idx="329">
                  <c:v>329.5</c:v>
                </c:pt>
                <c:pt idx="330">
                  <c:v>330.5</c:v>
                </c:pt>
                <c:pt idx="331">
                  <c:v>331.5</c:v>
                </c:pt>
                <c:pt idx="332">
                  <c:v>332.5</c:v>
                </c:pt>
                <c:pt idx="333">
                  <c:v>333.5</c:v>
                </c:pt>
                <c:pt idx="334">
                  <c:v>334.5</c:v>
                </c:pt>
                <c:pt idx="335">
                  <c:v>335.5</c:v>
                </c:pt>
                <c:pt idx="336">
                  <c:v>336.5</c:v>
                </c:pt>
                <c:pt idx="337">
                  <c:v>337.5</c:v>
                </c:pt>
                <c:pt idx="338">
                  <c:v>338.5</c:v>
                </c:pt>
                <c:pt idx="339">
                  <c:v>339.5</c:v>
                </c:pt>
                <c:pt idx="340">
                  <c:v>340.5</c:v>
                </c:pt>
                <c:pt idx="341">
                  <c:v>341.5</c:v>
                </c:pt>
                <c:pt idx="342">
                  <c:v>342.5</c:v>
                </c:pt>
                <c:pt idx="343">
                  <c:v>343.5</c:v>
                </c:pt>
                <c:pt idx="344">
                  <c:v>344.5</c:v>
                </c:pt>
                <c:pt idx="345">
                  <c:v>345.5</c:v>
                </c:pt>
                <c:pt idx="346">
                  <c:v>346.5</c:v>
                </c:pt>
                <c:pt idx="347">
                  <c:v>347.5</c:v>
                </c:pt>
                <c:pt idx="348">
                  <c:v>348.5</c:v>
                </c:pt>
                <c:pt idx="349">
                  <c:v>349.5</c:v>
                </c:pt>
                <c:pt idx="350">
                  <c:v>350.5</c:v>
                </c:pt>
                <c:pt idx="351">
                  <c:v>351.5</c:v>
                </c:pt>
                <c:pt idx="352">
                  <c:v>352.5</c:v>
                </c:pt>
                <c:pt idx="353">
                  <c:v>353.5</c:v>
                </c:pt>
                <c:pt idx="354">
                  <c:v>354.5</c:v>
                </c:pt>
                <c:pt idx="355">
                  <c:v>355.5</c:v>
                </c:pt>
                <c:pt idx="356">
                  <c:v>356.5</c:v>
                </c:pt>
                <c:pt idx="357">
                  <c:v>357.5</c:v>
                </c:pt>
                <c:pt idx="358">
                  <c:v>358.5</c:v>
                </c:pt>
                <c:pt idx="359">
                  <c:v>359.5</c:v>
                </c:pt>
                <c:pt idx="360">
                  <c:v>360.5</c:v>
                </c:pt>
                <c:pt idx="361">
                  <c:v>361.5</c:v>
                </c:pt>
                <c:pt idx="362">
                  <c:v>362.5</c:v>
                </c:pt>
                <c:pt idx="363">
                  <c:v>363.5</c:v>
                </c:pt>
                <c:pt idx="364">
                  <c:v>364.5</c:v>
                </c:pt>
                <c:pt idx="365">
                  <c:v>365.5</c:v>
                </c:pt>
                <c:pt idx="366">
                  <c:v>366.5</c:v>
                </c:pt>
                <c:pt idx="367">
                  <c:v>367.5</c:v>
                </c:pt>
                <c:pt idx="368">
                  <c:v>368.5</c:v>
                </c:pt>
                <c:pt idx="369">
                  <c:v>369.5</c:v>
                </c:pt>
                <c:pt idx="370">
                  <c:v>370.5</c:v>
                </c:pt>
                <c:pt idx="371">
                  <c:v>371.5</c:v>
                </c:pt>
                <c:pt idx="372">
                  <c:v>372.5</c:v>
                </c:pt>
                <c:pt idx="373">
                  <c:v>373.5</c:v>
                </c:pt>
                <c:pt idx="374">
                  <c:v>374.5</c:v>
                </c:pt>
                <c:pt idx="375">
                  <c:v>375.5</c:v>
                </c:pt>
                <c:pt idx="376">
                  <c:v>376.5</c:v>
                </c:pt>
                <c:pt idx="377">
                  <c:v>377.5</c:v>
                </c:pt>
                <c:pt idx="378">
                  <c:v>378.5</c:v>
                </c:pt>
                <c:pt idx="379">
                  <c:v>379.5</c:v>
                </c:pt>
                <c:pt idx="380">
                  <c:v>380.5</c:v>
                </c:pt>
                <c:pt idx="381">
                  <c:v>381.5</c:v>
                </c:pt>
                <c:pt idx="382">
                  <c:v>382.5</c:v>
                </c:pt>
                <c:pt idx="383">
                  <c:v>383.5</c:v>
                </c:pt>
                <c:pt idx="384">
                  <c:v>384.5</c:v>
                </c:pt>
                <c:pt idx="385">
                  <c:v>385.5</c:v>
                </c:pt>
                <c:pt idx="386">
                  <c:v>386.5</c:v>
                </c:pt>
                <c:pt idx="387">
                  <c:v>387.5</c:v>
                </c:pt>
                <c:pt idx="388">
                  <c:v>388.5</c:v>
                </c:pt>
                <c:pt idx="389">
                  <c:v>389.5</c:v>
                </c:pt>
                <c:pt idx="390">
                  <c:v>390.5</c:v>
                </c:pt>
                <c:pt idx="391">
                  <c:v>391.5</c:v>
                </c:pt>
                <c:pt idx="392">
                  <c:v>392.5</c:v>
                </c:pt>
                <c:pt idx="393">
                  <c:v>393.5</c:v>
                </c:pt>
                <c:pt idx="394">
                  <c:v>394.5</c:v>
                </c:pt>
                <c:pt idx="395">
                  <c:v>395.5</c:v>
                </c:pt>
                <c:pt idx="396">
                  <c:v>396.5</c:v>
                </c:pt>
                <c:pt idx="397">
                  <c:v>397.5</c:v>
                </c:pt>
                <c:pt idx="398">
                  <c:v>398.5</c:v>
                </c:pt>
                <c:pt idx="399">
                  <c:v>399.5</c:v>
                </c:pt>
                <c:pt idx="400">
                  <c:v>400.5</c:v>
                </c:pt>
                <c:pt idx="401">
                  <c:v>401.5</c:v>
                </c:pt>
                <c:pt idx="402">
                  <c:v>402.5</c:v>
                </c:pt>
                <c:pt idx="403">
                  <c:v>403.5</c:v>
                </c:pt>
                <c:pt idx="404">
                  <c:v>404.5</c:v>
                </c:pt>
                <c:pt idx="405">
                  <c:v>405.5</c:v>
                </c:pt>
                <c:pt idx="406">
                  <c:v>406.5</c:v>
                </c:pt>
                <c:pt idx="407">
                  <c:v>407.5</c:v>
                </c:pt>
                <c:pt idx="408">
                  <c:v>408.5</c:v>
                </c:pt>
                <c:pt idx="409">
                  <c:v>409.5</c:v>
                </c:pt>
                <c:pt idx="410">
                  <c:v>410.5</c:v>
                </c:pt>
                <c:pt idx="411">
                  <c:v>411.5</c:v>
                </c:pt>
                <c:pt idx="412">
                  <c:v>412.5</c:v>
                </c:pt>
                <c:pt idx="413">
                  <c:v>413.5</c:v>
                </c:pt>
                <c:pt idx="414">
                  <c:v>414.5</c:v>
                </c:pt>
                <c:pt idx="415">
                  <c:v>415.5</c:v>
                </c:pt>
                <c:pt idx="416">
                  <c:v>416.5</c:v>
                </c:pt>
                <c:pt idx="417">
                  <c:v>417.5</c:v>
                </c:pt>
                <c:pt idx="418">
                  <c:v>418.5</c:v>
                </c:pt>
                <c:pt idx="419">
                  <c:v>419.5</c:v>
                </c:pt>
                <c:pt idx="420">
                  <c:v>420.5</c:v>
                </c:pt>
                <c:pt idx="421">
                  <c:v>421.5</c:v>
                </c:pt>
                <c:pt idx="422">
                  <c:v>422.5</c:v>
                </c:pt>
                <c:pt idx="423">
                  <c:v>423.5</c:v>
                </c:pt>
                <c:pt idx="424">
                  <c:v>424.5</c:v>
                </c:pt>
                <c:pt idx="425">
                  <c:v>425.5</c:v>
                </c:pt>
                <c:pt idx="426">
                  <c:v>426.5</c:v>
                </c:pt>
                <c:pt idx="427">
                  <c:v>427.5</c:v>
                </c:pt>
                <c:pt idx="428">
                  <c:v>428.5</c:v>
                </c:pt>
                <c:pt idx="429">
                  <c:v>429.5</c:v>
                </c:pt>
                <c:pt idx="430">
                  <c:v>430.5</c:v>
                </c:pt>
                <c:pt idx="431">
                  <c:v>431.5</c:v>
                </c:pt>
                <c:pt idx="432">
                  <c:v>432.5</c:v>
                </c:pt>
                <c:pt idx="433">
                  <c:v>433.5</c:v>
                </c:pt>
                <c:pt idx="434">
                  <c:v>434.5</c:v>
                </c:pt>
                <c:pt idx="435">
                  <c:v>435.5</c:v>
                </c:pt>
                <c:pt idx="436">
                  <c:v>436.5</c:v>
                </c:pt>
                <c:pt idx="437">
                  <c:v>437.5</c:v>
                </c:pt>
                <c:pt idx="438">
                  <c:v>438.5</c:v>
                </c:pt>
                <c:pt idx="439">
                  <c:v>439.5</c:v>
                </c:pt>
                <c:pt idx="440">
                  <c:v>440.5</c:v>
                </c:pt>
                <c:pt idx="441">
                  <c:v>441.5</c:v>
                </c:pt>
                <c:pt idx="442">
                  <c:v>442.5</c:v>
                </c:pt>
                <c:pt idx="443">
                  <c:v>443.5</c:v>
                </c:pt>
                <c:pt idx="444">
                  <c:v>444.5</c:v>
                </c:pt>
                <c:pt idx="445">
                  <c:v>445.5</c:v>
                </c:pt>
                <c:pt idx="446">
                  <c:v>446.5</c:v>
                </c:pt>
                <c:pt idx="447">
                  <c:v>447.5</c:v>
                </c:pt>
                <c:pt idx="448">
                  <c:v>448.5</c:v>
                </c:pt>
                <c:pt idx="449">
                  <c:v>449.5</c:v>
                </c:pt>
                <c:pt idx="450">
                  <c:v>450.5</c:v>
                </c:pt>
                <c:pt idx="451">
                  <c:v>451.5</c:v>
                </c:pt>
                <c:pt idx="452">
                  <c:v>452.5</c:v>
                </c:pt>
                <c:pt idx="453">
                  <c:v>453.5</c:v>
                </c:pt>
                <c:pt idx="454">
                  <c:v>454.5</c:v>
                </c:pt>
                <c:pt idx="455">
                  <c:v>455.5</c:v>
                </c:pt>
                <c:pt idx="456">
                  <c:v>456.5</c:v>
                </c:pt>
                <c:pt idx="457">
                  <c:v>457.5</c:v>
                </c:pt>
                <c:pt idx="458">
                  <c:v>458.5</c:v>
                </c:pt>
                <c:pt idx="459">
                  <c:v>459.5</c:v>
                </c:pt>
                <c:pt idx="460">
                  <c:v>460.5</c:v>
                </c:pt>
                <c:pt idx="461">
                  <c:v>461.5</c:v>
                </c:pt>
                <c:pt idx="462">
                  <c:v>462.5</c:v>
                </c:pt>
                <c:pt idx="463">
                  <c:v>463.5</c:v>
                </c:pt>
                <c:pt idx="464">
                  <c:v>464.5</c:v>
                </c:pt>
                <c:pt idx="465">
                  <c:v>465.5</c:v>
                </c:pt>
                <c:pt idx="466">
                  <c:v>466.5</c:v>
                </c:pt>
                <c:pt idx="467">
                  <c:v>467.5</c:v>
                </c:pt>
                <c:pt idx="468">
                  <c:v>468.5</c:v>
                </c:pt>
                <c:pt idx="469">
                  <c:v>469.5</c:v>
                </c:pt>
                <c:pt idx="470">
                  <c:v>470.5</c:v>
                </c:pt>
                <c:pt idx="471">
                  <c:v>471.5</c:v>
                </c:pt>
                <c:pt idx="472">
                  <c:v>472.5</c:v>
                </c:pt>
                <c:pt idx="473">
                  <c:v>473.5</c:v>
                </c:pt>
                <c:pt idx="474">
                  <c:v>474.5</c:v>
                </c:pt>
                <c:pt idx="475">
                  <c:v>475.5</c:v>
                </c:pt>
                <c:pt idx="476">
                  <c:v>476.5</c:v>
                </c:pt>
                <c:pt idx="477">
                  <c:v>477.5</c:v>
                </c:pt>
                <c:pt idx="478">
                  <c:v>478.5</c:v>
                </c:pt>
                <c:pt idx="479">
                  <c:v>479.5</c:v>
                </c:pt>
                <c:pt idx="480">
                  <c:v>480.5</c:v>
                </c:pt>
                <c:pt idx="481">
                  <c:v>481.5</c:v>
                </c:pt>
                <c:pt idx="482">
                  <c:v>482.5</c:v>
                </c:pt>
                <c:pt idx="483">
                  <c:v>483.5</c:v>
                </c:pt>
                <c:pt idx="484">
                  <c:v>484.5</c:v>
                </c:pt>
                <c:pt idx="485">
                  <c:v>485.5</c:v>
                </c:pt>
                <c:pt idx="486">
                  <c:v>486.5</c:v>
                </c:pt>
                <c:pt idx="487">
                  <c:v>487.5</c:v>
                </c:pt>
                <c:pt idx="488">
                  <c:v>488.5</c:v>
                </c:pt>
                <c:pt idx="489">
                  <c:v>489.5</c:v>
                </c:pt>
                <c:pt idx="490">
                  <c:v>490.5</c:v>
                </c:pt>
                <c:pt idx="491">
                  <c:v>491.5</c:v>
                </c:pt>
                <c:pt idx="492">
                  <c:v>492.5</c:v>
                </c:pt>
                <c:pt idx="493">
                  <c:v>493.5</c:v>
                </c:pt>
                <c:pt idx="494">
                  <c:v>494.5</c:v>
                </c:pt>
                <c:pt idx="495">
                  <c:v>495.5</c:v>
                </c:pt>
                <c:pt idx="496">
                  <c:v>496.5</c:v>
                </c:pt>
                <c:pt idx="497">
                  <c:v>497.5</c:v>
                </c:pt>
                <c:pt idx="498">
                  <c:v>498.5</c:v>
                </c:pt>
                <c:pt idx="499">
                  <c:v>499.5</c:v>
                </c:pt>
                <c:pt idx="500">
                  <c:v>500.5</c:v>
                </c:pt>
                <c:pt idx="501">
                  <c:v>501.5</c:v>
                </c:pt>
                <c:pt idx="502">
                  <c:v>502.5</c:v>
                </c:pt>
                <c:pt idx="503">
                  <c:v>503.5</c:v>
                </c:pt>
                <c:pt idx="504">
                  <c:v>504.5</c:v>
                </c:pt>
                <c:pt idx="505">
                  <c:v>505.5</c:v>
                </c:pt>
                <c:pt idx="506">
                  <c:v>506.5</c:v>
                </c:pt>
                <c:pt idx="507">
                  <c:v>507.5</c:v>
                </c:pt>
                <c:pt idx="508">
                  <c:v>508.5</c:v>
                </c:pt>
                <c:pt idx="509">
                  <c:v>509.5</c:v>
                </c:pt>
                <c:pt idx="510">
                  <c:v>510.5</c:v>
                </c:pt>
                <c:pt idx="511">
                  <c:v>511.5</c:v>
                </c:pt>
                <c:pt idx="512">
                  <c:v>512.5</c:v>
                </c:pt>
                <c:pt idx="513">
                  <c:v>513.5</c:v>
                </c:pt>
                <c:pt idx="514">
                  <c:v>514.5</c:v>
                </c:pt>
                <c:pt idx="515">
                  <c:v>515.5</c:v>
                </c:pt>
                <c:pt idx="516">
                  <c:v>516.5</c:v>
                </c:pt>
                <c:pt idx="517">
                  <c:v>517.5</c:v>
                </c:pt>
                <c:pt idx="518">
                  <c:v>518.5</c:v>
                </c:pt>
                <c:pt idx="519">
                  <c:v>519.5</c:v>
                </c:pt>
                <c:pt idx="520">
                  <c:v>520.5</c:v>
                </c:pt>
                <c:pt idx="521">
                  <c:v>521.5</c:v>
                </c:pt>
                <c:pt idx="522">
                  <c:v>522.5</c:v>
                </c:pt>
                <c:pt idx="523">
                  <c:v>523.5</c:v>
                </c:pt>
                <c:pt idx="524">
                  <c:v>524.5</c:v>
                </c:pt>
                <c:pt idx="525">
                  <c:v>525.5</c:v>
                </c:pt>
                <c:pt idx="526">
                  <c:v>526.5</c:v>
                </c:pt>
                <c:pt idx="527">
                  <c:v>527.5</c:v>
                </c:pt>
                <c:pt idx="528">
                  <c:v>528.5</c:v>
                </c:pt>
                <c:pt idx="529">
                  <c:v>529.5</c:v>
                </c:pt>
                <c:pt idx="530">
                  <c:v>530.5</c:v>
                </c:pt>
                <c:pt idx="531">
                  <c:v>531.5</c:v>
                </c:pt>
                <c:pt idx="532">
                  <c:v>532.5</c:v>
                </c:pt>
                <c:pt idx="533">
                  <c:v>533.5</c:v>
                </c:pt>
                <c:pt idx="534">
                  <c:v>534.5</c:v>
                </c:pt>
                <c:pt idx="535">
                  <c:v>535.5</c:v>
                </c:pt>
                <c:pt idx="536">
                  <c:v>536.5</c:v>
                </c:pt>
                <c:pt idx="537">
                  <c:v>537.5</c:v>
                </c:pt>
                <c:pt idx="538">
                  <c:v>538.5</c:v>
                </c:pt>
                <c:pt idx="539">
                  <c:v>539.5</c:v>
                </c:pt>
                <c:pt idx="540">
                  <c:v>540.5</c:v>
                </c:pt>
                <c:pt idx="541">
                  <c:v>541.5</c:v>
                </c:pt>
                <c:pt idx="542">
                  <c:v>542.5</c:v>
                </c:pt>
                <c:pt idx="543">
                  <c:v>543.5</c:v>
                </c:pt>
                <c:pt idx="544">
                  <c:v>544.5</c:v>
                </c:pt>
                <c:pt idx="545">
                  <c:v>545.5</c:v>
                </c:pt>
                <c:pt idx="546">
                  <c:v>546.5</c:v>
                </c:pt>
                <c:pt idx="547">
                  <c:v>547.5</c:v>
                </c:pt>
                <c:pt idx="548">
                  <c:v>548.5</c:v>
                </c:pt>
                <c:pt idx="549">
                  <c:v>549.5</c:v>
                </c:pt>
                <c:pt idx="550">
                  <c:v>550.5</c:v>
                </c:pt>
                <c:pt idx="551">
                  <c:v>551.5</c:v>
                </c:pt>
                <c:pt idx="552">
                  <c:v>552.5</c:v>
                </c:pt>
                <c:pt idx="553">
                  <c:v>553.5</c:v>
                </c:pt>
                <c:pt idx="554">
                  <c:v>554.5</c:v>
                </c:pt>
                <c:pt idx="555">
                  <c:v>555.5</c:v>
                </c:pt>
                <c:pt idx="556">
                  <c:v>556.5</c:v>
                </c:pt>
                <c:pt idx="557">
                  <c:v>557.5</c:v>
                </c:pt>
                <c:pt idx="558">
                  <c:v>558.5</c:v>
                </c:pt>
                <c:pt idx="559">
                  <c:v>559.5</c:v>
                </c:pt>
                <c:pt idx="560">
                  <c:v>560.5</c:v>
                </c:pt>
                <c:pt idx="561">
                  <c:v>561.5</c:v>
                </c:pt>
                <c:pt idx="562">
                  <c:v>562.5</c:v>
                </c:pt>
                <c:pt idx="563">
                  <c:v>563.5</c:v>
                </c:pt>
                <c:pt idx="564">
                  <c:v>564.5</c:v>
                </c:pt>
                <c:pt idx="565">
                  <c:v>565.5</c:v>
                </c:pt>
                <c:pt idx="566">
                  <c:v>566.5</c:v>
                </c:pt>
                <c:pt idx="567">
                  <c:v>567.5</c:v>
                </c:pt>
                <c:pt idx="568">
                  <c:v>568.5</c:v>
                </c:pt>
                <c:pt idx="569">
                  <c:v>569.5</c:v>
                </c:pt>
                <c:pt idx="570">
                  <c:v>570.5</c:v>
                </c:pt>
                <c:pt idx="571">
                  <c:v>571.5</c:v>
                </c:pt>
                <c:pt idx="572">
                  <c:v>572.5</c:v>
                </c:pt>
                <c:pt idx="573">
                  <c:v>573.5</c:v>
                </c:pt>
                <c:pt idx="574">
                  <c:v>574.5</c:v>
                </c:pt>
                <c:pt idx="575">
                  <c:v>575.5</c:v>
                </c:pt>
                <c:pt idx="576">
                  <c:v>576.5</c:v>
                </c:pt>
                <c:pt idx="577">
                  <c:v>577.5</c:v>
                </c:pt>
                <c:pt idx="578">
                  <c:v>578.5</c:v>
                </c:pt>
                <c:pt idx="579">
                  <c:v>579.5</c:v>
                </c:pt>
                <c:pt idx="580">
                  <c:v>580.5</c:v>
                </c:pt>
                <c:pt idx="581">
                  <c:v>581.5</c:v>
                </c:pt>
                <c:pt idx="582">
                  <c:v>582.5</c:v>
                </c:pt>
                <c:pt idx="583">
                  <c:v>583.5</c:v>
                </c:pt>
                <c:pt idx="584">
                  <c:v>584.5</c:v>
                </c:pt>
                <c:pt idx="585">
                  <c:v>585.5</c:v>
                </c:pt>
                <c:pt idx="586">
                  <c:v>586.5</c:v>
                </c:pt>
                <c:pt idx="587">
                  <c:v>587.5</c:v>
                </c:pt>
                <c:pt idx="588">
                  <c:v>588.5</c:v>
                </c:pt>
                <c:pt idx="589">
                  <c:v>589.5</c:v>
                </c:pt>
                <c:pt idx="590">
                  <c:v>590.5</c:v>
                </c:pt>
                <c:pt idx="591">
                  <c:v>591.5</c:v>
                </c:pt>
                <c:pt idx="592">
                  <c:v>592.5</c:v>
                </c:pt>
                <c:pt idx="593">
                  <c:v>593.5</c:v>
                </c:pt>
                <c:pt idx="594">
                  <c:v>594.5</c:v>
                </c:pt>
                <c:pt idx="595">
                  <c:v>595.5</c:v>
                </c:pt>
                <c:pt idx="596">
                  <c:v>596.5</c:v>
                </c:pt>
                <c:pt idx="597">
                  <c:v>597.5</c:v>
                </c:pt>
                <c:pt idx="598">
                  <c:v>598.5</c:v>
                </c:pt>
                <c:pt idx="599">
                  <c:v>599.5</c:v>
                </c:pt>
                <c:pt idx="600">
                  <c:v>600.5</c:v>
                </c:pt>
                <c:pt idx="601">
                  <c:v>601.5</c:v>
                </c:pt>
                <c:pt idx="602">
                  <c:v>602.5</c:v>
                </c:pt>
                <c:pt idx="603">
                  <c:v>603.5</c:v>
                </c:pt>
                <c:pt idx="604">
                  <c:v>604.5</c:v>
                </c:pt>
                <c:pt idx="605">
                  <c:v>605.5</c:v>
                </c:pt>
                <c:pt idx="606">
                  <c:v>606.5</c:v>
                </c:pt>
                <c:pt idx="607">
                  <c:v>607.5</c:v>
                </c:pt>
                <c:pt idx="608">
                  <c:v>608.5</c:v>
                </c:pt>
                <c:pt idx="609">
                  <c:v>609.5</c:v>
                </c:pt>
                <c:pt idx="610">
                  <c:v>610.5</c:v>
                </c:pt>
                <c:pt idx="611">
                  <c:v>611.5</c:v>
                </c:pt>
                <c:pt idx="612">
                  <c:v>612.5</c:v>
                </c:pt>
                <c:pt idx="613">
                  <c:v>613.5</c:v>
                </c:pt>
                <c:pt idx="614">
                  <c:v>614.5</c:v>
                </c:pt>
                <c:pt idx="615">
                  <c:v>615.5</c:v>
                </c:pt>
                <c:pt idx="616">
                  <c:v>616.5</c:v>
                </c:pt>
                <c:pt idx="617">
                  <c:v>617.5</c:v>
                </c:pt>
                <c:pt idx="618">
                  <c:v>618.5</c:v>
                </c:pt>
                <c:pt idx="619">
                  <c:v>619.5</c:v>
                </c:pt>
                <c:pt idx="620">
                  <c:v>620.5</c:v>
                </c:pt>
                <c:pt idx="621">
                  <c:v>621.5</c:v>
                </c:pt>
                <c:pt idx="622">
                  <c:v>622.5</c:v>
                </c:pt>
                <c:pt idx="623">
                  <c:v>623.5</c:v>
                </c:pt>
                <c:pt idx="624">
                  <c:v>624.5</c:v>
                </c:pt>
                <c:pt idx="625">
                  <c:v>625.5</c:v>
                </c:pt>
                <c:pt idx="626">
                  <c:v>626.5</c:v>
                </c:pt>
                <c:pt idx="627">
                  <c:v>627.5</c:v>
                </c:pt>
                <c:pt idx="628">
                  <c:v>628.5</c:v>
                </c:pt>
                <c:pt idx="629">
                  <c:v>629.5</c:v>
                </c:pt>
                <c:pt idx="630">
                  <c:v>630.5</c:v>
                </c:pt>
                <c:pt idx="631">
                  <c:v>631.5</c:v>
                </c:pt>
                <c:pt idx="632">
                  <c:v>632.5</c:v>
                </c:pt>
                <c:pt idx="633">
                  <c:v>633.5</c:v>
                </c:pt>
                <c:pt idx="634">
                  <c:v>634.5</c:v>
                </c:pt>
                <c:pt idx="635">
                  <c:v>635.5</c:v>
                </c:pt>
                <c:pt idx="636">
                  <c:v>636.5</c:v>
                </c:pt>
                <c:pt idx="637">
                  <c:v>637.5</c:v>
                </c:pt>
                <c:pt idx="638">
                  <c:v>638.5</c:v>
                </c:pt>
                <c:pt idx="639">
                  <c:v>639.5</c:v>
                </c:pt>
                <c:pt idx="640">
                  <c:v>640.5</c:v>
                </c:pt>
                <c:pt idx="641">
                  <c:v>641.5</c:v>
                </c:pt>
                <c:pt idx="642">
                  <c:v>642.5</c:v>
                </c:pt>
                <c:pt idx="643">
                  <c:v>643.5</c:v>
                </c:pt>
                <c:pt idx="644">
                  <c:v>644.5</c:v>
                </c:pt>
                <c:pt idx="645">
                  <c:v>645.5</c:v>
                </c:pt>
                <c:pt idx="646">
                  <c:v>646.5</c:v>
                </c:pt>
                <c:pt idx="647">
                  <c:v>647.5</c:v>
                </c:pt>
                <c:pt idx="648">
                  <c:v>648.5</c:v>
                </c:pt>
                <c:pt idx="649">
                  <c:v>649.5</c:v>
                </c:pt>
                <c:pt idx="650">
                  <c:v>650.5</c:v>
                </c:pt>
                <c:pt idx="651">
                  <c:v>651.5</c:v>
                </c:pt>
                <c:pt idx="652">
                  <c:v>652.5</c:v>
                </c:pt>
                <c:pt idx="653">
                  <c:v>653.5</c:v>
                </c:pt>
                <c:pt idx="654">
                  <c:v>654.5</c:v>
                </c:pt>
                <c:pt idx="655">
                  <c:v>655.5</c:v>
                </c:pt>
                <c:pt idx="656">
                  <c:v>656.5</c:v>
                </c:pt>
                <c:pt idx="657">
                  <c:v>657.5</c:v>
                </c:pt>
                <c:pt idx="658">
                  <c:v>658.5</c:v>
                </c:pt>
                <c:pt idx="659">
                  <c:v>659.5</c:v>
                </c:pt>
                <c:pt idx="660">
                  <c:v>660.5</c:v>
                </c:pt>
                <c:pt idx="661">
                  <c:v>661.5</c:v>
                </c:pt>
                <c:pt idx="662">
                  <c:v>662.5</c:v>
                </c:pt>
                <c:pt idx="663">
                  <c:v>663.5</c:v>
                </c:pt>
                <c:pt idx="664">
                  <c:v>664.5</c:v>
                </c:pt>
                <c:pt idx="665">
                  <c:v>665.5</c:v>
                </c:pt>
                <c:pt idx="666">
                  <c:v>666.5</c:v>
                </c:pt>
                <c:pt idx="667">
                  <c:v>667.5</c:v>
                </c:pt>
                <c:pt idx="668">
                  <c:v>668.5</c:v>
                </c:pt>
                <c:pt idx="669">
                  <c:v>669.5</c:v>
                </c:pt>
                <c:pt idx="670">
                  <c:v>670.5</c:v>
                </c:pt>
                <c:pt idx="671">
                  <c:v>671.5</c:v>
                </c:pt>
                <c:pt idx="672">
                  <c:v>672.5</c:v>
                </c:pt>
                <c:pt idx="673">
                  <c:v>673.5</c:v>
                </c:pt>
                <c:pt idx="674">
                  <c:v>674.5</c:v>
                </c:pt>
                <c:pt idx="675">
                  <c:v>675.5</c:v>
                </c:pt>
                <c:pt idx="676">
                  <c:v>676.5</c:v>
                </c:pt>
                <c:pt idx="677">
                  <c:v>677.5</c:v>
                </c:pt>
                <c:pt idx="678">
                  <c:v>678.5</c:v>
                </c:pt>
                <c:pt idx="679">
                  <c:v>679.5</c:v>
                </c:pt>
                <c:pt idx="680">
                  <c:v>680.5</c:v>
                </c:pt>
                <c:pt idx="681">
                  <c:v>681.5</c:v>
                </c:pt>
                <c:pt idx="682">
                  <c:v>682.5</c:v>
                </c:pt>
                <c:pt idx="683">
                  <c:v>683.5</c:v>
                </c:pt>
                <c:pt idx="684">
                  <c:v>684.5</c:v>
                </c:pt>
                <c:pt idx="685">
                  <c:v>685.5</c:v>
                </c:pt>
                <c:pt idx="686">
                  <c:v>686.5</c:v>
                </c:pt>
                <c:pt idx="687">
                  <c:v>687.5</c:v>
                </c:pt>
                <c:pt idx="688">
                  <c:v>688.5</c:v>
                </c:pt>
                <c:pt idx="689">
                  <c:v>689.5</c:v>
                </c:pt>
                <c:pt idx="690">
                  <c:v>690.5</c:v>
                </c:pt>
                <c:pt idx="691">
                  <c:v>691.5</c:v>
                </c:pt>
                <c:pt idx="692">
                  <c:v>692.5</c:v>
                </c:pt>
                <c:pt idx="693">
                  <c:v>693.5</c:v>
                </c:pt>
                <c:pt idx="694">
                  <c:v>694.5</c:v>
                </c:pt>
                <c:pt idx="695">
                  <c:v>695.5</c:v>
                </c:pt>
                <c:pt idx="696">
                  <c:v>696.5</c:v>
                </c:pt>
                <c:pt idx="697">
                  <c:v>697.5</c:v>
                </c:pt>
                <c:pt idx="698">
                  <c:v>698.5</c:v>
                </c:pt>
                <c:pt idx="699">
                  <c:v>699.5</c:v>
                </c:pt>
                <c:pt idx="700">
                  <c:v>700.5</c:v>
                </c:pt>
                <c:pt idx="701">
                  <c:v>701.5</c:v>
                </c:pt>
                <c:pt idx="702">
                  <c:v>702.5</c:v>
                </c:pt>
                <c:pt idx="703">
                  <c:v>703.5</c:v>
                </c:pt>
                <c:pt idx="704">
                  <c:v>704.5</c:v>
                </c:pt>
                <c:pt idx="705">
                  <c:v>705.5</c:v>
                </c:pt>
                <c:pt idx="706">
                  <c:v>706.5</c:v>
                </c:pt>
                <c:pt idx="707">
                  <c:v>707.5</c:v>
                </c:pt>
                <c:pt idx="708">
                  <c:v>708.5</c:v>
                </c:pt>
                <c:pt idx="709">
                  <c:v>709.5</c:v>
                </c:pt>
                <c:pt idx="710">
                  <c:v>710.5</c:v>
                </c:pt>
                <c:pt idx="711">
                  <c:v>711.5</c:v>
                </c:pt>
                <c:pt idx="712">
                  <c:v>712.5</c:v>
                </c:pt>
                <c:pt idx="713">
                  <c:v>713.5</c:v>
                </c:pt>
                <c:pt idx="714">
                  <c:v>714.5</c:v>
                </c:pt>
                <c:pt idx="715">
                  <c:v>715.5</c:v>
                </c:pt>
                <c:pt idx="716">
                  <c:v>716.5</c:v>
                </c:pt>
                <c:pt idx="717">
                  <c:v>717.5</c:v>
                </c:pt>
                <c:pt idx="718">
                  <c:v>718.5</c:v>
                </c:pt>
                <c:pt idx="719">
                  <c:v>719.5</c:v>
                </c:pt>
                <c:pt idx="720">
                  <c:v>720.5</c:v>
                </c:pt>
                <c:pt idx="721">
                  <c:v>721.5</c:v>
                </c:pt>
                <c:pt idx="722">
                  <c:v>722.5</c:v>
                </c:pt>
                <c:pt idx="723">
                  <c:v>723.5</c:v>
                </c:pt>
                <c:pt idx="724">
                  <c:v>724.5</c:v>
                </c:pt>
                <c:pt idx="725">
                  <c:v>725.5</c:v>
                </c:pt>
                <c:pt idx="726">
                  <c:v>726.5</c:v>
                </c:pt>
                <c:pt idx="727">
                  <c:v>727.5</c:v>
                </c:pt>
                <c:pt idx="728">
                  <c:v>728.5</c:v>
                </c:pt>
                <c:pt idx="729">
                  <c:v>729.5</c:v>
                </c:pt>
                <c:pt idx="730">
                  <c:v>730.5</c:v>
                </c:pt>
                <c:pt idx="731">
                  <c:v>731.5</c:v>
                </c:pt>
                <c:pt idx="732">
                  <c:v>732.5</c:v>
                </c:pt>
                <c:pt idx="733">
                  <c:v>733.5</c:v>
                </c:pt>
                <c:pt idx="734">
                  <c:v>734.5</c:v>
                </c:pt>
                <c:pt idx="735">
                  <c:v>735.5</c:v>
                </c:pt>
                <c:pt idx="736">
                  <c:v>736.5</c:v>
                </c:pt>
                <c:pt idx="737">
                  <c:v>737.5</c:v>
                </c:pt>
                <c:pt idx="738">
                  <c:v>738.5</c:v>
                </c:pt>
                <c:pt idx="739">
                  <c:v>739.5</c:v>
                </c:pt>
                <c:pt idx="740">
                  <c:v>740.5</c:v>
                </c:pt>
                <c:pt idx="741">
                  <c:v>741.5</c:v>
                </c:pt>
                <c:pt idx="742">
                  <c:v>742.5</c:v>
                </c:pt>
                <c:pt idx="743">
                  <c:v>743.5</c:v>
                </c:pt>
                <c:pt idx="744">
                  <c:v>744.5</c:v>
                </c:pt>
                <c:pt idx="745">
                  <c:v>745.5</c:v>
                </c:pt>
                <c:pt idx="746">
                  <c:v>746.5</c:v>
                </c:pt>
                <c:pt idx="747">
                  <c:v>747.5</c:v>
                </c:pt>
                <c:pt idx="748">
                  <c:v>748.5</c:v>
                </c:pt>
                <c:pt idx="749">
                  <c:v>749.5</c:v>
                </c:pt>
                <c:pt idx="750">
                  <c:v>750.5</c:v>
                </c:pt>
                <c:pt idx="751">
                  <c:v>751.5</c:v>
                </c:pt>
                <c:pt idx="752">
                  <c:v>752.5</c:v>
                </c:pt>
                <c:pt idx="753">
                  <c:v>753.5</c:v>
                </c:pt>
                <c:pt idx="754">
                  <c:v>754.5</c:v>
                </c:pt>
                <c:pt idx="755">
                  <c:v>755.5</c:v>
                </c:pt>
                <c:pt idx="756">
                  <c:v>756.5</c:v>
                </c:pt>
                <c:pt idx="757">
                  <c:v>757.5</c:v>
                </c:pt>
                <c:pt idx="758">
                  <c:v>758.5</c:v>
                </c:pt>
                <c:pt idx="759">
                  <c:v>759.5</c:v>
                </c:pt>
                <c:pt idx="760">
                  <c:v>760.5</c:v>
                </c:pt>
                <c:pt idx="761">
                  <c:v>761.5</c:v>
                </c:pt>
                <c:pt idx="762">
                  <c:v>762.5</c:v>
                </c:pt>
                <c:pt idx="763">
                  <c:v>763.5</c:v>
                </c:pt>
                <c:pt idx="764">
                  <c:v>764.5</c:v>
                </c:pt>
                <c:pt idx="765">
                  <c:v>765.5</c:v>
                </c:pt>
                <c:pt idx="766">
                  <c:v>766.5</c:v>
                </c:pt>
                <c:pt idx="767">
                  <c:v>767.5</c:v>
                </c:pt>
                <c:pt idx="768">
                  <c:v>768.5</c:v>
                </c:pt>
                <c:pt idx="769">
                  <c:v>769.5</c:v>
                </c:pt>
                <c:pt idx="770">
                  <c:v>770.5</c:v>
                </c:pt>
                <c:pt idx="771">
                  <c:v>771.5</c:v>
                </c:pt>
                <c:pt idx="772">
                  <c:v>772.5</c:v>
                </c:pt>
                <c:pt idx="773">
                  <c:v>773.5</c:v>
                </c:pt>
                <c:pt idx="774">
                  <c:v>774.5</c:v>
                </c:pt>
                <c:pt idx="775">
                  <c:v>775.5</c:v>
                </c:pt>
                <c:pt idx="776">
                  <c:v>776.5</c:v>
                </c:pt>
                <c:pt idx="777">
                  <c:v>777.5</c:v>
                </c:pt>
                <c:pt idx="778">
                  <c:v>778.5</c:v>
                </c:pt>
                <c:pt idx="779">
                  <c:v>779.5</c:v>
                </c:pt>
                <c:pt idx="780">
                  <c:v>780.5</c:v>
                </c:pt>
                <c:pt idx="781">
                  <c:v>781.5</c:v>
                </c:pt>
                <c:pt idx="782">
                  <c:v>782.5</c:v>
                </c:pt>
                <c:pt idx="783">
                  <c:v>783.5</c:v>
                </c:pt>
                <c:pt idx="784">
                  <c:v>784.5</c:v>
                </c:pt>
                <c:pt idx="785">
                  <c:v>785.5</c:v>
                </c:pt>
                <c:pt idx="786">
                  <c:v>786.5</c:v>
                </c:pt>
                <c:pt idx="787">
                  <c:v>787.5</c:v>
                </c:pt>
                <c:pt idx="788">
                  <c:v>788.5</c:v>
                </c:pt>
                <c:pt idx="789">
                  <c:v>789.5</c:v>
                </c:pt>
                <c:pt idx="790">
                  <c:v>790.5</c:v>
                </c:pt>
                <c:pt idx="791">
                  <c:v>791.5</c:v>
                </c:pt>
                <c:pt idx="792">
                  <c:v>792.5</c:v>
                </c:pt>
                <c:pt idx="793">
                  <c:v>793.5</c:v>
                </c:pt>
                <c:pt idx="794">
                  <c:v>794.5</c:v>
                </c:pt>
                <c:pt idx="795">
                  <c:v>795.5</c:v>
                </c:pt>
                <c:pt idx="796">
                  <c:v>796.5</c:v>
                </c:pt>
                <c:pt idx="797">
                  <c:v>797.5</c:v>
                </c:pt>
                <c:pt idx="798">
                  <c:v>798.5</c:v>
                </c:pt>
                <c:pt idx="799">
                  <c:v>799.5</c:v>
                </c:pt>
              </c:numCache>
            </c:numRef>
          </c:xVal>
          <c:yVal>
            <c:numRef>
              <c:f>Sheet5!$B$1:$B$800</c:f>
              <c:numCache>
                <c:formatCode>0.00E+00</c:formatCode>
                <c:ptCount val="8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0.99999999900000003</c:v>
                </c:pt>
                <c:pt idx="200">
                  <c:v>0.99999999799999995</c:v>
                </c:pt>
                <c:pt idx="201">
                  <c:v>0.99999999399999995</c:v>
                </c:pt>
                <c:pt idx="202">
                  <c:v>0.99999998300000004</c:v>
                </c:pt>
                <c:pt idx="203">
                  <c:v>0.99999995500000005</c:v>
                </c:pt>
                <c:pt idx="204">
                  <c:v>0.99999988300000064</c:v>
                </c:pt>
                <c:pt idx="205">
                  <c:v>0.99999970300000063</c:v>
                </c:pt>
                <c:pt idx="206">
                  <c:v>0.99999926600000089</c:v>
                </c:pt>
                <c:pt idx="207">
                  <c:v>0.99999824100000001</c:v>
                </c:pt>
                <c:pt idx="208">
                  <c:v>0.99999590999999999</c:v>
                </c:pt>
                <c:pt idx="209">
                  <c:v>0.99999078799999996</c:v>
                </c:pt>
                <c:pt idx="210">
                  <c:v>0.99997992700000005</c:v>
                </c:pt>
                <c:pt idx="211">
                  <c:v>0.9999577589999995</c:v>
                </c:pt>
                <c:pt idx="212">
                  <c:v>0.99991430499999956</c:v>
                </c:pt>
                <c:pt idx="213">
                  <c:v>0.99983272599999873</c:v>
                </c:pt>
                <c:pt idx="214">
                  <c:v>0.99968646699999997</c:v>
                </c:pt>
                <c:pt idx="215">
                  <c:v>0.99943682799999956</c:v>
                </c:pt>
                <c:pt idx="216">
                  <c:v>0.99903238399999861</c:v>
                </c:pt>
                <c:pt idx="217">
                  <c:v>0.9984120049999986</c:v>
                </c:pt>
                <c:pt idx="218">
                  <c:v>0.99751254799999822</c:v>
                </c:pt>
                <c:pt idx="219">
                  <c:v>0.99628031099999959</c:v>
                </c:pt>
                <c:pt idx="220">
                  <c:v>0.99468286099999959</c:v>
                </c:pt>
                <c:pt idx="221">
                  <c:v>0.99271650299999958</c:v>
                </c:pt>
                <c:pt idx="222">
                  <c:v>0.99040612499999858</c:v>
                </c:pt>
                <c:pt idx="223">
                  <c:v>0.98779772799999999</c:v>
                </c:pt>
                <c:pt idx="224">
                  <c:v>0.98494727400000004</c:v>
                </c:pt>
                <c:pt idx="225">
                  <c:v>0.98191029699999999</c:v>
                </c:pt>
                <c:pt idx="226">
                  <c:v>0.97873511500000043</c:v>
                </c:pt>
                <c:pt idx="227">
                  <c:v>0.9754600819999989</c:v>
                </c:pt>
                <c:pt idx="228">
                  <c:v>0.97211380199999931</c:v>
                </c:pt>
                <c:pt idx="229">
                  <c:v>0.96871679499999996</c:v>
                </c:pt>
                <c:pt idx="230">
                  <c:v>0.96528351800000001</c:v>
                </c:pt>
                <c:pt idx="231">
                  <c:v>0.96182413500000064</c:v>
                </c:pt>
                <c:pt idx="232">
                  <c:v>0.95834586500000063</c:v>
                </c:pt>
                <c:pt idx="233">
                  <c:v>0.95485393100000004</c:v>
                </c:pt>
                <c:pt idx="234">
                  <c:v>0.95135218999999871</c:v>
                </c:pt>
                <c:pt idx="235">
                  <c:v>0.94784355499999995</c:v>
                </c:pt>
                <c:pt idx="236">
                  <c:v>0.94433026900000006</c:v>
                </c:pt>
                <c:pt idx="237">
                  <c:v>0.94081409599999999</c:v>
                </c:pt>
                <c:pt idx="238">
                  <c:v>0.93729644099999998</c:v>
                </c:pt>
                <c:pt idx="239">
                  <c:v>0.93377844300000101</c:v>
                </c:pt>
                <c:pt idx="240">
                  <c:v>0.93026103800000004</c:v>
                </c:pt>
                <c:pt idx="241">
                  <c:v>0.92674499800000065</c:v>
                </c:pt>
                <c:pt idx="242">
                  <c:v>0.92323097200000004</c:v>
                </c:pt>
                <c:pt idx="243">
                  <c:v>0.91971950499999999</c:v>
                </c:pt>
                <c:pt idx="244">
                  <c:v>0.91621105700000005</c:v>
                </c:pt>
                <c:pt idx="245">
                  <c:v>0.91270602099999998</c:v>
                </c:pt>
                <c:pt idx="246">
                  <c:v>0.90920473400000001</c:v>
                </c:pt>
                <c:pt idx="247">
                  <c:v>0.90570748400000001</c:v>
                </c:pt>
                <c:pt idx="248">
                  <c:v>0.9022145249999991</c:v>
                </c:pt>
                <c:pt idx="249">
                  <c:v>0.89872607800000082</c:v>
                </c:pt>
                <c:pt idx="250">
                  <c:v>0.89524233700000044</c:v>
                </c:pt>
                <c:pt idx="251">
                  <c:v>0.89176347500000042</c:v>
                </c:pt>
                <c:pt idx="252">
                  <c:v>0.88828964400000043</c:v>
                </c:pt>
                <c:pt idx="253">
                  <c:v>0.88482097800000081</c:v>
                </c:pt>
                <c:pt idx="254">
                  <c:v>0.8813575999999993</c:v>
                </c:pt>
                <c:pt idx="255">
                  <c:v>0.87789961500000202</c:v>
                </c:pt>
                <c:pt idx="256">
                  <c:v>0.87444712000000002</c:v>
                </c:pt>
                <c:pt idx="257">
                  <c:v>0.87100020300000114</c:v>
                </c:pt>
                <c:pt idx="258">
                  <c:v>0.86755894300000003</c:v>
                </c:pt>
                <c:pt idx="259">
                  <c:v>0.86412341200000164</c:v>
                </c:pt>
                <c:pt idx="260">
                  <c:v>0.86069367400000141</c:v>
                </c:pt>
                <c:pt idx="261">
                  <c:v>0.85726978799999998</c:v>
                </c:pt>
                <c:pt idx="262">
                  <c:v>0.85385180600000166</c:v>
                </c:pt>
                <c:pt idx="263">
                  <c:v>0.85043977500000001</c:v>
                </c:pt>
                <c:pt idx="264">
                  <c:v>0.84703373699999995</c:v>
                </c:pt>
                <c:pt idx="265">
                  <c:v>0.84363372800000003</c:v>
                </c:pt>
                <c:pt idx="266">
                  <c:v>0.84023978399999999</c:v>
                </c:pt>
                <c:pt idx="267">
                  <c:v>0.83685193800000102</c:v>
                </c:pt>
                <c:pt idx="268">
                  <c:v>0.83347022000000004</c:v>
                </c:pt>
                <c:pt idx="269">
                  <c:v>0.83009466200000115</c:v>
                </c:pt>
                <c:pt idx="270">
                  <c:v>0.82672529400000117</c:v>
                </c:pt>
                <c:pt idx="271">
                  <c:v>0.82336214199999846</c:v>
                </c:pt>
                <c:pt idx="272">
                  <c:v>0.82000523500000089</c:v>
                </c:pt>
                <c:pt idx="273">
                  <c:v>0.81665459400000062</c:v>
                </c:pt>
                <c:pt idx="274">
                  <c:v>0.81331024200000002</c:v>
                </c:pt>
                <c:pt idx="275">
                  <c:v>0.80997219499999951</c:v>
                </c:pt>
                <c:pt idx="276">
                  <c:v>0.80664047000000116</c:v>
                </c:pt>
                <c:pt idx="277">
                  <c:v>0.80331508099999949</c:v>
                </c:pt>
                <c:pt idx="278">
                  <c:v>0.79999604599999996</c:v>
                </c:pt>
                <c:pt idx="279">
                  <c:v>0.7966833799999995</c:v>
                </c:pt>
                <c:pt idx="280">
                  <c:v>0.79337710299999997</c:v>
                </c:pt>
                <c:pt idx="281">
                  <c:v>0.79007723400000063</c:v>
                </c:pt>
                <c:pt idx="282">
                  <c:v>0.78678379499999951</c:v>
                </c:pt>
                <c:pt idx="283">
                  <c:v>0.78349680499999996</c:v>
                </c:pt>
                <c:pt idx="284">
                  <c:v>0.7802162859999987</c:v>
                </c:pt>
                <c:pt idx="285">
                  <c:v>0.77694225500000069</c:v>
                </c:pt>
                <c:pt idx="286">
                  <c:v>0.77367473100000073</c:v>
                </c:pt>
                <c:pt idx="287">
                  <c:v>0.77041372899999927</c:v>
                </c:pt>
                <c:pt idx="288">
                  <c:v>0.767159268000001</c:v>
                </c:pt>
                <c:pt idx="289">
                  <c:v>0.76391136699999995</c:v>
                </c:pt>
                <c:pt idx="290">
                  <c:v>0.7606700470000014</c:v>
                </c:pt>
                <c:pt idx="291">
                  <c:v>0.75743533400000063</c:v>
                </c:pt>
                <c:pt idx="292">
                  <c:v>0.75420725600000116</c:v>
                </c:pt>
                <c:pt idx="293">
                  <c:v>0.75098584300000115</c:v>
                </c:pt>
                <c:pt idx="294">
                  <c:v>0.74777112999999995</c:v>
                </c:pt>
                <c:pt idx="295">
                  <c:v>0.74456315200000001</c:v>
                </c:pt>
                <c:pt idx="296">
                  <c:v>0.74136195000000005</c:v>
                </c:pt>
                <c:pt idx="297">
                  <c:v>0.7381675679999995</c:v>
                </c:pt>
                <c:pt idx="298">
                  <c:v>0.73498005600000116</c:v>
                </c:pt>
                <c:pt idx="299">
                  <c:v>0.73179947300000214</c:v>
                </c:pt>
                <c:pt idx="300">
                  <c:v>0.72862588200000189</c:v>
                </c:pt>
                <c:pt idx="301">
                  <c:v>0.72545935900000003</c:v>
                </c:pt>
                <c:pt idx="302">
                  <c:v>0.72229998700000064</c:v>
                </c:pt>
                <c:pt idx="303">
                  <c:v>0.71914786200000114</c:v>
                </c:pt>
                <c:pt idx="304">
                  <c:v>0.71600308999999951</c:v>
                </c:pt>
                <c:pt idx="305">
                  <c:v>0.71286579400000005</c:v>
                </c:pt>
                <c:pt idx="306">
                  <c:v>0.70973611199999997</c:v>
                </c:pt>
                <c:pt idx="307">
                  <c:v>0.70661420400000063</c:v>
                </c:pt>
                <c:pt idx="308">
                  <c:v>0.70350025599999999</c:v>
                </c:pt>
                <c:pt idx="309">
                  <c:v>0.70039448800000004</c:v>
                </c:pt>
                <c:pt idx="310">
                  <c:v>0.69729715900000044</c:v>
                </c:pt>
                <c:pt idx="311">
                  <c:v>0.69420858000000041</c:v>
                </c:pt>
                <c:pt idx="312">
                  <c:v>0.69112912700000073</c:v>
                </c:pt>
                <c:pt idx="313">
                  <c:v>0.68805925600000162</c:v>
                </c:pt>
                <c:pt idx="314">
                  <c:v>0.68499952900000083</c:v>
                </c:pt>
                <c:pt idx="315">
                  <c:v>0.6819506450000008</c:v>
                </c:pt>
                <c:pt idx="316">
                  <c:v>0.67891348600000101</c:v>
                </c:pt>
                <c:pt idx="317">
                  <c:v>0.67588918200000114</c:v>
                </c:pt>
                <c:pt idx="318">
                  <c:v>0.67287920900000164</c:v>
                </c:pt>
                <c:pt idx="319">
                  <c:v>0.66988552599999995</c:v>
                </c:pt>
                <c:pt idx="320">
                  <c:v>0.66691079600000114</c:v>
                </c:pt>
                <c:pt idx="321">
                  <c:v>0.66395871900000114</c:v>
                </c:pt>
                <c:pt idx="322">
                  <c:v>0.66103457200000115</c:v>
                </c:pt>
                <c:pt idx="323">
                  <c:v>0.65814613800000088</c:v>
                </c:pt>
                <c:pt idx="324">
                  <c:v>0.65530543800000141</c:v>
                </c:pt>
                <c:pt idx="325">
                  <c:v>0.65253244399999999</c:v>
                </c:pt>
                <c:pt idx="326">
                  <c:v>0.64986499800000064</c:v>
                </c:pt>
                <c:pt idx="327">
                  <c:v>0.64739050899999995</c:v>
                </c:pt>
                <c:pt idx="328">
                  <c:v>0.64530823000000115</c:v>
                </c:pt>
                <c:pt idx="329">
                  <c:v>0.64379529200000229</c:v>
                </c:pt>
                <c:pt idx="330">
                  <c:v>0.64318559800000064</c:v>
                </c:pt>
                <c:pt idx="331">
                  <c:v>0.64341102700000063</c:v>
                </c:pt>
                <c:pt idx="332">
                  <c:v>0.64412699700000065</c:v>
                </c:pt>
                <c:pt idx="333">
                  <c:v>0.645530991</c:v>
                </c:pt>
                <c:pt idx="334">
                  <c:v>0.64778502500000101</c:v>
                </c:pt>
                <c:pt idx="335">
                  <c:v>0.65070856000000088</c:v>
                </c:pt>
                <c:pt idx="336">
                  <c:v>0.65369589000000206</c:v>
                </c:pt>
                <c:pt idx="337">
                  <c:v>0.65606379800000003</c:v>
                </c:pt>
                <c:pt idx="338">
                  <c:v>0.65748286300000003</c:v>
                </c:pt>
                <c:pt idx="339">
                  <c:v>0.65804547600000229</c:v>
                </c:pt>
                <c:pt idx="340">
                  <c:v>0.65814912300000128</c:v>
                </c:pt>
                <c:pt idx="341">
                  <c:v>0.65822303600000165</c:v>
                </c:pt>
                <c:pt idx="342">
                  <c:v>0.65834942300000177</c:v>
                </c:pt>
                <c:pt idx="343">
                  <c:v>0.65850246800000001</c:v>
                </c:pt>
                <c:pt idx="344">
                  <c:v>0.65867169300000217</c:v>
                </c:pt>
                <c:pt idx="345">
                  <c:v>0.65886509100000101</c:v>
                </c:pt>
                <c:pt idx="346">
                  <c:v>0.659060427000001</c:v>
                </c:pt>
                <c:pt idx="347">
                  <c:v>0.65922271200000115</c:v>
                </c:pt>
                <c:pt idx="348">
                  <c:v>0.65934944600000189</c:v>
                </c:pt>
                <c:pt idx="349">
                  <c:v>0.65945659099999998</c:v>
                </c:pt>
                <c:pt idx="350">
                  <c:v>0.65954752800000005</c:v>
                </c:pt>
                <c:pt idx="351">
                  <c:v>0.65962402300000189</c:v>
                </c:pt>
                <c:pt idx="352">
                  <c:v>0.65969800800000189</c:v>
                </c:pt>
                <c:pt idx="353">
                  <c:v>0.6597777730000014</c:v>
                </c:pt>
                <c:pt idx="354">
                  <c:v>0.65986244700000063</c:v>
                </c:pt>
                <c:pt idx="355">
                  <c:v>0.65994968400000165</c:v>
                </c:pt>
                <c:pt idx="356">
                  <c:v>0.66003766400000063</c:v>
                </c:pt>
                <c:pt idx="357">
                  <c:v>0.66012084900000101</c:v>
                </c:pt>
                <c:pt idx="358">
                  <c:v>0.66019091900000115</c:v>
                </c:pt>
                <c:pt idx="359">
                  <c:v>0.66024264000000088</c:v>
                </c:pt>
                <c:pt idx="360">
                  <c:v>0.66027648700000063</c:v>
                </c:pt>
                <c:pt idx="361">
                  <c:v>0.660296620000001</c:v>
                </c:pt>
                <c:pt idx="362">
                  <c:v>0.66030873900000064</c:v>
                </c:pt>
                <c:pt idx="363">
                  <c:v>0.66031984200000116</c:v>
                </c:pt>
                <c:pt idx="364">
                  <c:v>0.66033443200000153</c:v>
                </c:pt>
                <c:pt idx="365">
                  <c:v>0.66035455899999995</c:v>
                </c:pt>
                <c:pt idx="366">
                  <c:v>0.66039095700000128</c:v>
                </c:pt>
                <c:pt idx="367">
                  <c:v>0.66045777200000089</c:v>
                </c:pt>
                <c:pt idx="368">
                  <c:v>0.6606911930000019</c:v>
                </c:pt>
                <c:pt idx="369">
                  <c:v>0.66294534500000102</c:v>
                </c:pt>
                <c:pt idx="370">
                  <c:v>0.68156336399999917</c:v>
                </c:pt>
                <c:pt idx="371">
                  <c:v>0.75141872600000004</c:v>
                </c:pt>
                <c:pt idx="372">
                  <c:v>0.84309714800000002</c:v>
                </c:pt>
                <c:pt idx="373">
                  <c:v>0.83987125800000129</c:v>
                </c:pt>
                <c:pt idx="374">
                  <c:v>0.82115775300000005</c:v>
                </c:pt>
                <c:pt idx="375">
                  <c:v>0.80326792699999949</c:v>
                </c:pt>
                <c:pt idx="376">
                  <c:v>0.79191297399999949</c:v>
                </c:pt>
                <c:pt idx="377">
                  <c:v>0.78343856199999873</c:v>
                </c:pt>
                <c:pt idx="378">
                  <c:v>0.77574695400000082</c:v>
                </c:pt>
                <c:pt idx="379">
                  <c:v>0.767890340000001</c:v>
                </c:pt>
                <c:pt idx="380">
                  <c:v>0.76018048100000002</c:v>
                </c:pt>
                <c:pt idx="381">
                  <c:v>0.75313434300000004</c:v>
                </c:pt>
                <c:pt idx="382">
                  <c:v>0.74680432500000005</c:v>
                </c:pt>
                <c:pt idx="383">
                  <c:v>0.74108472999999997</c:v>
                </c:pt>
                <c:pt idx="384">
                  <c:v>0.73583836899999999</c:v>
                </c:pt>
                <c:pt idx="385">
                  <c:v>0.7307596020000019</c:v>
                </c:pt>
                <c:pt idx="386">
                  <c:v>0.72556457099999949</c:v>
                </c:pt>
                <c:pt idx="387">
                  <c:v>0.72032156000000003</c:v>
                </c:pt>
                <c:pt idx="388">
                  <c:v>0.71541887699999995</c:v>
                </c:pt>
                <c:pt idx="389">
                  <c:v>0.71127844300000065</c:v>
                </c:pt>
                <c:pt idx="390">
                  <c:v>0.70816614899999897</c:v>
                </c:pt>
                <c:pt idx="391">
                  <c:v>0.70614249399999995</c:v>
                </c:pt>
                <c:pt idx="392">
                  <c:v>0.70500718699999998</c:v>
                </c:pt>
                <c:pt idx="393">
                  <c:v>0.70443316600000006</c:v>
                </c:pt>
                <c:pt idx="394">
                  <c:v>0.70383694899999949</c:v>
                </c:pt>
                <c:pt idx="395">
                  <c:v>0.70318451599999998</c:v>
                </c:pt>
                <c:pt idx="396">
                  <c:v>0.70250551999999999</c:v>
                </c:pt>
                <c:pt idx="397">
                  <c:v>0.70197371600000114</c:v>
                </c:pt>
                <c:pt idx="398">
                  <c:v>0.701900199</c:v>
                </c:pt>
                <c:pt idx="399">
                  <c:v>0.70219561600000202</c:v>
                </c:pt>
                <c:pt idx="400">
                  <c:v>0.70284542200000177</c:v>
                </c:pt>
                <c:pt idx="401">
                  <c:v>0.70329448200000089</c:v>
                </c:pt>
                <c:pt idx="402">
                  <c:v>0.70336166600000005</c:v>
                </c:pt>
                <c:pt idx="403">
                  <c:v>0.70312898199999996</c:v>
                </c:pt>
                <c:pt idx="404">
                  <c:v>0.70262301800000115</c:v>
                </c:pt>
                <c:pt idx="405">
                  <c:v>0.70230813199999997</c:v>
                </c:pt>
                <c:pt idx="406">
                  <c:v>0.70228857899999997</c:v>
                </c:pt>
                <c:pt idx="407">
                  <c:v>0.702506937</c:v>
                </c:pt>
                <c:pt idx="408">
                  <c:v>0.70297730300000005</c:v>
                </c:pt>
                <c:pt idx="409">
                  <c:v>0.70333156399999996</c:v>
                </c:pt>
                <c:pt idx="410">
                  <c:v>0.70339980700000115</c:v>
                </c:pt>
                <c:pt idx="411">
                  <c:v>0.70326497099999996</c:v>
                </c:pt>
                <c:pt idx="412">
                  <c:v>0.7028949560000014</c:v>
                </c:pt>
                <c:pt idx="413">
                  <c:v>0.70259744899999999</c:v>
                </c:pt>
                <c:pt idx="414">
                  <c:v>0.70255401100000003</c:v>
                </c:pt>
                <c:pt idx="415">
                  <c:v>0.70269357100000063</c:v>
                </c:pt>
                <c:pt idx="416">
                  <c:v>0.70306451000000003</c:v>
                </c:pt>
                <c:pt idx="417">
                  <c:v>0.70337039199999996</c:v>
                </c:pt>
                <c:pt idx="418">
                  <c:v>0.70341836699999949</c:v>
                </c:pt>
                <c:pt idx="419">
                  <c:v>0.703281394</c:v>
                </c:pt>
                <c:pt idx="420">
                  <c:v>0.70292012000000004</c:v>
                </c:pt>
                <c:pt idx="421">
                  <c:v>0.70259963800000114</c:v>
                </c:pt>
                <c:pt idx="422">
                  <c:v>0.70250325999999996</c:v>
                </c:pt>
                <c:pt idx="423">
                  <c:v>0.7025650409999995</c:v>
                </c:pt>
                <c:pt idx="424">
                  <c:v>0.70284235100000003</c:v>
                </c:pt>
                <c:pt idx="425">
                  <c:v>0.70311571799999995</c:v>
                </c:pt>
                <c:pt idx="426">
                  <c:v>0.70319103300000141</c:v>
                </c:pt>
                <c:pt idx="427">
                  <c:v>0.70313827399999995</c:v>
                </c:pt>
                <c:pt idx="428">
                  <c:v>0.70290924500000063</c:v>
                </c:pt>
                <c:pt idx="429">
                  <c:v>0.70267922400000116</c:v>
                </c:pt>
                <c:pt idx="430">
                  <c:v>0.70263284299999995</c:v>
                </c:pt>
                <c:pt idx="431">
                  <c:v>0.70270692800000001</c:v>
                </c:pt>
                <c:pt idx="432">
                  <c:v>0.70292523700000165</c:v>
                </c:pt>
                <c:pt idx="433">
                  <c:v>0.70313588400000004</c:v>
                </c:pt>
                <c:pt idx="434">
                  <c:v>0.70316799099999949</c:v>
                </c:pt>
                <c:pt idx="435">
                  <c:v>0.70306321599999999</c:v>
                </c:pt>
                <c:pt idx="436">
                  <c:v>0.70279889500000114</c:v>
                </c:pt>
                <c:pt idx="437">
                  <c:v>0.7025123999999987</c:v>
                </c:pt>
                <c:pt idx="438">
                  <c:v>0.70236980599999999</c:v>
                </c:pt>
                <c:pt idx="439">
                  <c:v>0.70233262699999999</c:v>
                </c:pt>
                <c:pt idx="440">
                  <c:v>0.70238251999999957</c:v>
                </c:pt>
                <c:pt idx="441">
                  <c:v>0.70244057900000001</c:v>
                </c:pt>
                <c:pt idx="442">
                  <c:v>0.70236199200000005</c:v>
                </c:pt>
                <c:pt idx="443">
                  <c:v>0.70209974200000114</c:v>
                </c:pt>
                <c:pt idx="444">
                  <c:v>0.70168557400000064</c:v>
                </c:pt>
                <c:pt idx="445">
                  <c:v>0.70118652199999898</c:v>
                </c:pt>
                <c:pt idx="446">
                  <c:v>0.70073395900000002</c:v>
                </c:pt>
                <c:pt idx="447">
                  <c:v>0.70039197800000064</c:v>
                </c:pt>
                <c:pt idx="448">
                  <c:v>0.700163113</c:v>
                </c:pt>
                <c:pt idx="449">
                  <c:v>0.70002154999999999</c:v>
                </c:pt>
                <c:pt idx="450">
                  <c:v>0.69982505500000147</c:v>
                </c:pt>
                <c:pt idx="451">
                  <c:v>0.6994331120000008</c:v>
                </c:pt>
                <c:pt idx="452">
                  <c:v>0.69870127600000209</c:v>
                </c:pt>
                <c:pt idx="453">
                  <c:v>0.69733329300000046</c:v>
                </c:pt>
                <c:pt idx="454">
                  <c:v>0.69476297300000045</c:v>
                </c:pt>
                <c:pt idx="455">
                  <c:v>0.68976075800000081</c:v>
                </c:pt>
                <c:pt idx="456">
                  <c:v>0.68016485000000071</c:v>
                </c:pt>
                <c:pt idx="457">
                  <c:v>0.6627850570000019</c:v>
                </c:pt>
                <c:pt idx="458">
                  <c:v>0.63375187700000202</c:v>
                </c:pt>
                <c:pt idx="459">
                  <c:v>0.58989647900000042</c:v>
                </c:pt>
                <c:pt idx="460">
                  <c:v>0.53085493399999995</c:v>
                </c:pt>
                <c:pt idx="461">
                  <c:v>0.460765496</c:v>
                </c:pt>
                <c:pt idx="462">
                  <c:v>0.38834098100000108</c:v>
                </c:pt>
                <c:pt idx="463">
                  <c:v>0.32471816200000064</c:v>
                </c:pt>
                <c:pt idx="464">
                  <c:v>0.27989382200000001</c:v>
                </c:pt>
                <c:pt idx="465">
                  <c:v>0.25763198500000001</c:v>
                </c:pt>
                <c:pt idx="466">
                  <c:v>0.25138381200000032</c:v>
                </c:pt>
                <c:pt idx="467">
                  <c:v>0.25063602199999996</c:v>
                </c:pt>
                <c:pt idx="468">
                  <c:v>0.25064699800000001</c:v>
                </c:pt>
                <c:pt idx="469">
                  <c:v>0.25074016800000004</c:v>
                </c:pt>
                <c:pt idx="470">
                  <c:v>0.25095825700000002</c:v>
                </c:pt>
                <c:pt idx="471">
                  <c:v>0.25131774099999998</c:v>
                </c:pt>
                <c:pt idx="472">
                  <c:v>0.25174666099999998</c:v>
                </c:pt>
                <c:pt idx="473">
                  <c:v>0.25210999699999997</c:v>
                </c:pt>
                <c:pt idx="474">
                  <c:v>0.25232260500000064</c:v>
                </c:pt>
                <c:pt idx="475">
                  <c:v>0.252407249</c:v>
                </c:pt>
                <c:pt idx="476">
                  <c:v>0.25243871499999998</c:v>
                </c:pt>
                <c:pt idx="477">
                  <c:v>0.25245478300000057</c:v>
                </c:pt>
                <c:pt idx="478">
                  <c:v>0.25246436600000038</c:v>
                </c:pt>
                <c:pt idx="479">
                  <c:v>0.25247172400000001</c:v>
                </c:pt>
                <c:pt idx="480">
                  <c:v>0.25247627700000075</c:v>
                </c:pt>
                <c:pt idx="481">
                  <c:v>0.25247851800000032</c:v>
                </c:pt>
                <c:pt idx="482">
                  <c:v>0.25247731299999998</c:v>
                </c:pt>
                <c:pt idx="483">
                  <c:v>0.25247033000000002</c:v>
                </c:pt>
                <c:pt idx="484">
                  <c:v>0.25245676800000044</c:v>
                </c:pt>
                <c:pt idx="485">
                  <c:v>0.25244324199999996</c:v>
                </c:pt>
                <c:pt idx="486">
                  <c:v>0.25242646200000057</c:v>
                </c:pt>
                <c:pt idx="487">
                  <c:v>0.25239694299999998</c:v>
                </c:pt>
                <c:pt idx="488">
                  <c:v>0.25235602800000001</c:v>
                </c:pt>
                <c:pt idx="489">
                  <c:v>0.25231388800000032</c:v>
                </c:pt>
                <c:pt idx="490">
                  <c:v>0.25228048000000008</c:v>
                </c:pt>
                <c:pt idx="491">
                  <c:v>0.25226807699999998</c:v>
                </c:pt>
                <c:pt idx="492">
                  <c:v>0.25226722799999995</c:v>
                </c:pt>
                <c:pt idx="493">
                  <c:v>0.25227732799999997</c:v>
                </c:pt>
                <c:pt idx="494">
                  <c:v>0.25230186500000057</c:v>
                </c:pt>
                <c:pt idx="495">
                  <c:v>0.25233914099999999</c:v>
                </c:pt>
                <c:pt idx="496">
                  <c:v>0.25237752200000002</c:v>
                </c:pt>
                <c:pt idx="497">
                  <c:v>0.25240002499999997</c:v>
                </c:pt>
                <c:pt idx="498">
                  <c:v>0.25240684100000038</c:v>
                </c:pt>
                <c:pt idx="499">
                  <c:v>0.25240297300000064</c:v>
                </c:pt>
                <c:pt idx="500">
                  <c:v>0.25238566600000051</c:v>
                </c:pt>
                <c:pt idx="501">
                  <c:v>0.25235500100000002</c:v>
                </c:pt>
                <c:pt idx="502">
                  <c:v>0.25231489600000051</c:v>
                </c:pt>
                <c:pt idx="503">
                  <c:v>0.25228314699999999</c:v>
                </c:pt>
                <c:pt idx="504">
                  <c:v>0.25226713399999995</c:v>
                </c:pt>
                <c:pt idx="505">
                  <c:v>0.252264828</c:v>
                </c:pt>
                <c:pt idx="506">
                  <c:v>0.25227504099999976</c:v>
                </c:pt>
                <c:pt idx="507">
                  <c:v>0.25230026000000044</c:v>
                </c:pt>
                <c:pt idx="508">
                  <c:v>0.25233865600000005</c:v>
                </c:pt>
                <c:pt idx="509">
                  <c:v>0.2523776050000005</c:v>
                </c:pt>
                <c:pt idx="510">
                  <c:v>0.25241047300000058</c:v>
                </c:pt>
                <c:pt idx="511">
                  <c:v>0.25242857000000057</c:v>
                </c:pt>
                <c:pt idx="512">
                  <c:v>0.252431093</c:v>
                </c:pt>
                <c:pt idx="513">
                  <c:v>0.25243095999999998</c:v>
                </c:pt>
                <c:pt idx="514">
                  <c:v>0.25241697100000077</c:v>
                </c:pt>
                <c:pt idx="515">
                  <c:v>0.25238183700000044</c:v>
                </c:pt>
                <c:pt idx="516">
                  <c:v>0.25233597900000032</c:v>
                </c:pt>
                <c:pt idx="517">
                  <c:v>0.25229908299999976</c:v>
                </c:pt>
                <c:pt idx="518">
                  <c:v>0.25227651899999998</c:v>
                </c:pt>
                <c:pt idx="519">
                  <c:v>0.25227322499999999</c:v>
                </c:pt>
                <c:pt idx="520">
                  <c:v>0.25228550200000005</c:v>
                </c:pt>
                <c:pt idx="521">
                  <c:v>0.25232512100000032</c:v>
                </c:pt>
                <c:pt idx="522">
                  <c:v>0.25238397700000076</c:v>
                </c:pt>
                <c:pt idx="523">
                  <c:v>0.25244312199999996</c:v>
                </c:pt>
                <c:pt idx="524">
                  <c:v>0.25246393299999997</c:v>
                </c:pt>
                <c:pt idx="525">
                  <c:v>0.25247284600000008</c:v>
                </c:pt>
                <c:pt idx="526">
                  <c:v>0.25244601900000002</c:v>
                </c:pt>
                <c:pt idx="527">
                  <c:v>0.25240863400000002</c:v>
                </c:pt>
                <c:pt idx="528">
                  <c:v>0.25238876000000077</c:v>
                </c:pt>
                <c:pt idx="529">
                  <c:v>0.25235455000000001</c:v>
                </c:pt>
                <c:pt idx="530">
                  <c:v>0.25241180800000002</c:v>
                </c:pt>
                <c:pt idx="531">
                  <c:v>0.25226912299999993</c:v>
                </c:pt>
                <c:pt idx="532">
                  <c:v>0.25250587300000032</c:v>
                </c:pt>
                <c:pt idx="533">
                  <c:v>0.25077924499999993</c:v>
                </c:pt>
                <c:pt idx="534">
                  <c:v>0.24524483300000044</c:v>
                </c:pt>
                <c:pt idx="535">
                  <c:v>0.19592539600000033</c:v>
                </c:pt>
                <c:pt idx="536">
                  <c:v>0.13723109100000025</c:v>
                </c:pt>
                <c:pt idx="537">
                  <c:v>0.11815032500000006</c:v>
                </c:pt>
                <c:pt idx="538">
                  <c:v>0.11584168900000005</c:v>
                </c:pt>
                <c:pt idx="539">
                  <c:v>0.11576731300000002</c:v>
                </c:pt>
                <c:pt idx="540">
                  <c:v>0.11576023900000017</c:v>
                </c:pt>
                <c:pt idx="541">
                  <c:v>0.1157422460000002</c:v>
                </c:pt>
                <c:pt idx="542">
                  <c:v>0.1157221320000002</c:v>
                </c:pt>
                <c:pt idx="543">
                  <c:v>0.11571478600000014</c:v>
                </c:pt>
                <c:pt idx="544">
                  <c:v>0.11571286200000006</c:v>
                </c:pt>
                <c:pt idx="545">
                  <c:v>0.11570745800000005</c:v>
                </c:pt>
                <c:pt idx="546">
                  <c:v>0.11569563900000017</c:v>
                </c:pt>
                <c:pt idx="547">
                  <c:v>0.11568212200000014</c:v>
                </c:pt>
                <c:pt idx="548">
                  <c:v>0.1156754620000001</c:v>
                </c:pt>
                <c:pt idx="549">
                  <c:v>0.11567608000000017</c:v>
                </c:pt>
                <c:pt idx="550">
                  <c:v>0.11568061700000005</c:v>
                </c:pt>
                <c:pt idx="551">
                  <c:v>0.11568951000000002</c:v>
                </c:pt>
                <c:pt idx="552">
                  <c:v>0.1157032000000002</c:v>
                </c:pt>
                <c:pt idx="553">
                  <c:v>0.11571995600000005</c:v>
                </c:pt>
                <c:pt idx="554">
                  <c:v>0.11573483400000011</c:v>
                </c:pt>
                <c:pt idx="555">
                  <c:v>0.11574222000000021</c:v>
                </c:pt>
                <c:pt idx="556">
                  <c:v>0.11574205800000011</c:v>
                </c:pt>
                <c:pt idx="557">
                  <c:v>0.11573795500000007</c:v>
                </c:pt>
                <c:pt idx="558">
                  <c:v>0.11573065200000017</c:v>
                </c:pt>
                <c:pt idx="559">
                  <c:v>0.11572140400000014</c:v>
                </c:pt>
                <c:pt idx="560">
                  <c:v>0.11571097100000011</c:v>
                </c:pt>
                <c:pt idx="561">
                  <c:v>0.11570036000000006</c:v>
                </c:pt>
                <c:pt idx="562">
                  <c:v>0.11569106600000011</c:v>
                </c:pt>
                <c:pt idx="563">
                  <c:v>0.11568588700000006</c:v>
                </c:pt>
                <c:pt idx="564">
                  <c:v>0.11568568600000011</c:v>
                </c:pt>
                <c:pt idx="565">
                  <c:v>0.11568895799999999</c:v>
                </c:pt>
                <c:pt idx="566">
                  <c:v>0.11569580200000017</c:v>
                </c:pt>
                <c:pt idx="567">
                  <c:v>0.11570517700000021</c:v>
                </c:pt>
                <c:pt idx="568">
                  <c:v>0.11571486400000006</c:v>
                </c:pt>
                <c:pt idx="569">
                  <c:v>0.11572248100000017</c:v>
                </c:pt>
                <c:pt idx="570">
                  <c:v>0.11572714800000017</c:v>
                </c:pt>
                <c:pt idx="571">
                  <c:v>0.11572873200000017</c:v>
                </c:pt>
                <c:pt idx="572">
                  <c:v>0.1157280070000001</c:v>
                </c:pt>
                <c:pt idx="573">
                  <c:v>0.11572515400000025</c:v>
                </c:pt>
                <c:pt idx="574">
                  <c:v>0.11571954100000011</c:v>
                </c:pt>
                <c:pt idx="575">
                  <c:v>0.11571122000000017</c:v>
                </c:pt>
                <c:pt idx="576">
                  <c:v>0.11570134000000014</c:v>
                </c:pt>
                <c:pt idx="577">
                  <c:v>0.11569206200000014</c:v>
                </c:pt>
                <c:pt idx="578">
                  <c:v>0.11568542300000011</c:v>
                </c:pt>
                <c:pt idx="579">
                  <c:v>0.11568280100000006</c:v>
                </c:pt>
                <c:pt idx="580">
                  <c:v>0.11568369800000006</c:v>
                </c:pt>
                <c:pt idx="581">
                  <c:v>0.11568737400000002</c:v>
                </c:pt>
                <c:pt idx="582">
                  <c:v>0.11569415600000021</c:v>
                </c:pt>
                <c:pt idx="583">
                  <c:v>0.1157031490000002</c:v>
                </c:pt>
                <c:pt idx="584">
                  <c:v>0.11571233500000006</c:v>
                </c:pt>
                <c:pt idx="585">
                  <c:v>0.11571984700000006</c:v>
                </c:pt>
                <c:pt idx="586">
                  <c:v>0.11572435700000014</c:v>
                </c:pt>
                <c:pt idx="587">
                  <c:v>0.11572569500000017</c:v>
                </c:pt>
                <c:pt idx="588">
                  <c:v>0.11572463900000017</c:v>
                </c:pt>
                <c:pt idx="589">
                  <c:v>0.1157212580000002</c:v>
                </c:pt>
                <c:pt idx="590">
                  <c:v>0.11571506700000007</c:v>
                </c:pt>
                <c:pt idx="591">
                  <c:v>0.11570667300000025</c:v>
                </c:pt>
                <c:pt idx="592">
                  <c:v>0.1156979500000001</c:v>
                </c:pt>
                <c:pt idx="593">
                  <c:v>0.11569054700000017</c:v>
                </c:pt>
                <c:pt idx="594">
                  <c:v>0.11568625800000017</c:v>
                </c:pt>
                <c:pt idx="595">
                  <c:v>0.11568532700000007</c:v>
                </c:pt>
                <c:pt idx="596">
                  <c:v>0.11568703100000002</c:v>
                </c:pt>
                <c:pt idx="597">
                  <c:v>0.11569137100000017</c:v>
                </c:pt>
                <c:pt idx="598">
                  <c:v>0.11569857100000014</c:v>
                </c:pt>
                <c:pt idx="599">
                  <c:v>0.11570766300000006</c:v>
                </c:pt>
                <c:pt idx="600">
                  <c:v>0.11571633600000006</c:v>
                </c:pt>
                <c:pt idx="601">
                  <c:v>0.11572277600000028</c:v>
                </c:pt>
                <c:pt idx="602">
                  <c:v>0.11572551500000017</c:v>
                </c:pt>
                <c:pt idx="603">
                  <c:v>0.1157249260000002</c:v>
                </c:pt>
                <c:pt idx="604">
                  <c:v>0.11572156100000017</c:v>
                </c:pt>
                <c:pt idx="605">
                  <c:v>0.1157145360000001</c:v>
                </c:pt>
                <c:pt idx="606">
                  <c:v>0.1157043310000001</c:v>
                </c:pt>
                <c:pt idx="607">
                  <c:v>0.11569257300000022</c:v>
                </c:pt>
                <c:pt idx="608">
                  <c:v>0.11568195800000006</c:v>
                </c:pt>
                <c:pt idx="609">
                  <c:v>0.1156742460000002</c:v>
                </c:pt>
                <c:pt idx="610">
                  <c:v>0.11567074300000021</c:v>
                </c:pt>
                <c:pt idx="611">
                  <c:v>0.11567097000000014</c:v>
                </c:pt>
                <c:pt idx="612">
                  <c:v>0.11567383400000006</c:v>
                </c:pt>
                <c:pt idx="613">
                  <c:v>0.11567983400000002</c:v>
                </c:pt>
                <c:pt idx="614">
                  <c:v>0.1156886430000001</c:v>
                </c:pt>
                <c:pt idx="615">
                  <c:v>0.11569875000000017</c:v>
                </c:pt>
                <c:pt idx="616">
                  <c:v>0.11570788200000005</c:v>
                </c:pt>
                <c:pt idx="617">
                  <c:v>0.11571436500000006</c:v>
                </c:pt>
                <c:pt idx="618">
                  <c:v>0.11571710800000005</c:v>
                </c:pt>
                <c:pt idx="619">
                  <c:v>0.11571651100000011</c:v>
                </c:pt>
                <c:pt idx="620">
                  <c:v>0.11571334500000011</c:v>
                </c:pt>
                <c:pt idx="621">
                  <c:v>0.11570693500000011</c:v>
                </c:pt>
                <c:pt idx="622">
                  <c:v>0.11569774500000017</c:v>
                </c:pt>
                <c:pt idx="623">
                  <c:v>0.11568734700000002</c:v>
                </c:pt>
                <c:pt idx="624">
                  <c:v>0.11567799699999999</c:v>
                </c:pt>
                <c:pt idx="625">
                  <c:v>0.1156712940000001</c:v>
                </c:pt>
                <c:pt idx="626">
                  <c:v>0.11566825200000014</c:v>
                </c:pt>
                <c:pt idx="627">
                  <c:v>0.11566864000000017</c:v>
                </c:pt>
                <c:pt idx="628">
                  <c:v>0.11567120400000014</c:v>
                </c:pt>
                <c:pt idx="629">
                  <c:v>0.1156764400000002</c:v>
                </c:pt>
                <c:pt idx="630">
                  <c:v>0.11568386899999999</c:v>
                </c:pt>
                <c:pt idx="631">
                  <c:v>0.11569139600000006</c:v>
                </c:pt>
                <c:pt idx="632">
                  <c:v>0.11569743300000006</c:v>
                </c:pt>
                <c:pt idx="633">
                  <c:v>0.11570038400000006</c:v>
                </c:pt>
                <c:pt idx="634">
                  <c:v>0.11570025200000017</c:v>
                </c:pt>
                <c:pt idx="635">
                  <c:v>0.1156977420000002</c:v>
                </c:pt>
                <c:pt idx="636">
                  <c:v>0.11569218400000017</c:v>
                </c:pt>
                <c:pt idx="637">
                  <c:v>0.11568367000000017</c:v>
                </c:pt>
                <c:pt idx="638">
                  <c:v>0.11567344800000014</c:v>
                </c:pt>
                <c:pt idx="639">
                  <c:v>0.11566388500000011</c:v>
                </c:pt>
                <c:pt idx="640">
                  <c:v>0.11565661300000009</c:v>
                </c:pt>
                <c:pt idx="641">
                  <c:v>0.11565302800000007</c:v>
                </c:pt>
                <c:pt idx="642">
                  <c:v>0.11565298500000006</c:v>
                </c:pt>
                <c:pt idx="643">
                  <c:v>0.11565546900000002</c:v>
                </c:pt>
                <c:pt idx="644">
                  <c:v>0.11566100700000011</c:v>
                </c:pt>
                <c:pt idx="645">
                  <c:v>0.11566947100000011</c:v>
                </c:pt>
                <c:pt idx="646">
                  <c:v>0.11567924700000014</c:v>
                </c:pt>
                <c:pt idx="647">
                  <c:v>0.11568811900000002</c:v>
                </c:pt>
                <c:pt idx="648">
                  <c:v>0.11569419500000014</c:v>
                </c:pt>
                <c:pt idx="649">
                  <c:v>0.11569642600000017</c:v>
                </c:pt>
                <c:pt idx="650">
                  <c:v>0.1156953700000002</c:v>
                </c:pt>
                <c:pt idx="651">
                  <c:v>0.11569145200000017</c:v>
                </c:pt>
                <c:pt idx="652">
                  <c:v>0.11568403400000009</c:v>
                </c:pt>
                <c:pt idx="653">
                  <c:v>0.1156737770000002</c:v>
                </c:pt>
                <c:pt idx="654">
                  <c:v>0.11566273500000017</c:v>
                </c:pt>
                <c:pt idx="655">
                  <c:v>0.11565312500000011</c:v>
                </c:pt>
                <c:pt idx="656">
                  <c:v>0.11564702000000006</c:v>
                </c:pt>
                <c:pt idx="657">
                  <c:v>0.11564525000000017</c:v>
                </c:pt>
                <c:pt idx="658">
                  <c:v>0.11564670700000017</c:v>
                </c:pt>
                <c:pt idx="659">
                  <c:v>0.1156512860000001</c:v>
                </c:pt>
                <c:pt idx="660">
                  <c:v>0.11565953700000002</c:v>
                </c:pt>
                <c:pt idx="661">
                  <c:v>0.11567054200000017</c:v>
                </c:pt>
                <c:pt idx="662">
                  <c:v>0.11568239700000002</c:v>
                </c:pt>
                <c:pt idx="663">
                  <c:v>0.11569284800000017</c:v>
                </c:pt>
                <c:pt idx="664">
                  <c:v>0.11570014900000017</c:v>
                </c:pt>
                <c:pt idx="665">
                  <c:v>0.11570334200000017</c:v>
                </c:pt>
                <c:pt idx="666">
                  <c:v>0.11570286000000007</c:v>
                </c:pt>
                <c:pt idx="667">
                  <c:v>0.11570022600000017</c:v>
                </c:pt>
                <c:pt idx="668">
                  <c:v>0.11569492500000017</c:v>
                </c:pt>
                <c:pt idx="669">
                  <c:v>0.11568789399999994</c:v>
                </c:pt>
                <c:pt idx="670">
                  <c:v>0.11568114800000011</c:v>
                </c:pt>
                <c:pt idx="671">
                  <c:v>0.11567670900000017</c:v>
                </c:pt>
                <c:pt idx="672">
                  <c:v>0.11567551200000011</c:v>
                </c:pt>
                <c:pt idx="673">
                  <c:v>0.11567686300000007</c:v>
                </c:pt>
                <c:pt idx="674">
                  <c:v>0.11568093700000005</c:v>
                </c:pt>
                <c:pt idx="675">
                  <c:v>0.11568823200000006</c:v>
                </c:pt>
                <c:pt idx="676">
                  <c:v>0.11569786899999999</c:v>
                </c:pt>
                <c:pt idx="677">
                  <c:v>0.11570807400000011</c:v>
                </c:pt>
                <c:pt idx="678">
                  <c:v>0.1157168300000001</c:v>
                </c:pt>
                <c:pt idx="679">
                  <c:v>0.11572243900000011</c:v>
                </c:pt>
                <c:pt idx="680">
                  <c:v>0.1157243190000001</c:v>
                </c:pt>
                <c:pt idx="681">
                  <c:v>0.11572338500000014</c:v>
                </c:pt>
                <c:pt idx="682">
                  <c:v>0.11572024600000026</c:v>
                </c:pt>
                <c:pt idx="683">
                  <c:v>0.11571462400000017</c:v>
                </c:pt>
                <c:pt idx="684">
                  <c:v>0.11570751800000002</c:v>
                </c:pt>
                <c:pt idx="685">
                  <c:v>0.1157007980000001</c:v>
                </c:pt>
                <c:pt idx="686">
                  <c:v>0.1156961030000002</c:v>
                </c:pt>
                <c:pt idx="687">
                  <c:v>0.11569433300000011</c:v>
                </c:pt>
                <c:pt idx="688">
                  <c:v>0.11569472800000025</c:v>
                </c:pt>
                <c:pt idx="689">
                  <c:v>0.11569673900000021</c:v>
                </c:pt>
                <c:pt idx="690">
                  <c:v>0.11570041000000007</c:v>
                </c:pt>
                <c:pt idx="691">
                  <c:v>0.11570514400000025</c:v>
                </c:pt>
                <c:pt idx="692">
                  <c:v>0.11570949699999999</c:v>
                </c:pt>
                <c:pt idx="693">
                  <c:v>0.11571229900000007</c:v>
                </c:pt>
                <c:pt idx="694">
                  <c:v>0.1157129550000001</c:v>
                </c:pt>
                <c:pt idx="695">
                  <c:v>0.1157122960000001</c:v>
                </c:pt>
                <c:pt idx="696">
                  <c:v>0.11571043200000006</c:v>
                </c:pt>
                <c:pt idx="697">
                  <c:v>0.11570731200000002</c:v>
                </c:pt>
                <c:pt idx="698">
                  <c:v>0.11570341800000006</c:v>
                </c:pt>
                <c:pt idx="699">
                  <c:v>0.11569921300000011</c:v>
                </c:pt>
                <c:pt idx="700">
                  <c:v>0.1156947870000002</c:v>
                </c:pt>
                <c:pt idx="701">
                  <c:v>0.11568956200000002</c:v>
                </c:pt>
                <c:pt idx="702">
                  <c:v>0.11568208800000006</c:v>
                </c:pt>
                <c:pt idx="703">
                  <c:v>0.11566993000000007</c:v>
                </c:pt>
                <c:pt idx="704">
                  <c:v>0.11564974300000014</c:v>
                </c:pt>
                <c:pt idx="705">
                  <c:v>0.11561776500000005</c:v>
                </c:pt>
                <c:pt idx="706">
                  <c:v>0.11557050400000007</c:v>
                </c:pt>
                <c:pt idx="707">
                  <c:v>0.11550584400000011</c:v>
                </c:pt>
                <c:pt idx="708">
                  <c:v>0.11542442000000014</c:v>
                </c:pt>
                <c:pt idx="709">
                  <c:v>0.11533117500000011</c:v>
                </c:pt>
                <c:pt idx="710">
                  <c:v>0.11523443500000011</c:v>
                </c:pt>
                <c:pt idx="711">
                  <c:v>0.11514452500000011</c:v>
                </c:pt>
                <c:pt idx="712">
                  <c:v>0.11507183900000002</c:v>
                </c:pt>
                <c:pt idx="713">
                  <c:v>0.1150240170000001</c:v>
                </c:pt>
                <c:pt idx="714">
                  <c:v>0.11500510200000014</c:v>
                </c:pt>
                <c:pt idx="715">
                  <c:v>0.11500882300000002</c:v>
                </c:pt>
                <c:pt idx="716">
                  <c:v>0.11502894000000011</c:v>
                </c:pt>
                <c:pt idx="717">
                  <c:v>0.1150721080000001</c:v>
                </c:pt>
                <c:pt idx="718">
                  <c:v>0.11513964800000011</c:v>
                </c:pt>
                <c:pt idx="719">
                  <c:v>0.11522868300000014</c:v>
                </c:pt>
                <c:pt idx="720">
                  <c:v>0.11533541999999999</c:v>
                </c:pt>
                <c:pt idx="721">
                  <c:v>0.11545642000000007</c:v>
                </c:pt>
                <c:pt idx="722">
                  <c:v>0.11558888499999996</c:v>
                </c:pt>
                <c:pt idx="723">
                  <c:v>0.11573062000000021</c:v>
                </c:pt>
                <c:pt idx="724">
                  <c:v>0.11587992699999999</c:v>
                </c:pt>
                <c:pt idx="725">
                  <c:v>0.11603548900000009</c:v>
                </c:pt>
                <c:pt idx="726">
                  <c:v>0.11619628700000025</c:v>
                </c:pt>
                <c:pt idx="727">
                  <c:v>0.1163615250000001</c:v>
                </c:pt>
                <c:pt idx="728">
                  <c:v>0.11653057900000011</c:v>
                </c:pt>
                <c:pt idx="729">
                  <c:v>0.11670295300000014</c:v>
                </c:pt>
                <c:pt idx="730">
                  <c:v>0.11687824800000007</c:v>
                </c:pt>
                <c:pt idx="731">
                  <c:v>0.11705614200000017</c:v>
                </c:pt>
                <c:pt idx="732">
                  <c:v>0.1172363680000001</c:v>
                </c:pt>
                <c:pt idx="733">
                  <c:v>0.11741870300000005</c:v>
                </c:pt>
                <c:pt idx="734">
                  <c:v>0.1176029580000001</c:v>
                </c:pt>
                <c:pt idx="735">
                  <c:v>0.1177889710000001</c:v>
                </c:pt>
                <c:pt idx="736">
                  <c:v>0.11797659900000006</c:v>
                </c:pt>
                <c:pt idx="737">
                  <c:v>0.1181657130000002</c:v>
                </c:pt>
                <c:pt idx="738">
                  <c:v>0.11835619900000002</c:v>
                </c:pt>
                <c:pt idx="739">
                  <c:v>0.11854795000000005</c:v>
                </c:pt>
                <c:pt idx="740">
                  <c:v>0.11874086600000006</c:v>
                </c:pt>
                <c:pt idx="741">
                  <c:v>0.1189348520000001</c:v>
                </c:pt>
                <c:pt idx="742">
                  <c:v>0.11912981600000005</c:v>
                </c:pt>
                <c:pt idx="743">
                  <c:v>0.11932566800000011</c:v>
                </c:pt>
                <c:pt idx="744">
                  <c:v>0.11952231900000006</c:v>
                </c:pt>
                <c:pt idx="745">
                  <c:v>0.11971967900000011</c:v>
                </c:pt>
                <c:pt idx="746">
                  <c:v>0.11991765600000005</c:v>
                </c:pt>
                <c:pt idx="747">
                  <c:v>0.12011615800000011</c:v>
                </c:pt>
                <c:pt idx="748">
                  <c:v>0.120315084</c:v>
                </c:pt>
                <c:pt idx="749">
                  <c:v>0.120514332</c:v>
                </c:pt>
                <c:pt idx="750">
                  <c:v>0.12071379200000011</c:v>
                </c:pt>
                <c:pt idx="751">
                  <c:v>0.12091334300000002</c:v>
                </c:pt>
                <c:pt idx="752">
                  <c:v>0.12111285500000002</c:v>
                </c:pt>
                <c:pt idx="753">
                  <c:v>0.121312186</c:v>
                </c:pt>
                <c:pt idx="754">
                  <c:v>0.12151117500000011</c:v>
                </c:pt>
                <c:pt idx="755">
                  <c:v>0.12170964400000016</c:v>
                </c:pt>
                <c:pt idx="756">
                  <c:v>0.12190738700000001</c:v>
                </c:pt>
                <c:pt idx="757">
                  <c:v>0.12210417100000021</c:v>
                </c:pt>
                <c:pt idx="758">
                  <c:v>0.12229972600000021</c:v>
                </c:pt>
                <c:pt idx="759">
                  <c:v>0.12249373900000013</c:v>
                </c:pt>
                <c:pt idx="760">
                  <c:v>0.12268584200000011</c:v>
                </c:pt>
                <c:pt idx="761">
                  <c:v>0.12287560400000011</c:v>
                </c:pt>
                <c:pt idx="762">
                  <c:v>0.12306251900000002</c:v>
                </c:pt>
                <c:pt idx="763">
                  <c:v>0.12324598800000011</c:v>
                </c:pt>
                <c:pt idx="764">
                  <c:v>0.12342531000000002</c:v>
                </c:pt>
                <c:pt idx="765">
                  <c:v>0.12359966300000011</c:v>
                </c:pt>
                <c:pt idx="766">
                  <c:v>0.12376809799999999</c:v>
                </c:pt>
                <c:pt idx="767">
                  <c:v>0.12392953200000002</c:v>
                </c:pt>
                <c:pt idx="768">
                  <c:v>0.12408275700000011</c:v>
                </c:pt>
                <c:pt idx="769">
                  <c:v>0.12422647000000026</c:v>
                </c:pt>
                <c:pt idx="770">
                  <c:v>0.12435932800000001</c:v>
                </c:pt>
                <c:pt idx="771">
                  <c:v>0.124480036</c:v>
                </c:pt>
                <c:pt idx="772">
                  <c:v>0.12458747000000002</c:v>
                </c:pt>
                <c:pt idx="773">
                  <c:v>0.124680818</c:v>
                </c:pt>
                <c:pt idx="774">
                  <c:v>0.12475972400000011</c:v>
                </c:pt>
                <c:pt idx="775">
                  <c:v>0.12482439100000002</c:v>
                </c:pt>
                <c:pt idx="776">
                  <c:v>0.12487562000000017</c:v>
                </c:pt>
                <c:pt idx="777">
                  <c:v>0.12491475000000013</c:v>
                </c:pt>
                <c:pt idx="778">
                  <c:v>0.12494351099999999</c:v>
                </c:pt>
                <c:pt idx="779">
                  <c:v>0.12496383300000002</c:v>
                </c:pt>
                <c:pt idx="780">
                  <c:v>0.12497762699999999</c:v>
                </c:pt>
                <c:pt idx="781">
                  <c:v>0.12498662500000013</c:v>
                </c:pt>
                <c:pt idx="782">
                  <c:v>0.12499226700000013</c:v>
                </c:pt>
                <c:pt idx="783">
                  <c:v>0.12499567400000022</c:v>
                </c:pt>
                <c:pt idx="784">
                  <c:v>0.12499765500000011</c:v>
                </c:pt>
                <c:pt idx="785">
                  <c:v>0.12499876800000002</c:v>
                </c:pt>
                <c:pt idx="786">
                  <c:v>0.12499937100000011</c:v>
                </c:pt>
                <c:pt idx="787">
                  <c:v>0.12499968800000009</c:v>
                </c:pt>
                <c:pt idx="788">
                  <c:v>0.12499985000000002</c:v>
                </c:pt>
                <c:pt idx="789">
                  <c:v>0.12499992900000002</c:v>
                </c:pt>
                <c:pt idx="790">
                  <c:v>0.124999968</c:v>
                </c:pt>
                <c:pt idx="791">
                  <c:v>0.12499998599999999</c:v>
                </c:pt>
                <c:pt idx="792">
                  <c:v>0.124999994</c:v>
                </c:pt>
                <c:pt idx="793">
                  <c:v>0.124999997</c:v>
                </c:pt>
                <c:pt idx="794">
                  <c:v>0.124999999</c:v>
                </c:pt>
                <c:pt idx="795">
                  <c:v>0.125</c:v>
                </c:pt>
                <c:pt idx="796">
                  <c:v>0.125</c:v>
                </c:pt>
                <c:pt idx="797">
                  <c:v>0.125</c:v>
                </c:pt>
                <c:pt idx="798">
                  <c:v>0.125</c:v>
                </c:pt>
                <c:pt idx="799">
                  <c:v>0.125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722880"/>
        <c:axId val="94396416"/>
      </c:scatterChart>
      <c:valAx>
        <c:axId val="93722880"/>
        <c:scaling>
          <c:orientation val="minMax"/>
        </c:scaling>
        <c:delete val="0"/>
        <c:axPos val="b"/>
        <c:numFmt formatCode="0.00E+00" sourceLinked="1"/>
        <c:majorTickMark val="out"/>
        <c:minorTickMark val="none"/>
        <c:tickLblPos val="nextTo"/>
        <c:crossAx val="94396416"/>
        <c:crosses val="autoZero"/>
        <c:crossBetween val="midCat"/>
      </c:valAx>
      <c:valAx>
        <c:axId val="94396416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9372288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H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85214348206501"/>
          <c:y val="0.10525309336332959"/>
          <c:w val="0.67579865016873153"/>
          <c:h val="0.75084833145856944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Sheet5!$A$1:$A$800</c:f>
              <c:numCache>
                <c:formatCode>0.00E+00</c:formatCode>
                <c:ptCount val="80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9.5</c:v>
                </c:pt>
                <c:pt idx="10">
                  <c:v>10.5</c:v>
                </c:pt>
                <c:pt idx="11">
                  <c:v>11.5</c:v>
                </c:pt>
                <c:pt idx="12">
                  <c:v>12.5</c:v>
                </c:pt>
                <c:pt idx="13">
                  <c:v>13.5</c:v>
                </c:pt>
                <c:pt idx="14">
                  <c:v>14.5</c:v>
                </c:pt>
                <c:pt idx="15">
                  <c:v>15.5</c:v>
                </c:pt>
                <c:pt idx="16">
                  <c:v>16.5</c:v>
                </c:pt>
                <c:pt idx="17">
                  <c:v>17.5</c:v>
                </c:pt>
                <c:pt idx="18">
                  <c:v>18.5</c:v>
                </c:pt>
                <c:pt idx="19">
                  <c:v>19.5</c:v>
                </c:pt>
                <c:pt idx="20">
                  <c:v>20.5</c:v>
                </c:pt>
                <c:pt idx="21">
                  <c:v>21.5</c:v>
                </c:pt>
                <c:pt idx="22">
                  <c:v>22.5</c:v>
                </c:pt>
                <c:pt idx="23">
                  <c:v>23.5</c:v>
                </c:pt>
                <c:pt idx="24">
                  <c:v>24.5</c:v>
                </c:pt>
                <c:pt idx="25">
                  <c:v>25.5</c:v>
                </c:pt>
                <c:pt idx="26">
                  <c:v>26.5</c:v>
                </c:pt>
                <c:pt idx="27">
                  <c:v>27.5</c:v>
                </c:pt>
                <c:pt idx="28">
                  <c:v>28.5</c:v>
                </c:pt>
                <c:pt idx="29">
                  <c:v>29.5</c:v>
                </c:pt>
                <c:pt idx="30">
                  <c:v>30.5</c:v>
                </c:pt>
                <c:pt idx="31">
                  <c:v>31.5</c:v>
                </c:pt>
                <c:pt idx="32">
                  <c:v>32.5</c:v>
                </c:pt>
                <c:pt idx="33">
                  <c:v>33.5</c:v>
                </c:pt>
                <c:pt idx="34">
                  <c:v>34.5</c:v>
                </c:pt>
                <c:pt idx="35">
                  <c:v>35.5</c:v>
                </c:pt>
                <c:pt idx="36">
                  <c:v>36.5</c:v>
                </c:pt>
                <c:pt idx="37">
                  <c:v>37.5</c:v>
                </c:pt>
                <c:pt idx="38">
                  <c:v>38.5</c:v>
                </c:pt>
                <c:pt idx="39">
                  <c:v>39.5</c:v>
                </c:pt>
                <c:pt idx="40">
                  <c:v>40.5</c:v>
                </c:pt>
                <c:pt idx="41">
                  <c:v>41.5</c:v>
                </c:pt>
                <c:pt idx="42">
                  <c:v>42.5</c:v>
                </c:pt>
                <c:pt idx="43">
                  <c:v>43.5</c:v>
                </c:pt>
                <c:pt idx="44">
                  <c:v>44.5</c:v>
                </c:pt>
                <c:pt idx="45">
                  <c:v>45.5</c:v>
                </c:pt>
                <c:pt idx="46">
                  <c:v>46.5</c:v>
                </c:pt>
                <c:pt idx="47">
                  <c:v>47.5</c:v>
                </c:pt>
                <c:pt idx="48">
                  <c:v>48.5</c:v>
                </c:pt>
                <c:pt idx="49">
                  <c:v>49.5</c:v>
                </c:pt>
                <c:pt idx="50">
                  <c:v>50.5</c:v>
                </c:pt>
                <c:pt idx="51">
                  <c:v>51.5</c:v>
                </c:pt>
                <c:pt idx="52">
                  <c:v>52.5</c:v>
                </c:pt>
                <c:pt idx="53">
                  <c:v>53.5</c:v>
                </c:pt>
                <c:pt idx="54">
                  <c:v>54.5</c:v>
                </c:pt>
                <c:pt idx="55">
                  <c:v>55.5</c:v>
                </c:pt>
                <c:pt idx="56">
                  <c:v>56.5</c:v>
                </c:pt>
                <c:pt idx="57">
                  <c:v>57.5</c:v>
                </c:pt>
                <c:pt idx="58">
                  <c:v>58.5</c:v>
                </c:pt>
                <c:pt idx="59">
                  <c:v>59.5</c:v>
                </c:pt>
                <c:pt idx="60">
                  <c:v>60.5</c:v>
                </c:pt>
                <c:pt idx="61">
                  <c:v>61.5</c:v>
                </c:pt>
                <c:pt idx="62">
                  <c:v>62.5</c:v>
                </c:pt>
                <c:pt idx="63">
                  <c:v>63.5</c:v>
                </c:pt>
                <c:pt idx="64">
                  <c:v>64.5</c:v>
                </c:pt>
                <c:pt idx="65">
                  <c:v>65.5</c:v>
                </c:pt>
                <c:pt idx="66">
                  <c:v>66.5</c:v>
                </c:pt>
                <c:pt idx="67">
                  <c:v>67.5</c:v>
                </c:pt>
                <c:pt idx="68">
                  <c:v>68.5</c:v>
                </c:pt>
                <c:pt idx="69">
                  <c:v>69.5</c:v>
                </c:pt>
                <c:pt idx="70">
                  <c:v>70.5</c:v>
                </c:pt>
                <c:pt idx="71">
                  <c:v>71.5</c:v>
                </c:pt>
                <c:pt idx="72">
                  <c:v>72.5</c:v>
                </c:pt>
                <c:pt idx="73">
                  <c:v>73.5</c:v>
                </c:pt>
                <c:pt idx="74">
                  <c:v>74.5</c:v>
                </c:pt>
                <c:pt idx="75">
                  <c:v>75.5</c:v>
                </c:pt>
                <c:pt idx="76">
                  <c:v>76.5</c:v>
                </c:pt>
                <c:pt idx="77">
                  <c:v>77.5</c:v>
                </c:pt>
                <c:pt idx="78">
                  <c:v>78.5</c:v>
                </c:pt>
                <c:pt idx="79">
                  <c:v>79.5</c:v>
                </c:pt>
                <c:pt idx="80">
                  <c:v>80.5</c:v>
                </c:pt>
                <c:pt idx="81">
                  <c:v>81.5</c:v>
                </c:pt>
                <c:pt idx="82">
                  <c:v>82.5</c:v>
                </c:pt>
                <c:pt idx="83">
                  <c:v>83.5</c:v>
                </c:pt>
                <c:pt idx="84">
                  <c:v>84.5</c:v>
                </c:pt>
                <c:pt idx="85">
                  <c:v>85.5</c:v>
                </c:pt>
                <c:pt idx="86">
                  <c:v>86.5</c:v>
                </c:pt>
                <c:pt idx="87">
                  <c:v>87.5</c:v>
                </c:pt>
                <c:pt idx="88">
                  <c:v>88.5</c:v>
                </c:pt>
                <c:pt idx="89">
                  <c:v>89.5</c:v>
                </c:pt>
                <c:pt idx="90">
                  <c:v>90.5</c:v>
                </c:pt>
                <c:pt idx="91">
                  <c:v>91.5</c:v>
                </c:pt>
                <c:pt idx="92">
                  <c:v>92.5</c:v>
                </c:pt>
                <c:pt idx="93">
                  <c:v>93.5</c:v>
                </c:pt>
                <c:pt idx="94">
                  <c:v>94.5</c:v>
                </c:pt>
                <c:pt idx="95">
                  <c:v>95.5</c:v>
                </c:pt>
                <c:pt idx="96">
                  <c:v>96.5</c:v>
                </c:pt>
                <c:pt idx="97">
                  <c:v>97.5</c:v>
                </c:pt>
                <c:pt idx="98">
                  <c:v>98.5</c:v>
                </c:pt>
                <c:pt idx="99">
                  <c:v>99.5</c:v>
                </c:pt>
                <c:pt idx="100">
                  <c:v>100.5</c:v>
                </c:pt>
                <c:pt idx="101">
                  <c:v>101.5</c:v>
                </c:pt>
                <c:pt idx="102">
                  <c:v>102.5</c:v>
                </c:pt>
                <c:pt idx="103">
                  <c:v>103.5</c:v>
                </c:pt>
                <c:pt idx="104">
                  <c:v>104.5</c:v>
                </c:pt>
                <c:pt idx="105">
                  <c:v>105.5</c:v>
                </c:pt>
                <c:pt idx="106">
                  <c:v>106.5</c:v>
                </c:pt>
                <c:pt idx="107">
                  <c:v>107.5</c:v>
                </c:pt>
                <c:pt idx="108">
                  <c:v>108.5</c:v>
                </c:pt>
                <c:pt idx="109">
                  <c:v>109.5</c:v>
                </c:pt>
                <c:pt idx="110">
                  <c:v>110.5</c:v>
                </c:pt>
                <c:pt idx="111">
                  <c:v>111.5</c:v>
                </c:pt>
                <c:pt idx="112">
                  <c:v>112.5</c:v>
                </c:pt>
                <c:pt idx="113">
                  <c:v>113.5</c:v>
                </c:pt>
                <c:pt idx="114">
                  <c:v>114.5</c:v>
                </c:pt>
                <c:pt idx="115">
                  <c:v>115.5</c:v>
                </c:pt>
                <c:pt idx="116">
                  <c:v>116.5</c:v>
                </c:pt>
                <c:pt idx="117">
                  <c:v>117.5</c:v>
                </c:pt>
                <c:pt idx="118">
                  <c:v>118.5</c:v>
                </c:pt>
                <c:pt idx="119">
                  <c:v>119.5</c:v>
                </c:pt>
                <c:pt idx="120">
                  <c:v>120.5</c:v>
                </c:pt>
                <c:pt idx="121">
                  <c:v>121.5</c:v>
                </c:pt>
                <c:pt idx="122">
                  <c:v>122.5</c:v>
                </c:pt>
                <c:pt idx="123">
                  <c:v>123.5</c:v>
                </c:pt>
                <c:pt idx="124">
                  <c:v>124.5</c:v>
                </c:pt>
                <c:pt idx="125">
                  <c:v>125.5</c:v>
                </c:pt>
                <c:pt idx="126">
                  <c:v>126.5</c:v>
                </c:pt>
                <c:pt idx="127">
                  <c:v>127.5</c:v>
                </c:pt>
                <c:pt idx="128">
                  <c:v>128.5</c:v>
                </c:pt>
                <c:pt idx="129">
                  <c:v>129.5</c:v>
                </c:pt>
                <c:pt idx="130">
                  <c:v>130.5</c:v>
                </c:pt>
                <c:pt idx="131">
                  <c:v>131.5</c:v>
                </c:pt>
                <c:pt idx="132">
                  <c:v>132.5</c:v>
                </c:pt>
                <c:pt idx="133">
                  <c:v>133.5</c:v>
                </c:pt>
                <c:pt idx="134">
                  <c:v>134.5</c:v>
                </c:pt>
                <c:pt idx="135">
                  <c:v>135.5</c:v>
                </c:pt>
                <c:pt idx="136">
                  <c:v>136.5</c:v>
                </c:pt>
                <c:pt idx="137">
                  <c:v>137.5</c:v>
                </c:pt>
                <c:pt idx="138">
                  <c:v>138.5</c:v>
                </c:pt>
                <c:pt idx="139">
                  <c:v>139.5</c:v>
                </c:pt>
                <c:pt idx="140">
                  <c:v>140.5</c:v>
                </c:pt>
                <c:pt idx="141">
                  <c:v>141.5</c:v>
                </c:pt>
                <c:pt idx="142">
                  <c:v>142.5</c:v>
                </c:pt>
                <c:pt idx="143">
                  <c:v>143.5</c:v>
                </c:pt>
                <c:pt idx="144">
                  <c:v>144.5</c:v>
                </c:pt>
                <c:pt idx="145">
                  <c:v>145.5</c:v>
                </c:pt>
                <c:pt idx="146">
                  <c:v>146.5</c:v>
                </c:pt>
                <c:pt idx="147">
                  <c:v>147.5</c:v>
                </c:pt>
                <c:pt idx="148">
                  <c:v>148.5</c:v>
                </c:pt>
                <c:pt idx="149">
                  <c:v>149.5</c:v>
                </c:pt>
                <c:pt idx="150">
                  <c:v>150.5</c:v>
                </c:pt>
                <c:pt idx="151">
                  <c:v>151.5</c:v>
                </c:pt>
                <c:pt idx="152">
                  <c:v>152.5</c:v>
                </c:pt>
                <c:pt idx="153">
                  <c:v>153.5</c:v>
                </c:pt>
                <c:pt idx="154">
                  <c:v>154.5</c:v>
                </c:pt>
                <c:pt idx="155">
                  <c:v>155.5</c:v>
                </c:pt>
                <c:pt idx="156">
                  <c:v>156.5</c:v>
                </c:pt>
                <c:pt idx="157">
                  <c:v>157.5</c:v>
                </c:pt>
                <c:pt idx="158">
                  <c:v>158.5</c:v>
                </c:pt>
                <c:pt idx="159">
                  <c:v>159.5</c:v>
                </c:pt>
                <c:pt idx="160">
                  <c:v>160.5</c:v>
                </c:pt>
                <c:pt idx="161">
                  <c:v>161.5</c:v>
                </c:pt>
                <c:pt idx="162">
                  <c:v>162.5</c:v>
                </c:pt>
                <c:pt idx="163">
                  <c:v>163.5</c:v>
                </c:pt>
                <c:pt idx="164">
                  <c:v>164.5</c:v>
                </c:pt>
                <c:pt idx="165">
                  <c:v>165.5</c:v>
                </c:pt>
                <c:pt idx="166">
                  <c:v>166.5</c:v>
                </c:pt>
                <c:pt idx="167">
                  <c:v>167.5</c:v>
                </c:pt>
                <c:pt idx="168">
                  <c:v>168.5</c:v>
                </c:pt>
                <c:pt idx="169">
                  <c:v>169.5</c:v>
                </c:pt>
                <c:pt idx="170">
                  <c:v>170.5</c:v>
                </c:pt>
                <c:pt idx="171">
                  <c:v>171.5</c:v>
                </c:pt>
                <c:pt idx="172">
                  <c:v>172.5</c:v>
                </c:pt>
                <c:pt idx="173">
                  <c:v>173.5</c:v>
                </c:pt>
                <c:pt idx="174">
                  <c:v>174.5</c:v>
                </c:pt>
                <c:pt idx="175">
                  <c:v>175.5</c:v>
                </c:pt>
                <c:pt idx="176">
                  <c:v>176.5</c:v>
                </c:pt>
                <c:pt idx="177">
                  <c:v>177.5</c:v>
                </c:pt>
                <c:pt idx="178">
                  <c:v>178.5</c:v>
                </c:pt>
                <c:pt idx="179">
                  <c:v>179.5</c:v>
                </c:pt>
                <c:pt idx="180">
                  <c:v>180.5</c:v>
                </c:pt>
                <c:pt idx="181">
                  <c:v>181.5</c:v>
                </c:pt>
                <c:pt idx="182">
                  <c:v>182.5</c:v>
                </c:pt>
                <c:pt idx="183">
                  <c:v>183.5</c:v>
                </c:pt>
                <c:pt idx="184">
                  <c:v>184.5</c:v>
                </c:pt>
                <c:pt idx="185">
                  <c:v>185.5</c:v>
                </c:pt>
                <c:pt idx="186">
                  <c:v>186.5</c:v>
                </c:pt>
                <c:pt idx="187">
                  <c:v>187.5</c:v>
                </c:pt>
                <c:pt idx="188">
                  <c:v>188.5</c:v>
                </c:pt>
                <c:pt idx="189">
                  <c:v>189.5</c:v>
                </c:pt>
                <c:pt idx="190">
                  <c:v>190.5</c:v>
                </c:pt>
                <c:pt idx="191">
                  <c:v>191.5</c:v>
                </c:pt>
                <c:pt idx="192">
                  <c:v>192.5</c:v>
                </c:pt>
                <c:pt idx="193">
                  <c:v>193.5</c:v>
                </c:pt>
                <c:pt idx="194">
                  <c:v>194.5</c:v>
                </c:pt>
                <c:pt idx="195">
                  <c:v>195.5</c:v>
                </c:pt>
                <c:pt idx="196">
                  <c:v>196.5</c:v>
                </c:pt>
                <c:pt idx="197">
                  <c:v>197.5</c:v>
                </c:pt>
                <c:pt idx="198">
                  <c:v>198.5</c:v>
                </c:pt>
                <c:pt idx="199">
                  <c:v>199.5</c:v>
                </c:pt>
                <c:pt idx="200">
                  <c:v>200.5</c:v>
                </c:pt>
                <c:pt idx="201">
                  <c:v>201.5</c:v>
                </c:pt>
                <c:pt idx="202">
                  <c:v>202.5</c:v>
                </c:pt>
                <c:pt idx="203">
                  <c:v>203.5</c:v>
                </c:pt>
                <c:pt idx="204">
                  <c:v>204.5</c:v>
                </c:pt>
                <c:pt idx="205">
                  <c:v>205.5</c:v>
                </c:pt>
                <c:pt idx="206">
                  <c:v>206.5</c:v>
                </c:pt>
                <c:pt idx="207">
                  <c:v>207.5</c:v>
                </c:pt>
                <c:pt idx="208">
                  <c:v>208.5</c:v>
                </c:pt>
                <c:pt idx="209">
                  <c:v>209.5</c:v>
                </c:pt>
                <c:pt idx="210">
                  <c:v>210.5</c:v>
                </c:pt>
                <c:pt idx="211">
                  <c:v>211.5</c:v>
                </c:pt>
                <c:pt idx="212">
                  <c:v>212.5</c:v>
                </c:pt>
                <c:pt idx="213">
                  <c:v>213.5</c:v>
                </c:pt>
                <c:pt idx="214">
                  <c:v>214.5</c:v>
                </c:pt>
                <c:pt idx="215">
                  <c:v>215.5</c:v>
                </c:pt>
                <c:pt idx="216">
                  <c:v>216.5</c:v>
                </c:pt>
                <c:pt idx="217">
                  <c:v>217.5</c:v>
                </c:pt>
                <c:pt idx="218">
                  <c:v>218.5</c:v>
                </c:pt>
                <c:pt idx="219">
                  <c:v>219.5</c:v>
                </c:pt>
                <c:pt idx="220">
                  <c:v>220.5</c:v>
                </c:pt>
                <c:pt idx="221">
                  <c:v>221.5</c:v>
                </c:pt>
                <c:pt idx="222">
                  <c:v>222.5</c:v>
                </c:pt>
                <c:pt idx="223">
                  <c:v>223.5</c:v>
                </c:pt>
                <c:pt idx="224">
                  <c:v>224.5</c:v>
                </c:pt>
                <c:pt idx="225">
                  <c:v>225.5</c:v>
                </c:pt>
                <c:pt idx="226">
                  <c:v>226.5</c:v>
                </c:pt>
                <c:pt idx="227">
                  <c:v>227.5</c:v>
                </c:pt>
                <c:pt idx="228">
                  <c:v>228.5</c:v>
                </c:pt>
                <c:pt idx="229">
                  <c:v>229.5</c:v>
                </c:pt>
                <c:pt idx="230">
                  <c:v>230.5</c:v>
                </c:pt>
                <c:pt idx="231">
                  <c:v>231.5</c:v>
                </c:pt>
                <c:pt idx="232">
                  <c:v>232.5</c:v>
                </c:pt>
                <c:pt idx="233">
                  <c:v>233.5</c:v>
                </c:pt>
                <c:pt idx="234">
                  <c:v>234.5</c:v>
                </c:pt>
                <c:pt idx="235">
                  <c:v>235.5</c:v>
                </c:pt>
                <c:pt idx="236">
                  <c:v>236.5</c:v>
                </c:pt>
                <c:pt idx="237">
                  <c:v>237.5</c:v>
                </c:pt>
                <c:pt idx="238">
                  <c:v>238.5</c:v>
                </c:pt>
                <c:pt idx="239">
                  <c:v>239.5</c:v>
                </c:pt>
                <c:pt idx="240">
                  <c:v>240.5</c:v>
                </c:pt>
                <c:pt idx="241">
                  <c:v>241.5</c:v>
                </c:pt>
                <c:pt idx="242">
                  <c:v>242.5</c:v>
                </c:pt>
                <c:pt idx="243">
                  <c:v>243.5</c:v>
                </c:pt>
                <c:pt idx="244">
                  <c:v>244.5</c:v>
                </c:pt>
                <c:pt idx="245">
                  <c:v>245.5</c:v>
                </c:pt>
                <c:pt idx="246">
                  <c:v>246.5</c:v>
                </c:pt>
                <c:pt idx="247">
                  <c:v>247.5</c:v>
                </c:pt>
                <c:pt idx="248">
                  <c:v>248.5</c:v>
                </c:pt>
                <c:pt idx="249">
                  <c:v>249.5</c:v>
                </c:pt>
                <c:pt idx="250">
                  <c:v>250.5</c:v>
                </c:pt>
                <c:pt idx="251">
                  <c:v>251.5</c:v>
                </c:pt>
                <c:pt idx="252">
                  <c:v>252.5</c:v>
                </c:pt>
                <c:pt idx="253">
                  <c:v>253.5</c:v>
                </c:pt>
                <c:pt idx="254">
                  <c:v>254.5</c:v>
                </c:pt>
                <c:pt idx="255">
                  <c:v>255.5</c:v>
                </c:pt>
                <c:pt idx="256">
                  <c:v>256.5</c:v>
                </c:pt>
                <c:pt idx="257">
                  <c:v>257.5</c:v>
                </c:pt>
                <c:pt idx="258">
                  <c:v>258.5</c:v>
                </c:pt>
                <c:pt idx="259">
                  <c:v>259.5</c:v>
                </c:pt>
                <c:pt idx="260">
                  <c:v>260.5</c:v>
                </c:pt>
                <c:pt idx="261">
                  <c:v>261.5</c:v>
                </c:pt>
                <c:pt idx="262">
                  <c:v>262.5</c:v>
                </c:pt>
                <c:pt idx="263">
                  <c:v>263.5</c:v>
                </c:pt>
                <c:pt idx="264">
                  <c:v>264.5</c:v>
                </c:pt>
                <c:pt idx="265">
                  <c:v>265.5</c:v>
                </c:pt>
                <c:pt idx="266">
                  <c:v>266.5</c:v>
                </c:pt>
                <c:pt idx="267">
                  <c:v>267.5</c:v>
                </c:pt>
                <c:pt idx="268">
                  <c:v>268.5</c:v>
                </c:pt>
                <c:pt idx="269">
                  <c:v>269.5</c:v>
                </c:pt>
                <c:pt idx="270">
                  <c:v>270.5</c:v>
                </c:pt>
                <c:pt idx="271">
                  <c:v>271.5</c:v>
                </c:pt>
                <c:pt idx="272">
                  <c:v>272.5</c:v>
                </c:pt>
                <c:pt idx="273">
                  <c:v>273.5</c:v>
                </c:pt>
                <c:pt idx="274">
                  <c:v>274.5</c:v>
                </c:pt>
                <c:pt idx="275">
                  <c:v>275.5</c:v>
                </c:pt>
                <c:pt idx="276">
                  <c:v>276.5</c:v>
                </c:pt>
                <c:pt idx="277">
                  <c:v>277.5</c:v>
                </c:pt>
                <c:pt idx="278">
                  <c:v>278.5</c:v>
                </c:pt>
                <c:pt idx="279">
                  <c:v>279.5</c:v>
                </c:pt>
                <c:pt idx="280">
                  <c:v>280.5</c:v>
                </c:pt>
                <c:pt idx="281">
                  <c:v>281.5</c:v>
                </c:pt>
                <c:pt idx="282">
                  <c:v>282.5</c:v>
                </c:pt>
                <c:pt idx="283">
                  <c:v>283.5</c:v>
                </c:pt>
                <c:pt idx="284">
                  <c:v>284.5</c:v>
                </c:pt>
                <c:pt idx="285">
                  <c:v>285.5</c:v>
                </c:pt>
                <c:pt idx="286">
                  <c:v>286.5</c:v>
                </c:pt>
                <c:pt idx="287">
                  <c:v>287.5</c:v>
                </c:pt>
                <c:pt idx="288">
                  <c:v>288.5</c:v>
                </c:pt>
                <c:pt idx="289">
                  <c:v>289.5</c:v>
                </c:pt>
                <c:pt idx="290">
                  <c:v>290.5</c:v>
                </c:pt>
                <c:pt idx="291">
                  <c:v>291.5</c:v>
                </c:pt>
                <c:pt idx="292">
                  <c:v>292.5</c:v>
                </c:pt>
                <c:pt idx="293">
                  <c:v>293.5</c:v>
                </c:pt>
                <c:pt idx="294">
                  <c:v>294.5</c:v>
                </c:pt>
                <c:pt idx="295">
                  <c:v>295.5</c:v>
                </c:pt>
                <c:pt idx="296">
                  <c:v>296.5</c:v>
                </c:pt>
                <c:pt idx="297">
                  <c:v>297.5</c:v>
                </c:pt>
                <c:pt idx="298">
                  <c:v>298.5</c:v>
                </c:pt>
                <c:pt idx="299">
                  <c:v>299.5</c:v>
                </c:pt>
                <c:pt idx="300">
                  <c:v>300.5</c:v>
                </c:pt>
                <c:pt idx="301">
                  <c:v>301.5</c:v>
                </c:pt>
                <c:pt idx="302">
                  <c:v>302.5</c:v>
                </c:pt>
                <c:pt idx="303">
                  <c:v>303.5</c:v>
                </c:pt>
                <c:pt idx="304">
                  <c:v>304.5</c:v>
                </c:pt>
                <c:pt idx="305">
                  <c:v>305.5</c:v>
                </c:pt>
                <c:pt idx="306">
                  <c:v>306.5</c:v>
                </c:pt>
                <c:pt idx="307">
                  <c:v>307.5</c:v>
                </c:pt>
                <c:pt idx="308">
                  <c:v>308.5</c:v>
                </c:pt>
                <c:pt idx="309">
                  <c:v>309.5</c:v>
                </c:pt>
                <c:pt idx="310">
                  <c:v>310.5</c:v>
                </c:pt>
                <c:pt idx="311">
                  <c:v>311.5</c:v>
                </c:pt>
                <c:pt idx="312">
                  <c:v>312.5</c:v>
                </c:pt>
                <c:pt idx="313">
                  <c:v>313.5</c:v>
                </c:pt>
                <c:pt idx="314">
                  <c:v>314.5</c:v>
                </c:pt>
                <c:pt idx="315">
                  <c:v>315.5</c:v>
                </c:pt>
                <c:pt idx="316">
                  <c:v>316.5</c:v>
                </c:pt>
                <c:pt idx="317">
                  <c:v>317.5</c:v>
                </c:pt>
                <c:pt idx="318">
                  <c:v>318.5</c:v>
                </c:pt>
                <c:pt idx="319">
                  <c:v>319.5</c:v>
                </c:pt>
                <c:pt idx="320">
                  <c:v>320.5</c:v>
                </c:pt>
                <c:pt idx="321">
                  <c:v>321.5</c:v>
                </c:pt>
                <c:pt idx="322">
                  <c:v>322.5</c:v>
                </c:pt>
                <c:pt idx="323">
                  <c:v>323.5</c:v>
                </c:pt>
                <c:pt idx="324">
                  <c:v>324.5</c:v>
                </c:pt>
                <c:pt idx="325">
                  <c:v>325.5</c:v>
                </c:pt>
                <c:pt idx="326">
                  <c:v>326.5</c:v>
                </c:pt>
                <c:pt idx="327">
                  <c:v>327.5</c:v>
                </c:pt>
                <c:pt idx="328">
                  <c:v>328.5</c:v>
                </c:pt>
                <c:pt idx="329">
                  <c:v>329.5</c:v>
                </c:pt>
                <c:pt idx="330">
                  <c:v>330.5</c:v>
                </c:pt>
                <c:pt idx="331">
                  <c:v>331.5</c:v>
                </c:pt>
                <c:pt idx="332">
                  <c:v>332.5</c:v>
                </c:pt>
                <c:pt idx="333">
                  <c:v>333.5</c:v>
                </c:pt>
                <c:pt idx="334">
                  <c:v>334.5</c:v>
                </c:pt>
                <c:pt idx="335">
                  <c:v>335.5</c:v>
                </c:pt>
                <c:pt idx="336">
                  <c:v>336.5</c:v>
                </c:pt>
                <c:pt idx="337">
                  <c:v>337.5</c:v>
                </c:pt>
                <c:pt idx="338">
                  <c:v>338.5</c:v>
                </c:pt>
                <c:pt idx="339">
                  <c:v>339.5</c:v>
                </c:pt>
                <c:pt idx="340">
                  <c:v>340.5</c:v>
                </c:pt>
                <c:pt idx="341">
                  <c:v>341.5</c:v>
                </c:pt>
                <c:pt idx="342">
                  <c:v>342.5</c:v>
                </c:pt>
                <c:pt idx="343">
                  <c:v>343.5</c:v>
                </c:pt>
                <c:pt idx="344">
                  <c:v>344.5</c:v>
                </c:pt>
                <c:pt idx="345">
                  <c:v>345.5</c:v>
                </c:pt>
                <c:pt idx="346">
                  <c:v>346.5</c:v>
                </c:pt>
                <c:pt idx="347">
                  <c:v>347.5</c:v>
                </c:pt>
                <c:pt idx="348">
                  <c:v>348.5</c:v>
                </c:pt>
                <c:pt idx="349">
                  <c:v>349.5</c:v>
                </c:pt>
                <c:pt idx="350">
                  <c:v>350.5</c:v>
                </c:pt>
                <c:pt idx="351">
                  <c:v>351.5</c:v>
                </c:pt>
                <c:pt idx="352">
                  <c:v>352.5</c:v>
                </c:pt>
                <c:pt idx="353">
                  <c:v>353.5</c:v>
                </c:pt>
                <c:pt idx="354">
                  <c:v>354.5</c:v>
                </c:pt>
                <c:pt idx="355">
                  <c:v>355.5</c:v>
                </c:pt>
                <c:pt idx="356">
                  <c:v>356.5</c:v>
                </c:pt>
                <c:pt idx="357">
                  <c:v>357.5</c:v>
                </c:pt>
                <c:pt idx="358">
                  <c:v>358.5</c:v>
                </c:pt>
                <c:pt idx="359">
                  <c:v>359.5</c:v>
                </c:pt>
                <c:pt idx="360">
                  <c:v>360.5</c:v>
                </c:pt>
                <c:pt idx="361">
                  <c:v>361.5</c:v>
                </c:pt>
                <c:pt idx="362">
                  <c:v>362.5</c:v>
                </c:pt>
                <c:pt idx="363">
                  <c:v>363.5</c:v>
                </c:pt>
                <c:pt idx="364">
                  <c:v>364.5</c:v>
                </c:pt>
                <c:pt idx="365">
                  <c:v>365.5</c:v>
                </c:pt>
                <c:pt idx="366">
                  <c:v>366.5</c:v>
                </c:pt>
                <c:pt idx="367">
                  <c:v>367.5</c:v>
                </c:pt>
                <c:pt idx="368">
                  <c:v>368.5</c:v>
                </c:pt>
                <c:pt idx="369">
                  <c:v>369.5</c:v>
                </c:pt>
                <c:pt idx="370">
                  <c:v>370.5</c:v>
                </c:pt>
                <c:pt idx="371">
                  <c:v>371.5</c:v>
                </c:pt>
                <c:pt idx="372">
                  <c:v>372.5</c:v>
                </c:pt>
                <c:pt idx="373">
                  <c:v>373.5</c:v>
                </c:pt>
                <c:pt idx="374">
                  <c:v>374.5</c:v>
                </c:pt>
                <c:pt idx="375">
                  <c:v>375.5</c:v>
                </c:pt>
                <c:pt idx="376">
                  <c:v>376.5</c:v>
                </c:pt>
                <c:pt idx="377">
                  <c:v>377.5</c:v>
                </c:pt>
                <c:pt idx="378">
                  <c:v>378.5</c:v>
                </c:pt>
                <c:pt idx="379">
                  <c:v>379.5</c:v>
                </c:pt>
                <c:pt idx="380">
                  <c:v>380.5</c:v>
                </c:pt>
                <c:pt idx="381">
                  <c:v>381.5</c:v>
                </c:pt>
                <c:pt idx="382">
                  <c:v>382.5</c:v>
                </c:pt>
                <c:pt idx="383">
                  <c:v>383.5</c:v>
                </c:pt>
                <c:pt idx="384">
                  <c:v>384.5</c:v>
                </c:pt>
                <c:pt idx="385">
                  <c:v>385.5</c:v>
                </c:pt>
                <c:pt idx="386">
                  <c:v>386.5</c:v>
                </c:pt>
                <c:pt idx="387">
                  <c:v>387.5</c:v>
                </c:pt>
                <c:pt idx="388">
                  <c:v>388.5</c:v>
                </c:pt>
                <c:pt idx="389">
                  <c:v>389.5</c:v>
                </c:pt>
                <c:pt idx="390">
                  <c:v>390.5</c:v>
                </c:pt>
                <c:pt idx="391">
                  <c:v>391.5</c:v>
                </c:pt>
                <c:pt idx="392">
                  <c:v>392.5</c:v>
                </c:pt>
                <c:pt idx="393">
                  <c:v>393.5</c:v>
                </c:pt>
                <c:pt idx="394">
                  <c:v>394.5</c:v>
                </c:pt>
                <c:pt idx="395">
                  <c:v>395.5</c:v>
                </c:pt>
                <c:pt idx="396">
                  <c:v>396.5</c:v>
                </c:pt>
                <c:pt idx="397">
                  <c:v>397.5</c:v>
                </c:pt>
                <c:pt idx="398">
                  <c:v>398.5</c:v>
                </c:pt>
                <c:pt idx="399">
                  <c:v>399.5</c:v>
                </c:pt>
                <c:pt idx="400">
                  <c:v>400.5</c:v>
                </c:pt>
                <c:pt idx="401">
                  <c:v>401.5</c:v>
                </c:pt>
                <c:pt idx="402">
                  <c:v>402.5</c:v>
                </c:pt>
                <c:pt idx="403">
                  <c:v>403.5</c:v>
                </c:pt>
                <c:pt idx="404">
                  <c:v>404.5</c:v>
                </c:pt>
                <c:pt idx="405">
                  <c:v>405.5</c:v>
                </c:pt>
                <c:pt idx="406">
                  <c:v>406.5</c:v>
                </c:pt>
                <c:pt idx="407">
                  <c:v>407.5</c:v>
                </c:pt>
                <c:pt idx="408">
                  <c:v>408.5</c:v>
                </c:pt>
                <c:pt idx="409">
                  <c:v>409.5</c:v>
                </c:pt>
                <c:pt idx="410">
                  <c:v>410.5</c:v>
                </c:pt>
                <c:pt idx="411">
                  <c:v>411.5</c:v>
                </c:pt>
                <c:pt idx="412">
                  <c:v>412.5</c:v>
                </c:pt>
                <c:pt idx="413">
                  <c:v>413.5</c:v>
                </c:pt>
                <c:pt idx="414">
                  <c:v>414.5</c:v>
                </c:pt>
                <c:pt idx="415">
                  <c:v>415.5</c:v>
                </c:pt>
                <c:pt idx="416">
                  <c:v>416.5</c:v>
                </c:pt>
                <c:pt idx="417">
                  <c:v>417.5</c:v>
                </c:pt>
                <c:pt idx="418">
                  <c:v>418.5</c:v>
                </c:pt>
                <c:pt idx="419">
                  <c:v>419.5</c:v>
                </c:pt>
                <c:pt idx="420">
                  <c:v>420.5</c:v>
                </c:pt>
                <c:pt idx="421">
                  <c:v>421.5</c:v>
                </c:pt>
                <c:pt idx="422">
                  <c:v>422.5</c:v>
                </c:pt>
                <c:pt idx="423">
                  <c:v>423.5</c:v>
                </c:pt>
                <c:pt idx="424">
                  <c:v>424.5</c:v>
                </c:pt>
                <c:pt idx="425">
                  <c:v>425.5</c:v>
                </c:pt>
                <c:pt idx="426">
                  <c:v>426.5</c:v>
                </c:pt>
                <c:pt idx="427">
                  <c:v>427.5</c:v>
                </c:pt>
                <c:pt idx="428">
                  <c:v>428.5</c:v>
                </c:pt>
                <c:pt idx="429">
                  <c:v>429.5</c:v>
                </c:pt>
                <c:pt idx="430">
                  <c:v>430.5</c:v>
                </c:pt>
                <c:pt idx="431">
                  <c:v>431.5</c:v>
                </c:pt>
                <c:pt idx="432">
                  <c:v>432.5</c:v>
                </c:pt>
                <c:pt idx="433">
                  <c:v>433.5</c:v>
                </c:pt>
                <c:pt idx="434">
                  <c:v>434.5</c:v>
                </c:pt>
                <c:pt idx="435">
                  <c:v>435.5</c:v>
                </c:pt>
                <c:pt idx="436">
                  <c:v>436.5</c:v>
                </c:pt>
                <c:pt idx="437">
                  <c:v>437.5</c:v>
                </c:pt>
                <c:pt idx="438">
                  <c:v>438.5</c:v>
                </c:pt>
                <c:pt idx="439">
                  <c:v>439.5</c:v>
                </c:pt>
                <c:pt idx="440">
                  <c:v>440.5</c:v>
                </c:pt>
                <c:pt idx="441">
                  <c:v>441.5</c:v>
                </c:pt>
                <c:pt idx="442">
                  <c:v>442.5</c:v>
                </c:pt>
                <c:pt idx="443">
                  <c:v>443.5</c:v>
                </c:pt>
                <c:pt idx="444">
                  <c:v>444.5</c:v>
                </c:pt>
                <c:pt idx="445">
                  <c:v>445.5</c:v>
                </c:pt>
                <c:pt idx="446">
                  <c:v>446.5</c:v>
                </c:pt>
                <c:pt idx="447">
                  <c:v>447.5</c:v>
                </c:pt>
                <c:pt idx="448">
                  <c:v>448.5</c:v>
                </c:pt>
                <c:pt idx="449">
                  <c:v>449.5</c:v>
                </c:pt>
                <c:pt idx="450">
                  <c:v>450.5</c:v>
                </c:pt>
                <c:pt idx="451">
                  <c:v>451.5</c:v>
                </c:pt>
                <c:pt idx="452">
                  <c:v>452.5</c:v>
                </c:pt>
                <c:pt idx="453">
                  <c:v>453.5</c:v>
                </c:pt>
                <c:pt idx="454">
                  <c:v>454.5</c:v>
                </c:pt>
                <c:pt idx="455">
                  <c:v>455.5</c:v>
                </c:pt>
                <c:pt idx="456">
                  <c:v>456.5</c:v>
                </c:pt>
                <c:pt idx="457">
                  <c:v>457.5</c:v>
                </c:pt>
                <c:pt idx="458">
                  <c:v>458.5</c:v>
                </c:pt>
                <c:pt idx="459">
                  <c:v>459.5</c:v>
                </c:pt>
                <c:pt idx="460">
                  <c:v>460.5</c:v>
                </c:pt>
                <c:pt idx="461">
                  <c:v>461.5</c:v>
                </c:pt>
                <c:pt idx="462">
                  <c:v>462.5</c:v>
                </c:pt>
                <c:pt idx="463">
                  <c:v>463.5</c:v>
                </c:pt>
                <c:pt idx="464">
                  <c:v>464.5</c:v>
                </c:pt>
                <c:pt idx="465">
                  <c:v>465.5</c:v>
                </c:pt>
                <c:pt idx="466">
                  <c:v>466.5</c:v>
                </c:pt>
                <c:pt idx="467">
                  <c:v>467.5</c:v>
                </c:pt>
                <c:pt idx="468">
                  <c:v>468.5</c:v>
                </c:pt>
                <c:pt idx="469">
                  <c:v>469.5</c:v>
                </c:pt>
                <c:pt idx="470">
                  <c:v>470.5</c:v>
                </c:pt>
                <c:pt idx="471">
                  <c:v>471.5</c:v>
                </c:pt>
                <c:pt idx="472">
                  <c:v>472.5</c:v>
                </c:pt>
                <c:pt idx="473">
                  <c:v>473.5</c:v>
                </c:pt>
                <c:pt idx="474">
                  <c:v>474.5</c:v>
                </c:pt>
                <c:pt idx="475">
                  <c:v>475.5</c:v>
                </c:pt>
                <c:pt idx="476">
                  <c:v>476.5</c:v>
                </c:pt>
                <c:pt idx="477">
                  <c:v>477.5</c:v>
                </c:pt>
                <c:pt idx="478">
                  <c:v>478.5</c:v>
                </c:pt>
                <c:pt idx="479">
                  <c:v>479.5</c:v>
                </c:pt>
                <c:pt idx="480">
                  <c:v>480.5</c:v>
                </c:pt>
                <c:pt idx="481">
                  <c:v>481.5</c:v>
                </c:pt>
                <c:pt idx="482">
                  <c:v>482.5</c:v>
                </c:pt>
                <c:pt idx="483">
                  <c:v>483.5</c:v>
                </c:pt>
                <c:pt idx="484">
                  <c:v>484.5</c:v>
                </c:pt>
                <c:pt idx="485">
                  <c:v>485.5</c:v>
                </c:pt>
                <c:pt idx="486">
                  <c:v>486.5</c:v>
                </c:pt>
                <c:pt idx="487">
                  <c:v>487.5</c:v>
                </c:pt>
                <c:pt idx="488">
                  <c:v>488.5</c:v>
                </c:pt>
                <c:pt idx="489">
                  <c:v>489.5</c:v>
                </c:pt>
                <c:pt idx="490">
                  <c:v>490.5</c:v>
                </c:pt>
                <c:pt idx="491">
                  <c:v>491.5</c:v>
                </c:pt>
                <c:pt idx="492">
                  <c:v>492.5</c:v>
                </c:pt>
                <c:pt idx="493">
                  <c:v>493.5</c:v>
                </c:pt>
                <c:pt idx="494">
                  <c:v>494.5</c:v>
                </c:pt>
                <c:pt idx="495">
                  <c:v>495.5</c:v>
                </c:pt>
                <c:pt idx="496">
                  <c:v>496.5</c:v>
                </c:pt>
                <c:pt idx="497">
                  <c:v>497.5</c:v>
                </c:pt>
                <c:pt idx="498">
                  <c:v>498.5</c:v>
                </c:pt>
                <c:pt idx="499">
                  <c:v>499.5</c:v>
                </c:pt>
                <c:pt idx="500">
                  <c:v>500.5</c:v>
                </c:pt>
                <c:pt idx="501">
                  <c:v>501.5</c:v>
                </c:pt>
                <c:pt idx="502">
                  <c:v>502.5</c:v>
                </c:pt>
                <c:pt idx="503">
                  <c:v>503.5</c:v>
                </c:pt>
                <c:pt idx="504">
                  <c:v>504.5</c:v>
                </c:pt>
                <c:pt idx="505">
                  <c:v>505.5</c:v>
                </c:pt>
                <c:pt idx="506">
                  <c:v>506.5</c:v>
                </c:pt>
                <c:pt idx="507">
                  <c:v>507.5</c:v>
                </c:pt>
                <c:pt idx="508">
                  <c:v>508.5</c:v>
                </c:pt>
                <c:pt idx="509">
                  <c:v>509.5</c:v>
                </c:pt>
                <c:pt idx="510">
                  <c:v>510.5</c:v>
                </c:pt>
                <c:pt idx="511">
                  <c:v>511.5</c:v>
                </c:pt>
                <c:pt idx="512">
                  <c:v>512.5</c:v>
                </c:pt>
                <c:pt idx="513">
                  <c:v>513.5</c:v>
                </c:pt>
                <c:pt idx="514">
                  <c:v>514.5</c:v>
                </c:pt>
                <c:pt idx="515">
                  <c:v>515.5</c:v>
                </c:pt>
                <c:pt idx="516">
                  <c:v>516.5</c:v>
                </c:pt>
                <c:pt idx="517">
                  <c:v>517.5</c:v>
                </c:pt>
                <c:pt idx="518">
                  <c:v>518.5</c:v>
                </c:pt>
                <c:pt idx="519">
                  <c:v>519.5</c:v>
                </c:pt>
                <c:pt idx="520">
                  <c:v>520.5</c:v>
                </c:pt>
                <c:pt idx="521">
                  <c:v>521.5</c:v>
                </c:pt>
                <c:pt idx="522">
                  <c:v>522.5</c:v>
                </c:pt>
                <c:pt idx="523">
                  <c:v>523.5</c:v>
                </c:pt>
                <c:pt idx="524">
                  <c:v>524.5</c:v>
                </c:pt>
                <c:pt idx="525">
                  <c:v>525.5</c:v>
                </c:pt>
                <c:pt idx="526">
                  <c:v>526.5</c:v>
                </c:pt>
                <c:pt idx="527">
                  <c:v>527.5</c:v>
                </c:pt>
                <c:pt idx="528">
                  <c:v>528.5</c:v>
                </c:pt>
                <c:pt idx="529">
                  <c:v>529.5</c:v>
                </c:pt>
                <c:pt idx="530">
                  <c:v>530.5</c:v>
                </c:pt>
                <c:pt idx="531">
                  <c:v>531.5</c:v>
                </c:pt>
                <c:pt idx="532">
                  <c:v>532.5</c:v>
                </c:pt>
                <c:pt idx="533">
                  <c:v>533.5</c:v>
                </c:pt>
                <c:pt idx="534">
                  <c:v>534.5</c:v>
                </c:pt>
                <c:pt idx="535">
                  <c:v>535.5</c:v>
                </c:pt>
                <c:pt idx="536">
                  <c:v>536.5</c:v>
                </c:pt>
                <c:pt idx="537">
                  <c:v>537.5</c:v>
                </c:pt>
                <c:pt idx="538">
                  <c:v>538.5</c:v>
                </c:pt>
                <c:pt idx="539">
                  <c:v>539.5</c:v>
                </c:pt>
                <c:pt idx="540">
                  <c:v>540.5</c:v>
                </c:pt>
                <c:pt idx="541">
                  <c:v>541.5</c:v>
                </c:pt>
                <c:pt idx="542">
                  <c:v>542.5</c:v>
                </c:pt>
                <c:pt idx="543">
                  <c:v>543.5</c:v>
                </c:pt>
                <c:pt idx="544">
                  <c:v>544.5</c:v>
                </c:pt>
                <c:pt idx="545">
                  <c:v>545.5</c:v>
                </c:pt>
                <c:pt idx="546">
                  <c:v>546.5</c:v>
                </c:pt>
                <c:pt idx="547">
                  <c:v>547.5</c:v>
                </c:pt>
                <c:pt idx="548">
                  <c:v>548.5</c:v>
                </c:pt>
                <c:pt idx="549">
                  <c:v>549.5</c:v>
                </c:pt>
                <c:pt idx="550">
                  <c:v>550.5</c:v>
                </c:pt>
                <c:pt idx="551">
                  <c:v>551.5</c:v>
                </c:pt>
                <c:pt idx="552">
                  <c:v>552.5</c:v>
                </c:pt>
                <c:pt idx="553">
                  <c:v>553.5</c:v>
                </c:pt>
                <c:pt idx="554">
                  <c:v>554.5</c:v>
                </c:pt>
                <c:pt idx="555">
                  <c:v>555.5</c:v>
                </c:pt>
                <c:pt idx="556">
                  <c:v>556.5</c:v>
                </c:pt>
                <c:pt idx="557">
                  <c:v>557.5</c:v>
                </c:pt>
                <c:pt idx="558">
                  <c:v>558.5</c:v>
                </c:pt>
                <c:pt idx="559">
                  <c:v>559.5</c:v>
                </c:pt>
                <c:pt idx="560">
                  <c:v>560.5</c:v>
                </c:pt>
                <c:pt idx="561">
                  <c:v>561.5</c:v>
                </c:pt>
                <c:pt idx="562">
                  <c:v>562.5</c:v>
                </c:pt>
                <c:pt idx="563">
                  <c:v>563.5</c:v>
                </c:pt>
                <c:pt idx="564">
                  <c:v>564.5</c:v>
                </c:pt>
                <c:pt idx="565">
                  <c:v>565.5</c:v>
                </c:pt>
                <c:pt idx="566">
                  <c:v>566.5</c:v>
                </c:pt>
                <c:pt idx="567">
                  <c:v>567.5</c:v>
                </c:pt>
                <c:pt idx="568">
                  <c:v>568.5</c:v>
                </c:pt>
                <c:pt idx="569">
                  <c:v>569.5</c:v>
                </c:pt>
                <c:pt idx="570">
                  <c:v>570.5</c:v>
                </c:pt>
                <c:pt idx="571">
                  <c:v>571.5</c:v>
                </c:pt>
                <c:pt idx="572">
                  <c:v>572.5</c:v>
                </c:pt>
                <c:pt idx="573">
                  <c:v>573.5</c:v>
                </c:pt>
                <c:pt idx="574">
                  <c:v>574.5</c:v>
                </c:pt>
                <c:pt idx="575">
                  <c:v>575.5</c:v>
                </c:pt>
                <c:pt idx="576">
                  <c:v>576.5</c:v>
                </c:pt>
                <c:pt idx="577">
                  <c:v>577.5</c:v>
                </c:pt>
                <c:pt idx="578">
                  <c:v>578.5</c:v>
                </c:pt>
                <c:pt idx="579">
                  <c:v>579.5</c:v>
                </c:pt>
                <c:pt idx="580">
                  <c:v>580.5</c:v>
                </c:pt>
                <c:pt idx="581">
                  <c:v>581.5</c:v>
                </c:pt>
                <c:pt idx="582">
                  <c:v>582.5</c:v>
                </c:pt>
                <c:pt idx="583">
                  <c:v>583.5</c:v>
                </c:pt>
                <c:pt idx="584">
                  <c:v>584.5</c:v>
                </c:pt>
                <c:pt idx="585">
                  <c:v>585.5</c:v>
                </c:pt>
                <c:pt idx="586">
                  <c:v>586.5</c:v>
                </c:pt>
                <c:pt idx="587">
                  <c:v>587.5</c:v>
                </c:pt>
                <c:pt idx="588">
                  <c:v>588.5</c:v>
                </c:pt>
                <c:pt idx="589">
                  <c:v>589.5</c:v>
                </c:pt>
                <c:pt idx="590">
                  <c:v>590.5</c:v>
                </c:pt>
                <c:pt idx="591">
                  <c:v>591.5</c:v>
                </c:pt>
                <c:pt idx="592">
                  <c:v>592.5</c:v>
                </c:pt>
                <c:pt idx="593">
                  <c:v>593.5</c:v>
                </c:pt>
                <c:pt idx="594">
                  <c:v>594.5</c:v>
                </c:pt>
                <c:pt idx="595">
                  <c:v>595.5</c:v>
                </c:pt>
                <c:pt idx="596">
                  <c:v>596.5</c:v>
                </c:pt>
                <c:pt idx="597">
                  <c:v>597.5</c:v>
                </c:pt>
                <c:pt idx="598">
                  <c:v>598.5</c:v>
                </c:pt>
                <c:pt idx="599">
                  <c:v>599.5</c:v>
                </c:pt>
                <c:pt idx="600">
                  <c:v>600.5</c:v>
                </c:pt>
                <c:pt idx="601">
                  <c:v>601.5</c:v>
                </c:pt>
                <c:pt idx="602">
                  <c:v>602.5</c:v>
                </c:pt>
                <c:pt idx="603">
                  <c:v>603.5</c:v>
                </c:pt>
                <c:pt idx="604">
                  <c:v>604.5</c:v>
                </c:pt>
                <c:pt idx="605">
                  <c:v>605.5</c:v>
                </c:pt>
                <c:pt idx="606">
                  <c:v>606.5</c:v>
                </c:pt>
                <c:pt idx="607">
                  <c:v>607.5</c:v>
                </c:pt>
                <c:pt idx="608">
                  <c:v>608.5</c:v>
                </c:pt>
                <c:pt idx="609">
                  <c:v>609.5</c:v>
                </c:pt>
                <c:pt idx="610">
                  <c:v>610.5</c:v>
                </c:pt>
                <c:pt idx="611">
                  <c:v>611.5</c:v>
                </c:pt>
                <c:pt idx="612">
                  <c:v>612.5</c:v>
                </c:pt>
                <c:pt idx="613">
                  <c:v>613.5</c:v>
                </c:pt>
                <c:pt idx="614">
                  <c:v>614.5</c:v>
                </c:pt>
                <c:pt idx="615">
                  <c:v>615.5</c:v>
                </c:pt>
                <c:pt idx="616">
                  <c:v>616.5</c:v>
                </c:pt>
                <c:pt idx="617">
                  <c:v>617.5</c:v>
                </c:pt>
                <c:pt idx="618">
                  <c:v>618.5</c:v>
                </c:pt>
                <c:pt idx="619">
                  <c:v>619.5</c:v>
                </c:pt>
                <c:pt idx="620">
                  <c:v>620.5</c:v>
                </c:pt>
                <c:pt idx="621">
                  <c:v>621.5</c:v>
                </c:pt>
                <c:pt idx="622">
                  <c:v>622.5</c:v>
                </c:pt>
                <c:pt idx="623">
                  <c:v>623.5</c:v>
                </c:pt>
                <c:pt idx="624">
                  <c:v>624.5</c:v>
                </c:pt>
                <c:pt idx="625">
                  <c:v>625.5</c:v>
                </c:pt>
                <c:pt idx="626">
                  <c:v>626.5</c:v>
                </c:pt>
                <c:pt idx="627">
                  <c:v>627.5</c:v>
                </c:pt>
                <c:pt idx="628">
                  <c:v>628.5</c:v>
                </c:pt>
                <c:pt idx="629">
                  <c:v>629.5</c:v>
                </c:pt>
                <c:pt idx="630">
                  <c:v>630.5</c:v>
                </c:pt>
                <c:pt idx="631">
                  <c:v>631.5</c:v>
                </c:pt>
                <c:pt idx="632">
                  <c:v>632.5</c:v>
                </c:pt>
                <c:pt idx="633">
                  <c:v>633.5</c:v>
                </c:pt>
                <c:pt idx="634">
                  <c:v>634.5</c:v>
                </c:pt>
                <c:pt idx="635">
                  <c:v>635.5</c:v>
                </c:pt>
                <c:pt idx="636">
                  <c:v>636.5</c:v>
                </c:pt>
                <c:pt idx="637">
                  <c:v>637.5</c:v>
                </c:pt>
                <c:pt idx="638">
                  <c:v>638.5</c:v>
                </c:pt>
                <c:pt idx="639">
                  <c:v>639.5</c:v>
                </c:pt>
                <c:pt idx="640">
                  <c:v>640.5</c:v>
                </c:pt>
                <c:pt idx="641">
                  <c:v>641.5</c:v>
                </c:pt>
                <c:pt idx="642">
                  <c:v>642.5</c:v>
                </c:pt>
                <c:pt idx="643">
                  <c:v>643.5</c:v>
                </c:pt>
                <c:pt idx="644">
                  <c:v>644.5</c:v>
                </c:pt>
                <c:pt idx="645">
                  <c:v>645.5</c:v>
                </c:pt>
                <c:pt idx="646">
                  <c:v>646.5</c:v>
                </c:pt>
                <c:pt idx="647">
                  <c:v>647.5</c:v>
                </c:pt>
                <c:pt idx="648">
                  <c:v>648.5</c:v>
                </c:pt>
                <c:pt idx="649">
                  <c:v>649.5</c:v>
                </c:pt>
                <c:pt idx="650">
                  <c:v>650.5</c:v>
                </c:pt>
                <c:pt idx="651">
                  <c:v>651.5</c:v>
                </c:pt>
                <c:pt idx="652">
                  <c:v>652.5</c:v>
                </c:pt>
                <c:pt idx="653">
                  <c:v>653.5</c:v>
                </c:pt>
                <c:pt idx="654">
                  <c:v>654.5</c:v>
                </c:pt>
                <c:pt idx="655">
                  <c:v>655.5</c:v>
                </c:pt>
                <c:pt idx="656">
                  <c:v>656.5</c:v>
                </c:pt>
                <c:pt idx="657">
                  <c:v>657.5</c:v>
                </c:pt>
                <c:pt idx="658">
                  <c:v>658.5</c:v>
                </c:pt>
                <c:pt idx="659">
                  <c:v>659.5</c:v>
                </c:pt>
                <c:pt idx="660">
                  <c:v>660.5</c:v>
                </c:pt>
                <c:pt idx="661">
                  <c:v>661.5</c:v>
                </c:pt>
                <c:pt idx="662">
                  <c:v>662.5</c:v>
                </c:pt>
                <c:pt idx="663">
                  <c:v>663.5</c:v>
                </c:pt>
                <c:pt idx="664">
                  <c:v>664.5</c:v>
                </c:pt>
                <c:pt idx="665">
                  <c:v>665.5</c:v>
                </c:pt>
                <c:pt idx="666">
                  <c:v>666.5</c:v>
                </c:pt>
                <c:pt idx="667">
                  <c:v>667.5</c:v>
                </c:pt>
                <c:pt idx="668">
                  <c:v>668.5</c:v>
                </c:pt>
                <c:pt idx="669">
                  <c:v>669.5</c:v>
                </c:pt>
                <c:pt idx="670">
                  <c:v>670.5</c:v>
                </c:pt>
                <c:pt idx="671">
                  <c:v>671.5</c:v>
                </c:pt>
                <c:pt idx="672">
                  <c:v>672.5</c:v>
                </c:pt>
                <c:pt idx="673">
                  <c:v>673.5</c:v>
                </c:pt>
                <c:pt idx="674">
                  <c:v>674.5</c:v>
                </c:pt>
                <c:pt idx="675">
                  <c:v>675.5</c:v>
                </c:pt>
                <c:pt idx="676">
                  <c:v>676.5</c:v>
                </c:pt>
                <c:pt idx="677">
                  <c:v>677.5</c:v>
                </c:pt>
                <c:pt idx="678">
                  <c:v>678.5</c:v>
                </c:pt>
                <c:pt idx="679">
                  <c:v>679.5</c:v>
                </c:pt>
                <c:pt idx="680">
                  <c:v>680.5</c:v>
                </c:pt>
                <c:pt idx="681">
                  <c:v>681.5</c:v>
                </c:pt>
                <c:pt idx="682">
                  <c:v>682.5</c:v>
                </c:pt>
                <c:pt idx="683">
                  <c:v>683.5</c:v>
                </c:pt>
                <c:pt idx="684">
                  <c:v>684.5</c:v>
                </c:pt>
                <c:pt idx="685">
                  <c:v>685.5</c:v>
                </c:pt>
                <c:pt idx="686">
                  <c:v>686.5</c:v>
                </c:pt>
                <c:pt idx="687">
                  <c:v>687.5</c:v>
                </c:pt>
                <c:pt idx="688">
                  <c:v>688.5</c:v>
                </c:pt>
                <c:pt idx="689">
                  <c:v>689.5</c:v>
                </c:pt>
                <c:pt idx="690">
                  <c:v>690.5</c:v>
                </c:pt>
                <c:pt idx="691">
                  <c:v>691.5</c:v>
                </c:pt>
                <c:pt idx="692">
                  <c:v>692.5</c:v>
                </c:pt>
                <c:pt idx="693">
                  <c:v>693.5</c:v>
                </c:pt>
                <c:pt idx="694">
                  <c:v>694.5</c:v>
                </c:pt>
                <c:pt idx="695">
                  <c:v>695.5</c:v>
                </c:pt>
                <c:pt idx="696">
                  <c:v>696.5</c:v>
                </c:pt>
                <c:pt idx="697">
                  <c:v>697.5</c:v>
                </c:pt>
                <c:pt idx="698">
                  <c:v>698.5</c:v>
                </c:pt>
                <c:pt idx="699">
                  <c:v>699.5</c:v>
                </c:pt>
                <c:pt idx="700">
                  <c:v>700.5</c:v>
                </c:pt>
                <c:pt idx="701">
                  <c:v>701.5</c:v>
                </c:pt>
                <c:pt idx="702">
                  <c:v>702.5</c:v>
                </c:pt>
                <c:pt idx="703">
                  <c:v>703.5</c:v>
                </c:pt>
                <c:pt idx="704">
                  <c:v>704.5</c:v>
                </c:pt>
                <c:pt idx="705">
                  <c:v>705.5</c:v>
                </c:pt>
                <c:pt idx="706">
                  <c:v>706.5</c:v>
                </c:pt>
                <c:pt idx="707">
                  <c:v>707.5</c:v>
                </c:pt>
                <c:pt idx="708">
                  <c:v>708.5</c:v>
                </c:pt>
                <c:pt idx="709">
                  <c:v>709.5</c:v>
                </c:pt>
                <c:pt idx="710">
                  <c:v>710.5</c:v>
                </c:pt>
                <c:pt idx="711">
                  <c:v>711.5</c:v>
                </c:pt>
                <c:pt idx="712">
                  <c:v>712.5</c:v>
                </c:pt>
                <c:pt idx="713">
                  <c:v>713.5</c:v>
                </c:pt>
                <c:pt idx="714">
                  <c:v>714.5</c:v>
                </c:pt>
                <c:pt idx="715">
                  <c:v>715.5</c:v>
                </c:pt>
                <c:pt idx="716">
                  <c:v>716.5</c:v>
                </c:pt>
                <c:pt idx="717">
                  <c:v>717.5</c:v>
                </c:pt>
                <c:pt idx="718">
                  <c:v>718.5</c:v>
                </c:pt>
                <c:pt idx="719">
                  <c:v>719.5</c:v>
                </c:pt>
                <c:pt idx="720">
                  <c:v>720.5</c:v>
                </c:pt>
                <c:pt idx="721">
                  <c:v>721.5</c:v>
                </c:pt>
                <c:pt idx="722">
                  <c:v>722.5</c:v>
                </c:pt>
                <c:pt idx="723">
                  <c:v>723.5</c:v>
                </c:pt>
                <c:pt idx="724">
                  <c:v>724.5</c:v>
                </c:pt>
                <c:pt idx="725">
                  <c:v>725.5</c:v>
                </c:pt>
                <c:pt idx="726">
                  <c:v>726.5</c:v>
                </c:pt>
                <c:pt idx="727">
                  <c:v>727.5</c:v>
                </c:pt>
                <c:pt idx="728">
                  <c:v>728.5</c:v>
                </c:pt>
                <c:pt idx="729">
                  <c:v>729.5</c:v>
                </c:pt>
                <c:pt idx="730">
                  <c:v>730.5</c:v>
                </c:pt>
                <c:pt idx="731">
                  <c:v>731.5</c:v>
                </c:pt>
                <c:pt idx="732">
                  <c:v>732.5</c:v>
                </c:pt>
                <c:pt idx="733">
                  <c:v>733.5</c:v>
                </c:pt>
                <c:pt idx="734">
                  <c:v>734.5</c:v>
                </c:pt>
                <c:pt idx="735">
                  <c:v>735.5</c:v>
                </c:pt>
                <c:pt idx="736">
                  <c:v>736.5</c:v>
                </c:pt>
                <c:pt idx="737">
                  <c:v>737.5</c:v>
                </c:pt>
                <c:pt idx="738">
                  <c:v>738.5</c:v>
                </c:pt>
                <c:pt idx="739">
                  <c:v>739.5</c:v>
                </c:pt>
                <c:pt idx="740">
                  <c:v>740.5</c:v>
                </c:pt>
                <c:pt idx="741">
                  <c:v>741.5</c:v>
                </c:pt>
                <c:pt idx="742">
                  <c:v>742.5</c:v>
                </c:pt>
                <c:pt idx="743">
                  <c:v>743.5</c:v>
                </c:pt>
                <c:pt idx="744">
                  <c:v>744.5</c:v>
                </c:pt>
                <c:pt idx="745">
                  <c:v>745.5</c:v>
                </c:pt>
                <c:pt idx="746">
                  <c:v>746.5</c:v>
                </c:pt>
                <c:pt idx="747">
                  <c:v>747.5</c:v>
                </c:pt>
                <c:pt idx="748">
                  <c:v>748.5</c:v>
                </c:pt>
                <c:pt idx="749">
                  <c:v>749.5</c:v>
                </c:pt>
                <c:pt idx="750">
                  <c:v>750.5</c:v>
                </c:pt>
                <c:pt idx="751">
                  <c:v>751.5</c:v>
                </c:pt>
                <c:pt idx="752">
                  <c:v>752.5</c:v>
                </c:pt>
                <c:pt idx="753">
                  <c:v>753.5</c:v>
                </c:pt>
                <c:pt idx="754">
                  <c:v>754.5</c:v>
                </c:pt>
                <c:pt idx="755">
                  <c:v>755.5</c:v>
                </c:pt>
                <c:pt idx="756">
                  <c:v>756.5</c:v>
                </c:pt>
                <c:pt idx="757">
                  <c:v>757.5</c:v>
                </c:pt>
                <c:pt idx="758">
                  <c:v>758.5</c:v>
                </c:pt>
                <c:pt idx="759">
                  <c:v>759.5</c:v>
                </c:pt>
                <c:pt idx="760">
                  <c:v>760.5</c:v>
                </c:pt>
                <c:pt idx="761">
                  <c:v>761.5</c:v>
                </c:pt>
                <c:pt idx="762">
                  <c:v>762.5</c:v>
                </c:pt>
                <c:pt idx="763">
                  <c:v>763.5</c:v>
                </c:pt>
                <c:pt idx="764">
                  <c:v>764.5</c:v>
                </c:pt>
                <c:pt idx="765">
                  <c:v>765.5</c:v>
                </c:pt>
                <c:pt idx="766">
                  <c:v>766.5</c:v>
                </c:pt>
                <c:pt idx="767">
                  <c:v>767.5</c:v>
                </c:pt>
                <c:pt idx="768">
                  <c:v>768.5</c:v>
                </c:pt>
                <c:pt idx="769">
                  <c:v>769.5</c:v>
                </c:pt>
                <c:pt idx="770">
                  <c:v>770.5</c:v>
                </c:pt>
                <c:pt idx="771">
                  <c:v>771.5</c:v>
                </c:pt>
                <c:pt idx="772">
                  <c:v>772.5</c:v>
                </c:pt>
                <c:pt idx="773">
                  <c:v>773.5</c:v>
                </c:pt>
                <c:pt idx="774">
                  <c:v>774.5</c:v>
                </c:pt>
                <c:pt idx="775">
                  <c:v>775.5</c:v>
                </c:pt>
                <c:pt idx="776">
                  <c:v>776.5</c:v>
                </c:pt>
                <c:pt idx="777">
                  <c:v>777.5</c:v>
                </c:pt>
                <c:pt idx="778">
                  <c:v>778.5</c:v>
                </c:pt>
                <c:pt idx="779">
                  <c:v>779.5</c:v>
                </c:pt>
                <c:pt idx="780">
                  <c:v>780.5</c:v>
                </c:pt>
                <c:pt idx="781">
                  <c:v>781.5</c:v>
                </c:pt>
                <c:pt idx="782">
                  <c:v>782.5</c:v>
                </c:pt>
                <c:pt idx="783">
                  <c:v>783.5</c:v>
                </c:pt>
                <c:pt idx="784">
                  <c:v>784.5</c:v>
                </c:pt>
                <c:pt idx="785">
                  <c:v>785.5</c:v>
                </c:pt>
                <c:pt idx="786">
                  <c:v>786.5</c:v>
                </c:pt>
                <c:pt idx="787">
                  <c:v>787.5</c:v>
                </c:pt>
                <c:pt idx="788">
                  <c:v>788.5</c:v>
                </c:pt>
                <c:pt idx="789">
                  <c:v>789.5</c:v>
                </c:pt>
                <c:pt idx="790">
                  <c:v>790.5</c:v>
                </c:pt>
                <c:pt idx="791">
                  <c:v>791.5</c:v>
                </c:pt>
                <c:pt idx="792">
                  <c:v>792.5</c:v>
                </c:pt>
                <c:pt idx="793">
                  <c:v>793.5</c:v>
                </c:pt>
                <c:pt idx="794">
                  <c:v>794.5</c:v>
                </c:pt>
                <c:pt idx="795">
                  <c:v>795.5</c:v>
                </c:pt>
                <c:pt idx="796">
                  <c:v>796.5</c:v>
                </c:pt>
                <c:pt idx="797">
                  <c:v>797.5</c:v>
                </c:pt>
                <c:pt idx="798">
                  <c:v>798.5</c:v>
                </c:pt>
                <c:pt idx="799">
                  <c:v>799.5</c:v>
                </c:pt>
              </c:numCache>
            </c:numRef>
          </c:xVal>
          <c:yVal>
            <c:numRef>
              <c:f>Sheet5!$B$1:$B$800</c:f>
              <c:numCache>
                <c:formatCode>0.00E+00</c:formatCode>
                <c:ptCount val="8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0.99999999900000003</c:v>
                </c:pt>
                <c:pt idx="200">
                  <c:v>0.99999999799999995</c:v>
                </c:pt>
                <c:pt idx="201">
                  <c:v>0.99999999399999995</c:v>
                </c:pt>
                <c:pt idx="202">
                  <c:v>0.99999998300000004</c:v>
                </c:pt>
                <c:pt idx="203">
                  <c:v>0.99999995500000005</c:v>
                </c:pt>
                <c:pt idx="204">
                  <c:v>0.99999988300000064</c:v>
                </c:pt>
                <c:pt idx="205">
                  <c:v>0.99999970300000063</c:v>
                </c:pt>
                <c:pt idx="206">
                  <c:v>0.99999926600000089</c:v>
                </c:pt>
                <c:pt idx="207">
                  <c:v>0.99999824100000001</c:v>
                </c:pt>
                <c:pt idx="208">
                  <c:v>0.99999590999999999</c:v>
                </c:pt>
                <c:pt idx="209">
                  <c:v>0.99999078799999996</c:v>
                </c:pt>
                <c:pt idx="210">
                  <c:v>0.99997992700000005</c:v>
                </c:pt>
                <c:pt idx="211">
                  <c:v>0.9999577589999995</c:v>
                </c:pt>
                <c:pt idx="212">
                  <c:v>0.99991430499999956</c:v>
                </c:pt>
                <c:pt idx="213">
                  <c:v>0.99983272599999873</c:v>
                </c:pt>
                <c:pt idx="214">
                  <c:v>0.99968646699999997</c:v>
                </c:pt>
                <c:pt idx="215">
                  <c:v>0.99943682799999956</c:v>
                </c:pt>
                <c:pt idx="216">
                  <c:v>0.99903238399999861</c:v>
                </c:pt>
                <c:pt idx="217">
                  <c:v>0.9984120049999986</c:v>
                </c:pt>
                <c:pt idx="218">
                  <c:v>0.99751254799999822</c:v>
                </c:pt>
                <c:pt idx="219">
                  <c:v>0.99628031099999959</c:v>
                </c:pt>
                <c:pt idx="220">
                  <c:v>0.99468286099999959</c:v>
                </c:pt>
                <c:pt idx="221">
                  <c:v>0.99271650299999958</c:v>
                </c:pt>
                <c:pt idx="222">
                  <c:v>0.99040612499999858</c:v>
                </c:pt>
                <c:pt idx="223">
                  <c:v>0.98779772799999999</c:v>
                </c:pt>
                <c:pt idx="224">
                  <c:v>0.98494727400000004</c:v>
                </c:pt>
                <c:pt idx="225">
                  <c:v>0.98191029699999999</c:v>
                </c:pt>
                <c:pt idx="226">
                  <c:v>0.97873511500000043</c:v>
                </c:pt>
                <c:pt idx="227">
                  <c:v>0.9754600819999989</c:v>
                </c:pt>
                <c:pt idx="228">
                  <c:v>0.97211380199999931</c:v>
                </c:pt>
                <c:pt idx="229">
                  <c:v>0.96871679499999996</c:v>
                </c:pt>
                <c:pt idx="230">
                  <c:v>0.96528351800000001</c:v>
                </c:pt>
                <c:pt idx="231">
                  <c:v>0.96182413500000064</c:v>
                </c:pt>
                <c:pt idx="232">
                  <c:v>0.95834586500000063</c:v>
                </c:pt>
                <c:pt idx="233">
                  <c:v>0.95485393100000004</c:v>
                </c:pt>
                <c:pt idx="234">
                  <c:v>0.95135218999999871</c:v>
                </c:pt>
                <c:pt idx="235">
                  <c:v>0.94784355499999995</c:v>
                </c:pt>
                <c:pt idx="236">
                  <c:v>0.94433026900000006</c:v>
                </c:pt>
                <c:pt idx="237">
                  <c:v>0.94081409599999999</c:v>
                </c:pt>
                <c:pt idx="238">
                  <c:v>0.93729644099999998</c:v>
                </c:pt>
                <c:pt idx="239">
                  <c:v>0.93377844300000101</c:v>
                </c:pt>
                <c:pt idx="240">
                  <c:v>0.93026103800000004</c:v>
                </c:pt>
                <c:pt idx="241">
                  <c:v>0.92674499800000065</c:v>
                </c:pt>
                <c:pt idx="242">
                  <c:v>0.92323097200000004</c:v>
                </c:pt>
                <c:pt idx="243">
                  <c:v>0.91971950499999999</c:v>
                </c:pt>
                <c:pt idx="244">
                  <c:v>0.91621105700000005</c:v>
                </c:pt>
                <c:pt idx="245">
                  <c:v>0.91270602099999998</c:v>
                </c:pt>
                <c:pt idx="246">
                  <c:v>0.90920473400000001</c:v>
                </c:pt>
                <c:pt idx="247">
                  <c:v>0.90570748400000001</c:v>
                </c:pt>
                <c:pt idx="248">
                  <c:v>0.9022145249999991</c:v>
                </c:pt>
                <c:pt idx="249">
                  <c:v>0.89872607800000082</c:v>
                </c:pt>
                <c:pt idx="250">
                  <c:v>0.89524233700000044</c:v>
                </c:pt>
                <c:pt idx="251">
                  <c:v>0.89176347500000042</c:v>
                </c:pt>
                <c:pt idx="252">
                  <c:v>0.88828964400000043</c:v>
                </c:pt>
                <c:pt idx="253">
                  <c:v>0.88482097800000081</c:v>
                </c:pt>
                <c:pt idx="254">
                  <c:v>0.8813575999999993</c:v>
                </c:pt>
                <c:pt idx="255">
                  <c:v>0.87789961500000202</c:v>
                </c:pt>
                <c:pt idx="256">
                  <c:v>0.87444712000000002</c:v>
                </c:pt>
                <c:pt idx="257">
                  <c:v>0.87100020300000114</c:v>
                </c:pt>
                <c:pt idx="258">
                  <c:v>0.86755894300000003</c:v>
                </c:pt>
                <c:pt idx="259">
                  <c:v>0.86412341200000164</c:v>
                </c:pt>
                <c:pt idx="260">
                  <c:v>0.86069367400000141</c:v>
                </c:pt>
                <c:pt idx="261">
                  <c:v>0.85726978799999998</c:v>
                </c:pt>
                <c:pt idx="262">
                  <c:v>0.85385180600000166</c:v>
                </c:pt>
                <c:pt idx="263">
                  <c:v>0.85043977500000001</c:v>
                </c:pt>
                <c:pt idx="264">
                  <c:v>0.84703373699999995</c:v>
                </c:pt>
                <c:pt idx="265">
                  <c:v>0.84363372800000003</c:v>
                </c:pt>
                <c:pt idx="266">
                  <c:v>0.84023978399999999</c:v>
                </c:pt>
                <c:pt idx="267">
                  <c:v>0.83685193800000102</c:v>
                </c:pt>
                <c:pt idx="268">
                  <c:v>0.83347022000000004</c:v>
                </c:pt>
                <c:pt idx="269">
                  <c:v>0.83009466200000115</c:v>
                </c:pt>
                <c:pt idx="270">
                  <c:v>0.82672529400000117</c:v>
                </c:pt>
                <c:pt idx="271">
                  <c:v>0.82336214199999846</c:v>
                </c:pt>
                <c:pt idx="272">
                  <c:v>0.82000523500000089</c:v>
                </c:pt>
                <c:pt idx="273">
                  <c:v>0.81665459400000062</c:v>
                </c:pt>
                <c:pt idx="274">
                  <c:v>0.81331024200000002</c:v>
                </c:pt>
                <c:pt idx="275">
                  <c:v>0.80997219499999951</c:v>
                </c:pt>
                <c:pt idx="276">
                  <c:v>0.80664047000000116</c:v>
                </c:pt>
                <c:pt idx="277">
                  <c:v>0.80331508099999949</c:v>
                </c:pt>
                <c:pt idx="278">
                  <c:v>0.79999604599999996</c:v>
                </c:pt>
                <c:pt idx="279">
                  <c:v>0.7966833799999995</c:v>
                </c:pt>
                <c:pt idx="280">
                  <c:v>0.79337710299999997</c:v>
                </c:pt>
                <c:pt idx="281">
                  <c:v>0.79007723400000063</c:v>
                </c:pt>
                <c:pt idx="282">
                  <c:v>0.78678379499999951</c:v>
                </c:pt>
                <c:pt idx="283">
                  <c:v>0.78349680499999996</c:v>
                </c:pt>
                <c:pt idx="284">
                  <c:v>0.7802162859999987</c:v>
                </c:pt>
                <c:pt idx="285">
                  <c:v>0.77694225500000069</c:v>
                </c:pt>
                <c:pt idx="286">
                  <c:v>0.77367473100000073</c:v>
                </c:pt>
                <c:pt idx="287">
                  <c:v>0.77041372899999927</c:v>
                </c:pt>
                <c:pt idx="288">
                  <c:v>0.767159268000001</c:v>
                </c:pt>
                <c:pt idx="289">
                  <c:v>0.76391136699999995</c:v>
                </c:pt>
                <c:pt idx="290">
                  <c:v>0.7606700470000014</c:v>
                </c:pt>
                <c:pt idx="291">
                  <c:v>0.75743533400000063</c:v>
                </c:pt>
                <c:pt idx="292">
                  <c:v>0.75420725600000116</c:v>
                </c:pt>
                <c:pt idx="293">
                  <c:v>0.75098584300000115</c:v>
                </c:pt>
                <c:pt idx="294">
                  <c:v>0.74777112999999995</c:v>
                </c:pt>
                <c:pt idx="295">
                  <c:v>0.74456315200000001</c:v>
                </c:pt>
                <c:pt idx="296">
                  <c:v>0.74136195000000005</c:v>
                </c:pt>
                <c:pt idx="297">
                  <c:v>0.7381675679999995</c:v>
                </c:pt>
                <c:pt idx="298">
                  <c:v>0.73498005600000116</c:v>
                </c:pt>
                <c:pt idx="299">
                  <c:v>0.73179947300000214</c:v>
                </c:pt>
                <c:pt idx="300">
                  <c:v>0.72862588200000189</c:v>
                </c:pt>
                <c:pt idx="301">
                  <c:v>0.72545935900000003</c:v>
                </c:pt>
                <c:pt idx="302">
                  <c:v>0.72229998700000064</c:v>
                </c:pt>
                <c:pt idx="303">
                  <c:v>0.71914786200000114</c:v>
                </c:pt>
                <c:pt idx="304">
                  <c:v>0.71600308999999951</c:v>
                </c:pt>
                <c:pt idx="305">
                  <c:v>0.71286579400000005</c:v>
                </c:pt>
                <c:pt idx="306">
                  <c:v>0.70973611199999997</c:v>
                </c:pt>
                <c:pt idx="307">
                  <c:v>0.70661420400000063</c:v>
                </c:pt>
                <c:pt idx="308">
                  <c:v>0.70350025599999999</c:v>
                </c:pt>
                <c:pt idx="309">
                  <c:v>0.70039448800000004</c:v>
                </c:pt>
                <c:pt idx="310">
                  <c:v>0.69729715900000044</c:v>
                </c:pt>
                <c:pt idx="311">
                  <c:v>0.69420858000000041</c:v>
                </c:pt>
                <c:pt idx="312">
                  <c:v>0.69112912700000073</c:v>
                </c:pt>
                <c:pt idx="313">
                  <c:v>0.68805925600000162</c:v>
                </c:pt>
                <c:pt idx="314">
                  <c:v>0.68499952900000083</c:v>
                </c:pt>
                <c:pt idx="315">
                  <c:v>0.6819506450000008</c:v>
                </c:pt>
                <c:pt idx="316">
                  <c:v>0.67891348600000101</c:v>
                </c:pt>
                <c:pt idx="317">
                  <c:v>0.67588918200000114</c:v>
                </c:pt>
                <c:pt idx="318">
                  <c:v>0.67287920900000164</c:v>
                </c:pt>
                <c:pt idx="319">
                  <c:v>0.66988552599999995</c:v>
                </c:pt>
                <c:pt idx="320">
                  <c:v>0.66691079600000114</c:v>
                </c:pt>
                <c:pt idx="321">
                  <c:v>0.66395871900000114</c:v>
                </c:pt>
                <c:pt idx="322">
                  <c:v>0.66103457200000115</c:v>
                </c:pt>
                <c:pt idx="323">
                  <c:v>0.65814613800000088</c:v>
                </c:pt>
                <c:pt idx="324">
                  <c:v>0.65530543800000141</c:v>
                </c:pt>
                <c:pt idx="325">
                  <c:v>0.65253244399999999</c:v>
                </c:pt>
                <c:pt idx="326">
                  <c:v>0.64986499800000064</c:v>
                </c:pt>
                <c:pt idx="327">
                  <c:v>0.64739050899999995</c:v>
                </c:pt>
                <c:pt idx="328">
                  <c:v>0.64530823000000115</c:v>
                </c:pt>
                <c:pt idx="329">
                  <c:v>0.64379529200000229</c:v>
                </c:pt>
                <c:pt idx="330">
                  <c:v>0.64318559800000064</c:v>
                </c:pt>
                <c:pt idx="331">
                  <c:v>0.64341102700000063</c:v>
                </c:pt>
                <c:pt idx="332">
                  <c:v>0.64412699700000065</c:v>
                </c:pt>
                <c:pt idx="333">
                  <c:v>0.645530991</c:v>
                </c:pt>
                <c:pt idx="334">
                  <c:v>0.64778502500000101</c:v>
                </c:pt>
                <c:pt idx="335">
                  <c:v>0.65070856000000088</c:v>
                </c:pt>
                <c:pt idx="336">
                  <c:v>0.65369589000000206</c:v>
                </c:pt>
                <c:pt idx="337">
                  <c:v>0.65606379800000003</c:v>
                </c:pt>
                <c:pt idx="338">
                  <c:v>0.65748286300000003</c:v>
                </c:pt>
                <c:pt idx="339">
                  <c:v>0.65804547600000229</c:v>
                </c:pt>
                <c:pt idx="340">
                  <c:v>0.65814912300000128</c:v>
                </c:pt>
                <c:pt idx="341">
                  <c:v>0.65822303600000165</c:v>
                </c:pt>
                <c:pt idx="342">
                  <c:v>0.65834942300000177</c:v>
                </c:pt>
                <c:pt idx="343">
                  <c:v>0.65850246800000001</c:v>
                </c:pt>
                <c:pt idx="344">
                  <c:v>0.65867169300000217</c:v>
                </c:pt>
                <c:pt idx="345">
                  <c:v>0.65886509100000101</c:v>
                </c:pt>
                <c:pt idx="346">
                  <c:v>0.659060427000001</c:v>
                </c:pt>
                <c:pt idx="347">
                  <c:v>0.65922271200000115</c:v>
                </c:pt>
                <c:pt idx="348">
                  <c:v>0.65934944600000189</c:v>
                </c:pt>
                <c:pt idx="349">
                  <c:v>0.65945659099999998</c:v>
                </c:pt>
                <c:pt idx="350">
                  <c:v>0.65954752800000005</c:v>
                </c:pt>
                <c:pt idx="351">
                  <c:v>0.65962402300000189</c:v>
                </c:pt>
                <c:pt idx="352">
                  <c:v>0.65969800800000189</c:v>
                </c:pt>
                <c:pt idx="353">
                  <c:v>0.6597777730000014</c:v>
                </c:pt>
                <c:pt idx="354">
                  <c:v>0.65986244700000063</c:v>
                </c:pt>
                <c:pt idx="355">
                  <c:v>0.65994968400000165</c:v>
                </c:pt>
                <c:pt idx="356">
                  <c:v>0.66003766400000063</c:v>
                </c:pt>
                <c:pt idx="357">
                  <c:v>0.66012084900000101</c:v>
                </c:pt>
                <c:pt idx="358">
                  <c:v>0.66019091900000115</c:v>
                </c:pt>
                <c:pt idx="359">
                  <c:v>0.66024264000000088</c:v>
                </c:pt>
                <c:pt idx="360">
                  <c:v>0.66027648700000063</c:v>
                </c:pt>
                <c:pt idx="361">
                  <c:v>0.660296620000001</c:v>
                </c:pt>
                <c:pt idx="362">
                  <c:v>0.66030873900000064</c:v>
                </c:pt>
                <c:pt idx="363">
                  <c:v>0.66031984200000116</c:v>
                </c:pt>
                <c:pt idx="364">
                  <c:v>0.66033443200000153</c:v>
                </c:pt>
                <c:pt idx="365">
                  <c:v>0.66035455899999995</c:v>
                </c:pt>
                <c:pt idx="366">
                  <c:v>0.66039095700000128</c:v>
                </c:pt>
                <c:pt idx="367">
                  <c:v>0.66045777200000089</c:v>
                </c:pt>
                <c:pt idx="368">
                  <c:v>0.6606911930000019</c:v>
                </c:pt>
                <c:pt idx="369">
                  <c:v>0.66294534500000102</c:v>
                </c:pt>
                <c:pt idx="370">
                  <c:v>0.68156336399999917</c:v>
                </c:pt>
                <c:pt idx="371">
                  <c:v>0.75141872600000004</c:v>
                </c:pt>
                <c:pt idx="372">
                  <c:v>0.84309714800000002</c:v>
                </c:pt>
                <c:pt idx="373">
                  <c:v>0.83987125800000129</c:v>
                </c:pt>
                <c:pt idx="374">
                  <c:v>0.82115775300000005</c:v>
                </c:pt>
                <c:pt idx="375">
                  <c:v>0.80326792699999949</c:v>
                </c:pt>
                <c:pt idx="376">
                  <c:v>0.79191297399999949</c:v>
                </c:pt>
                <c:pt idx="377">
                  <c:v>0.78343856199999873</c:v>
                </c:pt>
                <c:pt idx="378">
                  <c:v>0.77574695400000082</c:v>
                </c:pt>
                <c:pt idx="379">
                  <c:v>0.767890340000001</c:v>
                </c:pt>
                <c:pt idx="380">
                  <c:v>0.76018048100000002</c:v>
                </c:pt>
                <c:pt idx="381">
                  <c:v>0.75313434300000004</c:v>
                </c:pt>
                <c:pt idx="382">
                  <c:v>0.74680432500000005</c:v>
                </c:pt>
                <c:pt idx="383">
                  <c:v>0.74108472999999997</c:v>
                </c:pt>
                <c:pt idx="384">
                  <c:v>0.73583836899999999</c:v>
                </c:pt>
                <c:pt idx="385">
                  <c:v>0.7307596020000019</c:v>
                </c:pt>
                <c:pt idx="386">
                  <c:v>0.72556457099999949</c:v>
                </c:pt>
                <c:pt idx="387">
                  <c:v>0.72032156000000003</c:v>
                </c:pt>
                <c:pt idx="388">
                  <c:v>0.71541887699999995</c:v>
                </c:pt>
                <c:pt idx="389">
                  <c:v>0.71127844300000065</c:v>
                </c:pt>
                <c:pt idx="390">
                  <c:v>0.70816614899999897</c:v>
                </c:pt>
                <c:pt idx="391">
                  <c:v>0.70614249399999995</c:v>
                </c:pt>
                <c:pt idx="392">
                  <c:v>0.70500718699999998</c:v>
                </c:pt>
                <c:pt idx="393">
                  <c:v>0.70443316600000006</c:v>
                </c:pt>
                <c:pt idx="394">
                  <c:v>0.70383694899999949</c:v>
                </c:pt>
                <c:pt idx="395">
                  <c:v>0.70318451599999998</c:v>
                </c:pt>
                <c:pt idx="396">
                  <c:v>0.70250551999999999</c:v>
                </c:pt>
                <c:pt idx="397">
                  <c:v>0.70197371600000114</c:v>
                </c:pt>
                <c:pt idx="398">
                  <c:v>0.701900199</c:v>
                </c:pt>
                <c:pt idx="399">
                  <c:v>0.70219561600000202</c:v>
                </c:pt>
                <c:pt idx="400">
                  <c:v>0.70284542200000177</c:v>
                </c:pt>
                <c:pt idx="401">
                  <c:v>0.70329448200000089</c:v>
                </c:pt>
                <c:pt idx="402">
                  <c:v>0.70336166600000005</c:v>
                </c:pt>
                <c:pt idx="403">
                  <c:v>0.70312898199999996</c:v>
                </c:pt>
                <c:pt idx="404">
                  <c:v>0.70262301800000115</c:v>
                </c:pt>
                <c:pt idx="405">
                  <c:v>0.70230813199999997</c:v>
                </c:pt>
                <c:pt idx="406">
                  <c:v>0.70228857899999997</c:v>
                </c:pt>
                <c:pt idx="407">
                  <c:v>0.702506937</c:v>
                </c:pt>
                <c:pt idx="408">
                  <c:v>0.70297730300000005</c:v>
                </c:pt>
                <c:pt idx="409">
                  <c:v>0.70333156399999996</c:v>
                </c:pt>
                <c:pt idx="410">
                  <c:v>0.70339980700000115</c:v>
                </c:pt>
                <c:pt idx="411">
                  <c:v>0.70326497099999996</c:v>
                </c:pt>
                <c:pt idx="412">
                  <c:v>0.7028949560000014</c:v>
                </c:pt>
                <c:pt idx="413">
                  <c:v>0.70259744899999999</c:v>
                </c:pt>
                <c:pt idx="414">
                  <c:v>0.70255401100000003</c:v>
                </c:pt>
                <c:pt idx="415">
                  <c:v>0.70269357100000063</c:v>
                </c:pt>
                <c:pt idx="416">
                  <c:v>0.70306451000000003</c:v>
                </c:pt>
                <c:pt idx="417">
                  <c:v>0.70337039199999996</c:v>
                </c:pt>
                <c:pt idx="418">
                  <c:v>0.70341836699999949</c:v>
                </c:pt>
                <c:pt idx="419">
                  <c:v>0.703281394</c:v>
                </c:pt>
                <c:pt idx="420">
                  <c:v>0.70292012000000004</c:v>
                </c:pt>
                <c:pt idx="421">
                  <c:v>0.70259963800000114</c:v>
                </c:pt>
                <c:pt idx="422">
                  <c:v>0.70250325999999996</c:v>
                </c:pt>
                <c:pt idx="423">
                  <c:v>0.7025650409999995</c:v>
                </c:pt>
                <c:pt idx="424">
                  <c:v>0.70284235100000003</c:v>
                </c:pt>
                <c:pt idx="425">
                  <c:v>0.70311571799999995</c:v>
                </c:pt>
                <c:pt idx="426">
                  <c:v>0.70319103300000141</c:v>
                </c:pt>
                <c:pt idx="427">
                  <c:v>0.70313827399999995</c:v>
                </c:pt>
                <c:pt idx="428">
                  <c:v>0.70290924500000063</c:v>
                </c:pt>
                <c:pt idx="429">
                  <c:v>0.70267922400000116</c:v>
                </c:pt>
                <c:pt idx="430">
                  <c:v>0.70263284299999995</c:v>
                </c:pt>
                <c:pt idx="431">
                  <c:v>0.70270692800000001</c:v>
                </c:pt>
                <c:pt idx="432">
                  <c:v>0.70292523700000165</c:v>
                </c:pt>
                <c:pt idx="433">
                  <c:v>0.70313588400000004</c:v>
                </c:pt>
                <c:pt idx="434">
                  <c:v>0.70316799099999949</c:v>
                </c:pt>
                <c:pt idx="435">
                  <c:v>0.70306321599999999</c:v>
                </c:pt>
                <c:pt idx="436">
                  <c:v>0.70279889500000114</c:v>
                </c:pt>
                <c:pt idx="437">
                  <c:v>0.7025123999999987</c:v>
                </c:pt>
                <c:pt idx="438">
                  <c:v>0.70236980599999999</c:v>
                </c:pt>
                <c:pt idx="439">
                  <c:v>0.70233262699999999</c:v>
                </c:pt>
                <c:pt idx="440">
                  <c:v>0.70238251999999957</c:v>
                </c:pt>
                <c:pt idx="441">
                  <c:v>0.70244057900000001</c:v>
                </c:pt>
                <c:pt idx="442">
                  <c:v>0.70236199200000005</c:v>
                </c:pt>
                <c:pt idx="443">
                  <c:v>0.70209974200000114</c:v>
                </c:pt>
                <c:pt idx="444">
                  <c:v>0.70168557400000064</c:v>
                </c:pt>
                <c:pt idx="445">
                  <c:v>0.70118652199999898</c:v>
                </c:pt>
                <c:pt idx="446">
                  <c:v>0.70073395900000002</c:v>
                </c:pt>
                <c:pt idx="447">
                  <c:v>0.70039197800000064</c:v>
                </c:pt>
                <c:pt idx="448">
                  <c:v>0.700163113</c:v>
                </c:pt>
                <c:pt idx="449">
                  <c:v>0.70002154999999999</c:v>
                </c:pt>
                <c:pt idx="450">
                  <c:v>0.69982505500000147</c:v>
                </c:pt>
                <c:pt idx="451">
                  <c:v>0.6994331120000008</c:v>
                </c:pt>
                <c:pt idx="452">
                  <c:v>0.69870127600000209</c:v>
                </c:pt>
                <c:pt idx="453">
                  <c:v>0.69733329300000046</c:v>
                </c:pt>
                <c:pt idx="454">
                  <c:v>0.69476297300000045</c:v>
                </c:pt>
                <c:pt idx="455">
                  <c:v>0.68976075800000081</c:v>
                </c:pt>
                <c:pt idx="456">
                  <c:v>0.68016485000000071</c:v>
                </c:pt>
                <c:pt idx="457">
                  <c:v>0.6627850570000019</c:v>
                </c:pt>
                <c:pt idx="458">
                  <c:v>0.63375187700000202</c:v>
                </c:pt>
                <c:pt idx="459">
                  <c:v>0.58989647900000042</c:v>
                </c:pt>
                <c:pt idx="460">
                  <c:v>0.53085493399999995</c:v>
                </c:pt>
                <c:pt idx="461">
                  <c:v>0.460765496</c:v>
                </c:pt>
                <c:pt idx="462">
                  <c:v>0.38834098100000108</c:v>
                </c:pt>
                <c:pt idx="463">
                  <c:v>0.32471816200000064</c:v>
                </c:pt>
                <c:pt idx="464">
                  <c:v>0.27989382200000001</c:v>
                </c:pt>
                <c:pt idx="465">
                  <c:v>0.25763198500000001</c:v>
                </c:pt>
                <c:pt idx="466">
                  <c:v>0.25138381200000032</c:v>
                </c:pt>
                <c:pt idx="467">
                  <c:v>0.25063602199999996</c:v>
                </c:pt>
                <c:pt idx="468">
                  <c:v>0.25064699800000001</c:v>
                </c:pt>
                <c:pt idx="469">
                  <c:v>0.25074016800000004</c:v>
                </c:pt>
                <c:pt idx="470">
                  <c:v>0.25095825700000002</c:v>
                </c:pt>
                <c:pt idx="471">
                  <c:v>0.25131774099999998</c:v>
                </c:pt>
                <c:pt idx="472">
                  <c:v>0.25174666099999998</c:v>
                </c:pt>
                <c:pt idx="473">
                  <c:v>0.25210999699999997</c:v>
                </c:pt>
                <c:pt idx="474">
                  <c:v>0.25232260500000064</c:v>
                </c:pt>
                <c:pt idx="475">
                  <c:v>0.252407249</c:v>
                </c:pt>
                <c:pt idx="476">
                  <c:v>0.25243871499999998</c:v>
                </c:pt>
                <c:pt idx="477">
                  <c:v>0.25245478300000057</c:v>
                </c:pt>
                <c:pt idx="478">
                  <c:v>0.25246436600000038</c:v>
                </c:pt>
                <c:pt idx="479">
                  <c:v>0.25247172400000001</c:v>
                </c:pt>
                <c:pt idx="480">
                  <c:v>0.25247627700000075</c:v>
                </c:pt>
                <c:pt idx="481">
                  <c:v>0.25247851800000032</c:v>
                </c:pt>
                <c:pt idx="482">
                  <c:v>0.25247731299999998</c:v>
                </c:pt>
                <c:pt idx="483">
                  <c:v>0.25247033000000002</c:v>
                </c:pt>
                <c:pt idx="484">
                  <c:v>0.25245676800000044</c:v>
                </c:pt>
                <c:pt idx="485">
                  <c:v>0.25244324199999996</c:v>
                </c:pt>
                <c:pt idx="486">
                  <c:v>0.25242646200000057</c:v>
                </c:pt>
                <c:pt idx="487">
                  <c:v>0.25239694299999998</c:v>
                </c:pt>
                <c:pt idx="488">
                  <c:v>0.25235602800000001</c:v>
                </c:pt>
                <c:pt idx="489">
                  <c:v>0.25231388800000032</c:v>
                </c:pt>
                <c:pt idx="490">
                  <c:v>0.25228048000000008</c:v>
                </c:pt>
                <c:pt idx="491">
                  <c:v>0.25226807699999998</c:v>
                </c:pt>
                <c:pt idx="492">
                  <c:v>0.25226722799999995</c:v>
                </c:pt>
                <c:pt idx="493">
                  <c:v>0.25227732799999997</c:v>
                </c:pt>
                <c:pt idx="494">
                  <c:v>0.25230186500000057</c:v>
                </c:pt>
                <c:pt idx="495">
                  <c:v>0.25233914099999999</c:v>
                </c:pt>
                <c:pt idx="496">
                  <c:v>0.25237752200000002</c:v>
                </c:pt>
                <c:pt idx="497">
                  <c:v>0.25240002499999997</c:v>
                </c:pt>
                <c:pt idx="498">
                  <c:v>0.25240684100000038</c:v>
                </c:pt>
                <c:pt idx="499">
                  <c:v>0.25240297300000064</c:v>
                </c:pt>
                <c:pt idx="500">
                  <c:v>0.25238566600000051</c:v>
                </c:pt>
                <c:pt idx="501">
                  <c:v>0.25235500100000002</c:v>
                </c:pt>
                <c:pt idx="502">
                  <c:v>0.25231489600000051</c:v>
                </c:pt>
                <c:pt idx="503">
                  <c:v>0.25228314699999999</c:v>
                </c:pt>
                <c:pt idx="504">
                  <c:v>0.25226713399999995</c:v>
                </c:pt>
                <c:pt idx="505">
                  <c:v>0.252264828</c:v>
                </c:pt>
                <c:pt idx="506">
                  <c:v>0.25227504099999976</c:v>
                </c:pt>
                <c:pt idx="507">
                  <c:v>0.25230026000000044</c:v>
                </c:pt>
                <c:pt idx="508">
                  <c:v>0.25233865600000005</c:v>
                </c:pt>
                <c:pt idx="509">
                  <c:v>0.2523776050000005</c:v>
                </c:pt>
                <c:pt idx="510">
                  <c:v>0.25241047300000058</c:v>
                </c:pt>
                <c:pt idx="511">
                  <c:v>0.25242857000000057</c:v>
                </c:pt>
                <c:pt idx="512">
                  <c:v>0.252431093</c:v>
                </c:pt>
                <c:pt idx="513">
                  <c:v>0.25243095999999998</c:v>
                </c:pt>
                <c:pt idx="514">
                  <c:v>0.25241697100000077</c:v>
                </c:pt>
                <c:pt idx="515">
                  <c:v>0.25238183700000044</c:v>
                </c:pt>
                <c:pt idx="516">
                  <c:v>0.25233597900000032</c:v>
                </c:pt>
                <c:pt idx="517">
                  <c:v>0.25229908299999976</c:v>
                </c:pt>
                <c:pt idx="518">
                  <c:v>0.25227651899999998</c:v>
                </c:pt>
                <c:pt idx="519">
                  <c:v>0.25227322499999999</c:v>
                </c:pt>
                <c:pt idx="520">
                  <c:v>0.25228550200000005</c:v>
                </c:pt>
                <c:pt idx="521">
                  <c:v>0.25232512100000032</c:v>
                </c:pt>
                <c:pt idx="522">
                  <c:v>0.25238397700000076</c:v>
                </c:pt>
                <c:pt idx="523">
                  <c:v>0.25244312199999996</c:v>
                </c:pt>
                <c:pt idx="524">
                  <c:v>0.25246393299999997</c:v>
                </c:pt>
                <c:pt idx="525">
                  <c:v>0.25247284600000008</c:v>
                </c:pt>
                <c:pt idx="526">
                  <c:v>0.25244601900000002</c:v>
                </c:pt>
                <c:pt idx="527">
                  <c:v>0.25240863400000002</c:v>
                </c:pt>
                <c:pt idx="528">
                  <c:v>0.25238876000000077</c:v>
                </c:pt>
                <c:pt idx="529">
                  <c:v>0.25235455000000001</c:v>
                </c:pt>
                <c:pt idx="530">
                  <c:v>0.25241180800000002</c:v>
                </c:pt>
                <c:pt idx="531">
                  <c:v>0.25226912299999993</c:v>
                </c:pt>
                <c:pt idx="532">
                  <c:v>0.25250587300000032</c:v>
                </c:pt>
                <c:pt idx="533">
                  <c:v>0.25077924499999993</c:v>
                </c:pt>
                <c:pt idx="534">
                  <c:v>0.24524483300000044</c:v>
                </c:pt>
                <c:pt idx="535">
                  <c:v>0.19592539600000033</c:v>
                </c:pt>
                <c:pt idx="536">
                  <c:v>0.13723109100000025</c:v>
                </c:pt>
                <c:pt idx="537">
                  <c:v>0.11815032500000006</c:v>
                </c:pt>
                <c:pt idx="538">
                  <c:v>0.11584168900000005</c:v>
                </c:pt>
                <c:pt idx="539">
                  <c:v>0.11576731300000002</c:v>
                </c:pt>
                <c:pt idx="540">
                  <c:v>0.11576023900000017</c:v>
                </c:pt>
                <c:pt idx="541">
                  <c:v>0.1157422460000002</c:v>
                </c:pt>
                <c:pt idx="542">
                  <c:v>0.1157221320000002</c:v>
                </c:pt>
                <c:pt idx="543">
                  <c:v>0.11571478600000014</c:v>
                </c:pt>
                <c:pt idx="544">
                  <c:v>0.11571286200000006</c:v>
                </c:pt>
                <c:pt idx="545">
                  <c:v>0.11570745800000005</c:v>
                </c:pt>
                <c:pt idx="546">
                  <c:v>0.11569563900000017</c:v>
                </c:pt>
                <c:pt idx="547">
                  <c:v>0.11568212200000014</c:v>
                </c:pt>
                <c:pt idx="548">
                  <c:v>0.1156754620000001</c:v>
                </c:pt>
                <c:pt idx="549">
                  <c:v>0.11567608000000017</c:v>
                </c:pt>
                <c:pt idx="550">
                  <c:v>0.11568061700000005</c:v>
                </c:pt>
                <c:pt idx="551">
                  <c:v>0.11568951000000002</c:v>
                </c:pt>
                <c:pt idx="552">
                  <c:v>0.1157032000000002</c:v>
                </c:pt>
                <c:pt idx="553">
                  <c:v>0.11571995600000005</c:v>
                </c:pt>
                <c:pt idx="554">
                  <c:v>0.11573483400000011</c:v>
                </c:pt>
                <c:pt idx="555">
                  <c:v>0.11574222000000021</c:v>
                </c:pt>
                <c:pt idx="556">
                  <c:v>0.11574205800000011</c:v>
                </c:pt>
                <c:pt idx="557">
                  <c:v>0.11573795500000007</c:v>
                </c:pt>
                <c:pt idx="558">
                  <c:v>0.11573065200000017</c:v>
                </c:pt>
                <c:pt idx="559">
                  <c:v>0.11572140400000014</c:v>
                </c:pt>
                <c:pt idx="560">
                  <c:v>0.11571097100000011</c:v>
                </c:pt>
                <c:pt idx="561">
                  <c:v>0.11570036000000006</c:v>
                </c:pt>
                <c:pt idx="562">
                  <c:v>0.11569106600000011</c:v>
                </c:pt>
                <c:pt idx="563">
                  <c:v>0.11568588700000006</c:v>
                </c:pt>
                <c:pt idx="564">
                  <c:v>0.11568568600000011</c:v>
                </c:pt>
                <c:pt idx="565">
                  <c:v>0.11568895799999999</c:v>
                </c:pt>
                <c:pt idx="566">
                  <c:v>0.11569580200000017</c:v>
                </c:pt>
                <c:pt idx="567">
                  <c:v>0.11570517700000021</c:v>
                </c:pt>
                <c:pt idx="568">
                  <c:v>0.11571486400000006</c:v>
                </c:pt>
                <c:pt idx="569">
                  <c:v>0.11572248100000017</c:v>
                </c:pt>
                <c:pt idx="570">
                  <c:v>0.11572714800000017</c:v>
                </c:pt>
                <c:pt idx="571">
                  <c:v>0.11572873200000017</c:v>
                </c:pt>
                <c:pt idx="572">
                  <c:v>0.1157280070000001</c:v>
                </c:pt>
                <c:pt idx="573">
                  <c:v>0.11572515400000025</c:v>
                </c:pt>
                <c:pt idx="574">
                  <c:v>0.11571954100000011</c:v>
                </c:pt>
                <c:pt idx="575">
                  <c:v>0.11571122000000017</c:v>
                </c:pt>
                <c:pt idx="576">
                  <c:v>0.11570134000000014</c:v>
                </c:pt>
                <c:pt idx="577">
                  <c:v>0.11569206200000014</c:v>
                </c:pt>
                <c:pt idx="578">
                  <c:v>0.11568542300000011</c:v>
                </c:pt>
                <c:pt idx="579">
                  <c:v>0.11568280100000006</c:v>
                </c:pt>
                <c:pt idx="580">
                  <c:v>0.11568369800000006</c:v>
                </c:pt>
                <c:pt idx="581">
                  <c:v>0.11568737400000002</c:v>
                </c:pt>
                <c:pt idx="582">
                  <c:v>0.11569415600000021</c:v>
                </c:pt>
                <c:pt idx="583">
                  <c:v>0.1157031490000002</c:v>
                </c:pt>
                <c:pt idx="584">
                  <c:v>0.11571233500000006</c:v>
                </c:pt>
                <c:pt idx="585">
                  <c:v>0.11571984700000006</c:v>
                </c:pt>
                <c:pt idx="586">
                  <c:v>0.11572435700000014</c:v>
                </c:pt>
                <c:pt idx="587">
                  <c:v>0.11572569500000017</c:v>
                </c:pt>
                <c:pt idx="588">
                  <c:v>0.11572463900000017</c:v>
                </c:pt>
                <c:pt idx="589">
                  <c:v>0.1157212580000002</c:v>
                </c:pt>
                <c:pt idx="590">
                  <c:v>0.11571506700000007</c:v>
                </c:pt>
                <c:pt idx="591">
                  <c:v>0.11570667300000025</c:v>
                </c:pt>
                <c:pt idx="592">
                  <c:v>0.1156979500000001</c:v>
                </c:pt>
                <c:pt idx="593">
                  <c:v>0.11569054700000017</c:v>
                </c:pt>
                <c:pt idx="594">
                  <c:v>0.11568625800000017</c:v>
                </c:pt>
                <c:pt idx="595">
                  <c:v>0.11568532700000007</c:v>
                </c:pt>
                <c:pt idx="596">
                  <c:v>0.11568703100000002</c:v>
                </c:pt>
                <c:pt idx="597">
                  <c:v>0.11569137100000017</c:v>
                </c:pt>
                <c:pt idx="598">
                  <c:v>0.11569857100000014</c:v>
                </c:pt>
                <c:pt idx="599">
                  <c:v>0.11570766300000006</c:v>
                </c:pt>
                <c:pt idx="600">
                  <c:v>0.11571633600000006</c:v>
                </c:pt>
                <c:pt idx="601">
                  <c:v>0.11572277600000028</c:v>
                </c:pt>
                <c:pt idx="602">
                  <c:v>0.11572551500000017</c:v>
                </c:pt>
                <c:pt idx="603">
                  <c:v>0.1157249260000002</c:v>
                </c:pt>
                <c:pt idx="604">
                  <c:v>0.11572156100000017</c:v>
                </c:pt>
                <c:pt idx="605">
                  <c:v>0.1157145360000001</c:v>
                </c:pt>
                <c:pt idx="606">
                  <c:v>0.1157043310000001</c:v>
                </c:pt>
                <c:pt idx="607">
                  <c:v>0.11569257300000022</c:v>
                </c:pt>
                <c:pt idx="608">
                  <c:v>0.11568195800000006</c:v>
                </c:pt>
                <c:pt idx="609">
                  <c:v>0.1156742460000002</c:v>
                </c:pt>
                <c:pt idx="610">
                  <c:v>0.11567074300000021</c:v>
                </c:pt>
                <c:pt idx="611">
                  <c:v>0.11567097000000014</c:v>
                </c:pt>
                <c:pt idx="612">
                  <c:v>0.11567383400000006</c:v>
                </c:pt>
                <c:pt idx="613">
                  <c:v>0.11567983400000002</c:v>
                </c:pt>
                <c:pt idx="614">
                  <c:v>0.1156886430000001</c:v>
                </c:pt>
                <c:pt idx="615">
                  <c:v>0.11569875000000017</c:v>
                </c:pt>
                <c:pt idx="616">
                  <c:v>0.11570788200000005</c:v>
                </c:pt>
                <c:pt idx="617">
                  <c:v>0.11571436500000006</c:v>
                </c:pt>
                <c:pt idx="618">
                  <c:v>0.11571710800000005</c:v>
                </c:pt>
                <c:pt idx="619">
                  <c:v>0.11571651100000011</c:v>
                </c:pt>
                <c:pt idx="620">
                  <c:v>0.11571334500000011</c:v>
                </c:pt>
                <c:pt idx="621">
                  <c:v>0.11570693500000011</c:v>
                </c:pt>
                <c:pt idx="622">
                  <c:v>0.11569774500000017</c:v>
                </c:pt>
                <c:pt idx="623">
                  <c:v>0.11568734700000002</c:v>
                </c:pt>
                <c:pt idx="624">
                  <c:v>0.11567799699999999</c:v>
                </c:pt>
                <c:pt idx="625">
                  <c:v>0.1156712940000001</c:v>
                </c:pt>
                <c:pt idx="626">
                  <c:v>0.11566825200000014</c:v>
                </c:pt>
                <c:pt idx="627">
                  <c:v>0.11566864000000017</c:v>
                </c:pt>
                <c:pt idx="628">
                  <c:v>0.11567120400000014</c:v>
                </c:pt>
                <c:pt idx="629">
                  <c:v>0.1156764400000002</c:v>
                </c:pt>
                <c:pt idx="630">
                  <c:v>0.11568386899999999</c:v>
                </c:pt>
                <c:pt idx="631">
                  <c:v>0.11569139600000006</c:v>
                </c:pt>
                <c:pt idx="632">
                  <c:v>0.11569743300000006</c:v>
                </c:pt>
                <c:pt idx="633">
                  <c:v>0.11570038400000006</c:v>
                </c:pt>
                <c:pt idx="634">
                  <c:v>0.11570025200000017</c:v>
                </c:pt>
                <c:pt idx="635">
                  <c:v>0.1156977420000002</c:v>
                </c:pt>
                <c:pt idx="636">
                  <c:v>0.11569218400000017</c:v>
                </c:pt>
                <c:pt idx="637">
                  <c:v>0.11568367000000017</c:v>
                </c:pt>
                <c:pt idx="638">
                  <c:v>0.11567344800000014</c:v>
                </c:pt>
                <c:pt idx="639">
                  <c:v>0.11566388500000011</c:v>
                </c:pt>
                <c:pt idx="640">
                  <c:v>0.11565661300000009</c:v>
                </c:pt>
                <c:pt idx="641">
                  <c:v>0.11565302800000007</c:v>
                </c:pt>
                <c:pt idx="642">
                  <c:v>0.11565298500000006</c:v>
                </c:pt>
                <c:pt idx="643">
                  <c:v>0.11565546900000002</c:v>
                </c:pt>
                <c:pt idx="644">
                  <c:v>0.11566100700000011</c:v>
                </c:pt>
                <c:pt idx="645">
                  <c:v>0.11566947100000011</c:v>
                </c:pt>
                <c:pt idx="646">
                  <c:v>0.11567924700000014</c:v>
                </c:pt>
                <c:pt idx="647">
                  <c:v>0.11568811900000002</c:v>
                </c:pt>
                <c:pt idx="648">
                  <c:v>0.11569419500000014</c:v>
                </c:pt>
                <c:pt idx="649">
                  <c:v>0.11569642600000017</c:v>
                </c:pt>
                <c:pt idx="650">
                  <c:v>0.1156953700000002</c:v>
                </c:pt>
                <c:pt idx="651">
                  <c:v>0.11569145200000017</c:v>
                </c:pt>
                <c:pt idx="652">
                  <c:v>0.11568403400000009</c:v>
                </c:pt>
                <c:pt idx="653">
                  <c:v>0.1156737770000002</c:v>
                </c:pt>
                <c:pt idx="654">
                  <c:v>0.11566273500000017</c:v>
                </c:pt>
                <c:pt idx="655">
                  <c:v>0.11565312500000011</c:v>
                </c:pt>
                <c:pt idx="656">
                  <c:v>0.11564702000000006</c:v>
                </c:pt>
                <c:pt idx="657">
                  <c:v>0.11564525000000017</c:v>
                </c:pt>
                <c:pt idx="658">
                  <c:v>0.11564670700000017</c:v>
                </c:pt>
                <c:pt idx="659">
                  <c:v>0.1156512860000001</c:v>
                </c:pt>
                <c:pt idx="660">
                  <c:v>0.11565953700000002</c:v>
                </c:pt>
                <c:pt idx="661">
                  <c:v>0.11567054200000017</c:v>
                </c:pt>
                <c:pt idx="662">
                  <c:v>0.11568239700000002</c:v>
                </c:pt>
                <c:pt idx="663">
                  <c:v>0.11569284800000017</c:v>
                </c:pt>
                <c:pt idx="664">
                  <c:v>0.11570014900000017</c:v>
                </c:pt>
                <c:pt idx="665">
                  <c:v>0.11570334200000017</c:v>
                </c:pt>
                <c:pt idx="666">
                  <c:v>0.11570286000000007</c:v>
                </c:pt>
                <c:pt idx="667">
                  <c:v>0.11570022600000017</c:v>
                </c:pt>
                <c:pt idx="668">
                  <c:v>0.11569492500000017</c:v>
                </c:pt>
                <c:pt idx="669">
                  <c:v>0.11568789399999994</c:v>
                </c:pt>
                <c:pt idx="670">
                  <c:v>0.11568114800000011</c:v>
                </c:pt>
                <c:pt idx="671">
                  <c:v>0.11567670900000017</c:v>
                </c:pt>
                <c:pt idx="672">
                  <c:v>0.11567551200000011</c:v>
                </c:pt>
                <c:pt idx="673">
                  <c:v>0.11567686300000007</c:v>
                </c:pt>
                <c:pt idx="674">
                  <c:v>0.11568093700000005</c:v>
                </c:pt>
                <c:pt idx="675">
                  <c:v>0.11568823200000006</c:v>
                </c:pt>
                <c:pt idx="676">
                  <c:v>0.11569786899999999</c:v>
                </c:pt>
                <c:pt idx="677">
                  <c:v>0.11570807400000011</c:v>
                </c:pt>
                <c:pt idx="678">
                  <c:v>0.1157168300000001</c:v>
                </c:pt>
                <c:pt idx="679">
                  <c:v>0.11572243900000011</c:v>
                </c:pt>
                <c:pt idx="680">
                  <c:v>0.1157243190000001</c:v>
                </c:pt>
                <c:pt idx="681">
                  <c:v>0.11572338500000014</c:v>
                </c:pt>
                <c:pt idx="682">
                  <c:v>0.11572024600000026</c:v>
                </c:pt>
                <c:pt idx="683">
                  <c:v>0.11571462400000017</c:v>
                </c:pt>
                <c:pt idx="684">
                  <c:v>0.11570751800000002</c:v>
                </c:pt>
                <c:pt idx="685">
                  <c:v>0.1157007980000001</c:v>
                </c:pt>
                <c:pt idx="686">
                  <c:v>0.1156961030000002</c:v>
                </c:pt>
                <c:pt idx="687">
                  <c:v>0.11569433300000011</c:v>
                </c:pt>
                <c:pt idx="688">
                  <c:v>0.11569472800000025</c:v>
                </c:pt>
                <c:pt idx="689">
                  <c:v>0.11569673900000021</c:v>
                </c:pt>
                <c:pt idx="690">
                  <c:v>0.11570041000000007</c:v>
                </c:pt>
                <c:pt idx="691">
                  <c:v>0.11570514400000025</c:v>
                </c:pt>
                <c:pt idx="692">
                  <c:v>0.11570949699999999</c:v>
                </c:pt>
                <c:pt idx="693">
                  <c:v>0.11571229900000007</c:v>
                </c:pt>
                <c:pt idx="694">
                  <c:v>0.1157129550000001</c:v>
                </c:pt>
                <c:pt idx="695">
                  <c:v>0.1157122960000001</c:v>
                </c:pt>
                <c:pt idx="696">
                  <c:v>0.11571043200000006</c:v>
                </c:pt>
                <c:pt idx="697">
                  <c:v>0.11570731200000002</c:v>
                </c:pt>
                <c:pt idx="698">
                  <c:v>0.11570341800000006</c:v>
                </c:pt>
                <c:pt idx="699">
                  <c:v>0.11569921300000011</c:v>
                </c:pt>
                <c:pt idx="700">
                  <c:v>0.1156947870000002</c:v>
                </c:pt>
                <c:pt idx="701">
                  <c:v>0.11568956200000002</c:v>
                </c:pt>
                <c:pt idx="702">
                  <c:v>0.11568208800000006</c:v>
                </c:pt>
                <c:pt idx="703">
                  <c:v>0.11566993000000007</c:v>
                </c:pt>
                <c:pt idx="704">
                  <c:v>0.11564974300000014</c:v>
                </c:pt>
                <c:pt idx="705">
                  <c:v>0.11561776500000005</c:v>
                </c:pt>
                <c:pt idx="706">
                  <c:v>0.11557050400000007</c:v>
                </c:pt>
                <c:pt idx="707">
                  <c:v>0.11550584400000011</c:v>
                </c:pt>
                <c:pt idx="708">
                  <c:v>0.11542442000000014</c:v>
                </c:pt>
                <c:pt idx="709">
                  <c:v>0.11533117500000011</c:v>
                </c:pt>
                <c:pt idx="710">
                  <c:v>0.11523443500000011</c:v>
                </c:pt>
                <c:pt idx="711">
                  <c:v>0.11514452500000011</c:v>
                </c:pt>
                <c:pt idx="712">
                  <c:v>0.11507183900000002</c:v>
                </c:pt>
                <c:pt idx="713">
                  <c:v>0.1150240170000001</c:v>
                </c:pt>
                <c:pt idx="714">
                  <c:v>0.11500510200000014</c:v>
                </c:pt>
                <c:pt idx="715">
                  <c:v>0.11500882300000002</c:v>
                </c:pt>
                <c:pt idx="716">
                  <c:v>0.11502894000000011</c:v>
                </c:pt>
                <c:pt idx="717">
                  <c:v>0.1150721080000001</c:v>
                </c:pt>
                <c:pt idx="718">
                  <c:v>0.11513964800000011</c:v>
                </c:pt>
                <c:pt idx="719">
                  <c:v>0.11522868300000014</c:v>
                </c:pt>
                <c:pt idx="720">
                  <c:v>0.11533541999999999</c:v>
                </c:pt>
                <c:pt idx="721">
                  <c:v>0.11545642000000007</c:v>
                </c:pt>
                <c:pt idx="722">
                  <c:v>0.11558888499999996</c:v>
                </c:pt>
                <c:pt idx="723">
                  <c:v>0.11573062000000021</c:v>
                </c:pt>
                <c:pt idx="724">
                  <c:v>0.11587992699999999</c:v>
                </c:pt>
                <c:pt idx="725">
                  <c:v>0.11603548900000009</c:v>
                </c:pt>
                <c:pt idx="726">
                  <c:v>0.11619628700000025</c:v>
                </c:pt>
                <c:pt idx="727">
                  <c:v>0.1163615250000001</c:v>
                </c:pt>
                <c:pt idx="728">
                  <c:v>0.11653057900000011</c:v>
                </c:pt>
                <c:pt idx="729">
                  <c:v>0.11670295300000014</c:v>
                </c:pt>
                <c:pt idx="730">
                  <c:v>0.11687824800000007</c:v>
                </c:pt>
                <c:pt idx="731">
                  <c:v>0.11705614200000017</c:v>
                </c:pt>
                <c:pt idx="732">
                  <c:v>0.1172363680000001</c:v>
                </c:pt>
                <c:pt idx="733">
                  <c:v>0.11741870300000005</c:v>
                </c:pt>
                <c:pt idx="734">
                  <c:v>0.1176029580000001</c:v>
                </c:pt>
                <c:pt idx="735">
                  <c:v>0.1177889710000001</c:v>
                </c:pt>
                <c:pt idx="736">
                  <c:v>0.11797659900000006</c:v>
                </c:pt>
                <c:pt idx="737">
                  <c:v>0.1181657130000002</c:v>
                </c:pt>
                <c:pt idx="738">
                  <c:v>0.11835619900000002</c:v>
                </c:pt>
                <c:pt idx="739">
                  <c:v>0.11854795000000005</c:v>
                </c:pt>
                <c:pt idx="740">
                  <c:v>0.11874086600000006</c:v>
                </c:pt>
                <c:pt idx="741">
                  <c:v>0.1189348520000001</c:v>
                </c:pt>
                <c:pt idx="742">
                  <c:v>0.11912981600000005</c:v>
                </c:pt>
                <c:pt idx="743">
                  <c:v>0.11932566800000011</c:v>
                </c:pt>
                <c:pt idx="744">
                  <c:v>0.11952231900000006</c:v>
                </c:pt>
                <c:pt idx="745">
                  <c:v>0.11971967900000011</c:v>
                </c:pt>
                <c:pt idx="746">
                  <c:v>0.11991765600000005</c:v>
                </c:pt>
                <c:pt idx="747">
                  <c:v>0.12011615800000011</c:v>
                </c:pt>
                <c:pt idx="748">
                  <c:v>0.120315084</c:v>
                </c:pt>
                <c:pt idx="749">
                  <c:v>0.120514332</c:v>
                </c:pt>
                <c:pt idx="750">
                  <c:v>0.12071379200000011</c:v>
                </c:pt>
                <c:pt idx="751">
                  <c:v>0.12091334300000002</c:v>
                </c:pt>
                <c:pt idx="752">
                  <c:v>0.12111285500000002</c:v>
                </c:pt>
                <c:pt idx="753">
                  <c:v>0.121312186</c:v>
                </c:pt>
                <c:pt idx="754">
                  <c:v>0.12151117500000011</c:v>
                </c:pt>
                <c:pt idx="755">
                  <c:v>0.12170964400000016</c:v>
                </c:pt>
                <c:pt idx="756">
                  <c:v>0.12190738700000001</c:v>
                </c:pt>
                <c:pt idx="757">
                  <c:v>0.12210417100000021</c:v>
                </c:pt>
                <c:pt idx="758">
                  <c:v>0.12229972600000021</c:v>
                </c:pt>
                <c:pt idx="759">
                  <c:v>0.12249373900000013</c:v>
                </c:pt>
                <c:pt idx="760">
                  <c:v>0.12268584200000011</c:v>
                </c:pt>
                <c:pt idx="761">
                  <c:v>0.12287560400000011</c:v>
                </c:pt>
                <c:pt idx="762">
                  <c:v>0.12306251900000002</c:v>
                </c:pt>
                <c:pt idx="763">
                  <c:v>0.12324598800000011</c:v>
                </c:pt>
                <c:pt idx="764">
                  <c:v>0.12342531000000002</c:v>
                </c:pt>
                <c:pt idx="765">
                  <c:v>0.12359966300000011</c:v>
                </c:pt>
                <c:pt idx="766">
                  <c:v>0.12376809799999999</c:v>
                </c:pt>
                <c:pt idx="767">
                  <c:v>0.12392953200000002</c:v>
                </c:pt>
                <c:pt idx="768">
                  <c:v>0.12408275700000011</c:v>
                </c:pt>
                <c:pt idx="769">
                  <c:v>0.12422647000000026</c:v>
                </c:pt>
                <c:pt idx="770">
                  <c:v>0.12435932800000001</c:v>
                </c:pt>
                <c:pt idx="771">
                  <c:v>0.124480036</c:v>
                </c:pt>
                <c:pt idx="772">
                  <c:v>0.12458747000000002</c:v>
                </c:pt>
                <c:pt idx="773">
                  <c:v>0.124680818</c:v>
                </c:pt>
                <c:pt idx="774">
                  <c:v>0.12475972400000011</c:v>
                </c:pt>
                <c:pt idx="775">
                  <c:v>0.12482439100000002</c:v>
                </c:pt>
                <c:pt idx="776">
                  <c:v>0.12487562000000017</c:v>
                </c:pt>
                <c:pt idx="777">
                  <c:v>0.12491475000000013</c:v>
                </c:pt>
                <c:pt idx="778">
                  <c:v>0.12494351099999999</c:v>
                </c:pt>
                <c:pt idx="779">
                  <c:v>0.12496383300000002</c:v>
                </c:pt>
                <c:pt idx="780">
                  <c:v>0.12497762699999999</c:v>
                </c:pt>
                <c:pt idx="781">
                  <c:v>0.12498662500000013</c:v>
                </c:pt>
                <c:pt idx="782">
                  <c:v>0.12499226700000013</c:v>
                </c:pt>
                <c:pt idx="783">
                  <c:v>0.12499567400000022</c:v>
                </c:pt>
                <c:pt idx="784">
                  <c:v>0.12499765500000011</c:v>
                </c:pt>
                <c:pt idx="785">
                  <c:v>0.12499876800000002</c:v>
                </c:pt>
                <c:pt idx="786">
                  <c:v>0.12499937100000011</c:v>
                </c:pt>
                <c:pt idx="787">
                  <c:v>0.12499968800000009</c:v>
                </c:pt>
                <c:pt idx="788">
                  <c:v>0.12499985000000002</c:v>
                </c:pt>
                <c:pt idx="789">
                  <c:v>0.12499992900000002</c:v>
                </c:pt>
                <c:pt idx="790">
                  <c:v>0.124999968</c:v>
                </c:pt>
                <c:pt idx="791">
                  <c:v>0.12499998599999999</c:v>
                </c:pt>
                <c:pt idx="792">
                  <c:v>0.124999994</c:v>
                </c:pt>
                <c:pt idx="793">
                  <c:v>0.124999997</c:v>
                </c:pt>
                <c:pt idx="794">
                  <c:v>0.124999999</c:v>
                </c:pt>
                <c:pt idx="795">
                  <c:v>0.125</c:v>
                </c:pt>
                <c:pt idx="796">
                  <c:v>0.125</c:v>
                </c:pt>
                <c:pt idx="797">
                  <c:v>0.125</c:v>
                </c:pt>
                <c:pt idx="798">
                  <c:v>0.125</c:v>
                </c:pt>
                <c:pt idx="799">
                  <c:v>0.125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773376"/>
        <c:axId val="66776448"/>
      </c:scatterChart>
      <c:valAx>
        <c:axId val="66773376"/>
        <c:scaling>
          <c:orientation val="minMax"/>
        </c:scaling>
        <c:delete val="0"/>
        <c:axPos val="b"/>
        <c:numFmt formatCode="0.00E+00" sourceLinked="1"/>
        <c:majorTickMark val="out"/>
        <c:minorTickMark val="none"/>
        <c:tickLblPos val="nextTo"/>
        <c:crossAx val="66776448"/>
        <c:crosses val="autoZero"/>
        <c:crossBetween val="midCat"/>
      </c:valAx>
      <c:valAx>
        <c:axId val="66776448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6677337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H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Sheet1!$A$1:$A$64</c:f>
              <c:numCache>
                <c:formatCode>General</c:formatCode>
                <c:ptCount val="64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7.5000000000000011E-2</c:v>
                </c:pt>
                <c:pt idx="4">
                  <c:v>0.1</c:v>
                </c:pt>
                <c:pt idx="5">
                  <c:v>0.125</c:v>
                </c:pt>
                <c:pt idx="6">
                  <c:v>0.15000000000000002</c:v>
                </c:pt>
                <c:pt idx="7">
                  <c:v>0.17500000000000002</c:v>
                </c:pt>
                <c:pt idx="8">
                  <c:v>0.2</c:v>
                </c:pt>
                <c:pt idx="9">
                  <c:v>0.22500000000000001</c:v>
                </c:pt>
                <c:pt idx="10">
                  <c:v>0.25</c:v>
                </c:pt>
                <c:pt idx="11">
                  <c:v>0.27500000000000002</c:v>
                </c:pt>
                <c:pt idx="12">
                  <c:v>0.30000000000000004</c:v>
                </c:pt>
                <c:pt idx="13">
                  <c:v>0.32500000000000007</c:v>
                </c:pt>
                <c:pt idx="14">
                  <c:v>0.35000000000000003</c:v>
                </c:pt>
                <c:pt idx="15">
                  <c:v>0.37500000000000006</c:v>
                </c:pt>
                <c:pt idx="16">
                  <c:v>0.4</c:v>
                </c:pt>
                <c:pt idx="17">
                  <c:v>0.4250000000000001</c:v>
                </c:pt>
                <c:pt idx="18">
                  <c:v>0.45</c:v>
                </c:pt>
                <c:pt idx="19">
                  <c:v>0.47500000000000003</c:v>
                </c:pt>
                <c:pt idx="20">
                  <c:v>0.5</c:v>
                </c:pt>
                <c:pt idx="21">
                  <c:v>0.52500000000000002</c:v>
                </c:pt>
                <c:pt idx="22">
                  <c:v>0.55000000000000004</c:v>
                </c:pt>
                <c:pt idx="23">
                  <c:v>0.57500000000000007</c:v>
                </c:pt>
                <c:pt idx="24">
                  <c:v>0.60000000000000009</c:v>
                </c:pt>
                <c:pt idx="25">
                  <c:v>0.62500000000000011</c:v>
                </c:pt>
                <c:pt idx="26">
                  <c:v>0.65000000000000013</c:v>
                </c:pt>
                <c:pt idx="27">
                  <c:v>0.67500000000000016</c:v>
                </c:pt>
                <c:pt idx="28">
                  <c:v>0.70000000000000007</c:v>
                </c:pt>
                <c:pt idx="29">
                  <c:v>0.72500000000000009</c:v>
                </c:pt>
                <c:pt idx="30">
                  <c:v>0.75000000000000011</c:v>
                </c:pt>
                <c:pt idx="31">
                  <c:v>0.77500000000000013</c:v>
                </c:pt>
                <c:pt idx="32">
                  <c:v>0.8</c:v>
                </c:pt>
                <c:pt idx="33">
                  <c:v>0.82500000000000007</c:v>
                </c:pt>
                <c:pt idx="34">
                  <c:v>0.85000000000000009</c:v>
                </c:pt>
                <c:pt idx="35">
                  <c:v>0.87500000000000011</c:v>
                </c:pt>
                <c:pt idx="36">
                  <c:v>0.9</c:v>
                </c:pt>
                <c:pt idx="37">
                  <c:v>0.92500000000000004</c:v>
                </c:pt>
                <c:pt idx="38">
                  <c:v>0.95000000000000007</c:v>
                </c:pt>
                <c:pt idx="39">
                  <c:v>0.97500000000000009</c:v>
                </c:pt>
                <c:pt idx="40">
                  <c:v>1</c:v>
                </c:pt>
                <c:pt idx="41">
                  <c:v>1.0249999999999997</c:v>
                </c:pt>
                <c:pt idx="42">
                  <c:v>1.05</c:v>
                </c:pt>
                <c:pt idx="43">
                  <c:v>1.075</c:v>
                </c:pt>
                <c:pt idx="44">
                  <c:v>1.1000000000000001</c:v>
                </c:pt>
                <c:pt idx="45">
                  <c:v>1.125</c:v>
                </c:pt>
                <c:pt idx="46">
                  <c:v>1.1499999999999997</c:v>
                </c:pt>
                <c:pt idx="47">
                  <c:v>1.175</c:v>
                </c:pt>
                <c:pt idx="48">
                  <c:v>1.2</c:v>
                </c:pt>
                <c:pt idx="49">
                  <c:v>1.2249999999999999</c:v>
                </c:pt>
                <c:pt idx="50">
                  <c:v>1.25</c:v>
                </c:pt>
                <c:pt idx="51">
                  <c:v>1.2749999999999997</c:v>
                </c:pt>
                <c:pt idx="52">
                  <c:v>1.3</c:v>
                </c:pt>
                <c:pt idx="53">
                  <c:v>1.325</c:v>
                </c:pt>
                <c:pt idx="54">
                  <c:v>1.35</c:v>
                </c:pt>
                <c:pt idx="55">
                  <c:v>1.375</c:v>
                </c:pt>
                <c:pt idx="56">
                  <c:v>1.4</c:v>
                </c:pt>
                <c:pt idx="57">
                  <c:v>1.4249999999999998</c:v>
                </c:pt>
                <c:pt idx="58">
                  <c:v>1.45</c:v>
                </c:pt>
                <c:pt idx="59">
                  <c:v>1.4749999999999999</c:v>
                </c:pt>
                <c:pt idx="60">
                  <c:v>1.5</c:v>
                </c:pt>
                <c:pt idx="61">
                  <c:v>1.5249999999999997</c:v>
                </c:pt>
                <c:pt idx="62">
                  <c:v>1.55</c:v>
                </c:pt>
                <c:pt idx="63">
                  <c:v>1.575</c:v>
                </c:pt>
              </c:numCache>
            </c:numRef>
          </c:xVal>
          <c:yVal>
            <c:numRef>
              <c:f>Sheet1!$C$1:$C$64</c:f>
              <c:numCache>
                <c:formatCode>General</c:formatCode>
                <c:ptCount val="64"/>
                <c:pt idx="0">
                  <c:v>-2.8</c:v>
                </c:pt>
                <c:pt idx="1">
                  <c:v>-2.7966703541666664</c:v>
                </c:pt>
                <c:pt idx="2">
                  <c:v>-2.7867246666666676</c:v>
                </c:pt>
                <c:pt idx="3">
                  <c:v>-2.7702885625000002</c:v>
                </c:pt>
                <c:pt idx="4">
                  <c:v>-2.747562666666667</c:v>
                </c:pt>
                <c:pt idx="5">
                  <c:v>-2.7188151041666662</c:v>
                </c:pt>
                <c:pt idx="6">
                  <c:v>-2.6843740000000005</c:v>
                </c:pt>
                <c:pt idx="7">
                  <c:v>-2.6446199791666669</c:v>
                </c:pt>
                <c:pt idx="8">
                  <c:v>-2.5999786666666669</c:v>
                </c:pt>
                <c:pt idx="9">
                  <c:v>-2.5509131875</c:v>
                </c:pt>
                <c:pt idx="10">
                  <c:v>-2.4979166666666668</c:v>
                </c:pt>
                <c:pt idx="11">
                  <c:v>-2.4415047291666672</c:v>
                </c:pt>
                <c:pt idx="12">
                  <c:v>-2.3822079999999994</c:v>
                </c:pt>
                <c:pt idx="13">
                  <c:v>-2.3205646041666665</c:v>
                </c:pt>
                <c:pt idx="14">
                  <c:v>-2.257112666666667</c:v>
                </c:pt>
                <c:pt idx="15">
                  <c:v>-2.1923828125</c:v>
                </c:pt>
                <c:pt idx="16">
                  <c:v>-2.1268906666666672</c:v>
                </c:pt>
                <c:pt idx="17">
                  <c:v>-2.0611293541666669</c:v>
                </c:pt>
                <c:pt idx="18">
                  <c:v>-1.9955620000000001</c:v>
                </c:pt>
                <c:pt idx="19">
                  <c:v>-1.9306142291666668</c:v>
                </c:pt>
                <c:pt idx="20">
                  <c:v>-1.8666666666666669</c:v>
                </c:pt>
                <c:pt idx="21">
                  <c:v>-1.8040475605158739</c:v>
                </c:pt>
                <c:pt idx="22">
                  <c:v>-1.7430285454545458</c:v>
                </c:pt>
                <c:pt idx="23">
                  <c:v>-1.6838280335144928</c:v>
                </c:pt>
                <c:pt idx="24">
                  <c:v>-1.6266168888888894</c:v>
                </c:pt>
                <c:pt idx="25">
                  <c:v>-1.5715234375000007</c:v>
                </c:pt>
                <c:pt idx="26">
                  <c:v>-1.5186378974358985</c:v>
                </c:pt>
                <c:pt idx="27">
                  <c:v>-1.4680163804012356</c:v>
                </c:pt>
                <c:pt idx="28">
                  <c:v>-1.4196845714285724</c:v>
                </c:pt>
                <c:pt idx="29">
                  <c:v>-1.373641164511495</c:v>
                </c:pt>
                <c:pt idx="30">
                  <c:v>-1.3298611111111116</c:v>
                </c:pt>
                <c:pt idx="31">
                  <c:v>-1.2882987237903225</c:v>
                </c:pt>
                <c:pt idx="32">
                  <c:v>-1.2488906666666666</c:v>
                </c:pt>
                <c:pt idx="33">
                  <c:v>-1.2115588566919211</c:v>
                </c:pt>
                <c:pt idx="34">
                  <c:v>-1.1762132941176482</c:v>
                </c:pt>
                <c:pt idx="35">
                  <c:v>-1.1427548363095255</c:v>
                </c:pt>
                <c:pt idx="36">
                  <c:v>-1.1110779259259262</c:v>
                </c:pt>
                <c:pt idx="37">
                  <c:v>-1.0810732820945961</c:v>
                </c:pt>
                <c:pt idx="38">
                  <c:v>-1.0526305614035085</c:v>
                </c:pt>
                <c:pt idx="39">
                  <c:v>-1.0256409941239326</c:v>
                </c:pt>
                <c:pt idx="40">
                  <c:v>-1.0000000000000013</c:v>
                </c:pt>
                <c:pt idx="41">
                  <c:v>-0.97560975609756129</c:v>
                </c:pt>
                <c:pt idx="42">
                  <c:v>-0.95238095238095233</c:v>
                </c:pt>
                <c:pt idx="43">
                  <c:v>-0.93023255813953487</c:v>
                </c:pt>
                <c:pt idx="44">
                  <c:v>-0.90909090909090906</c:v>
                </c:pt>
                <c:pt idx="45">
                  <c:v>-0.88888888888888884</c:v>
                </c:pt>
                <c:pt idx="46">
                  <c:v>-0.86956521739130455</c:v>
                </c:pt>
                <c:pt idx="47">
                  <c:v>-0.85106382978723383</c:v>
                </c:pt>
                <c:pt idx="48">
                  <c:v>-0.83333333333333348</c:v>
                </c:pt>
                <c:pt idx="49">
                  <c:v>-0.81632653061224469</c:v>
                </c:pt>
                <c:pt idx="50">
                  <c:v>-0.8</c:v>
                </c:pt>
                <c:pt idx="51">
                  <c:v>-0.78431372549019618</c:v>
                </c:pt>
                <c:pt idx="52">
                  <c:v>-0.76923076923076916</c:v>
                </c:pt>
                <c:pt idx="53">
                  <c:v>-0.75471698113207553</c:v>
                </c:pt>
                <c:pt idx="54">
                  <c:v>-0.7407407407407407</c:v>
                </c:pt>
                <c:pt idx="55">
                  <c:v>-0.72727272727272729</c:v>
                </c:pt>
                <c:pt idx="56">
                  <c:v>-0.71428571428571441</c:v>
                </c:pt>
                <c:pt idx="57">
                  <c:v>-0.70175438596491213</c:v>
                </c:pt>
                <c:pt idx="58">
                  <c:v>-0.68965517241379337</c:v>
                </c:pt>
                <c:pt idx="59">
                  <c:v>-0.67796610169491522</c:v>
                </c:pt>
                <c:pt idx="60">
                  <c:v>-0.66666666666666663</c:v>
                </c:pt>
                <c:pt idx="61">
                  <c:v>-0.65573770491803285</c:v>
                </c:pt>
                <c:pt idx="62">
                  <c:v>-0.64516129032258074</c:v>
                </c:pt>
                <c:pt idx="63">
                  <c:v>-0.634920634920635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540288"/>
        <c:axId val="24541824"/>
      </c:scatterChart>
      <c:valAx>
        <c:axId val="24540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541824"/>
        <c:crosses val="autoZero"/>
        <c:crossBetween val="midCat"/>
      </c:valAx>
      <c:valAx>
        <c:axId val="24541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5402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H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536741949307225"/>
          <c:y val="6.6025203548812042E-2"/>
          <c:w val="0.66248750138873469"/>
          <c:h val="0.71095989334518406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Sheet1!$A$1:$A$43</c:f>
              <c:numCache>
                <c:formatCode>General</c:formatCode>
                <c:ptCount val="43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7.5000000000000011E-2</c:v>
                </c:pt>
                <c:pt idx="4">
                  <c:v>0.1</c:v>
                </c:pt>
                <c:pt idx="5">
                  <c:v>0.125</c:v>
                </c:pt>
                <c:pt idx="6">
                  <c:v>0.15000000000000002</c:v>
                </c:pt>
                <c:pt idx="7">
                  <c:v>0.17500000000000002</c:v>
                </c:pt>
                <c:pt idx="8">
                  <c:v>0.2</c:v>
                </c:pt>
                <c:pt idx="9">
                  <c:v>0.22500000000000001</c:v>
                </c:pt>
                <c:pt idx="10">
                  <c:v>0.25</c:v>
                </c:pt>
                <c:pt idx="11">
                  <c:v>0.27500000000000002</c:v>
                </c:pt>
                <c:pt idx="12">
                  <c:v>0.30000000000000004</c:v>
                </c:pt>
                <c:pt idx="13">
                  <c:v>0.32500000000000007</c:v>
                </c:pt>
                <c:pt idx="14">
                  <c:v>0.35000000000000003</c:v>
                </c:pt>
                <c:pt idx="15">
                  <c:v>0.37500000000000006</c:v>
                </c:pt>
                <c:pt idx="16">
                  <c:v>0.4</c:v>
                </c:pt>
                <c:pt idx="17">
                  <c:v>0.4250000000000001</c:v>
                </c:pt>
                <c:pt idx="18">
                  <c:v>0.45</c:v>
                </c:pt>
                <c:pt idx="19">
                  <c:v>0.47500000000000003</c:v>
                </c:pt>
                <c:pt idx="20">
                  <c:v>0.5</c:v>
                </c:pt>
                <c:pt idx="21">
                  <c:v>0.52500000000000002</c:v>
                </c:pt>
                <c:pt idx="22">
                  <c:v>0.55000000000000004</c:v>
                </c:pt>
                <c:pt idx="23">
                  <c:v>0.57500000000000007</c:v>
                </c:pt>
                <c:pt idx="24">
                  <c:v>0.60000000000000009</c:v>
                </c:pt>
                <c:pt idx="25">
                  <c:v>0.62500000000000011</c:v>
                </c:pt>
                <c:pt idx="26">
                  <c:v>0.65000000000000013</c:v>
                </c:pt>
                <c:pt idx="27">
                  <c:v>0.67500000000000016</c:v>
                </c:pt>
                <c:pt idx="28">
                  <c:v>0.70000000000000007</c:v>
                </c:pt>
                <c:pt idx="29">
                  <c:v>0.72500000000000009</c:v>
                </c:pt>
                <c:pt idx="30">
                  <c:v>0.75000000000000011</c:v>
                </c:pt>
                <c:pt idx="31">
                  <c:v>0.77500000000000013</c:v>
                </c:pt>
                <c:pt idx="32">
                  <c:v>0.8</c:v>
                </c:pt>
                <c:pt idx="33">
                  <c:v>0.82500000000000007</c:v>
                </c:pt>
                <c:pt idx="34">
                  <c:v>0.85000000000000009</c:v>
                </c:pt>
                <c:pt idx="35">
                  <c:v>0.87500000000000011</c:v>
                </c:pt>
                <c:pt idx="36">
                  <c:v>0.9</c:v>
                </c:pt>
                <c:pt idx="37">
                  <c:v>0.92500000000000004</c:v>
                </c:pt>
                <c:pt idx="38">
                  <c:v>0.95000000000000007</c:v>
                </c:pt>
                <c:pt idx="39">
                  <c:v>0.97500000000000009</c:v>
                </c:pt>
                <c:pt idx="40">
                  <c:v>1</c:v>
                </c:pt>
                <c:pt idx="41">
                  <c:v>1.0249999999999997</c:v>
                </c:pt>
                <c:pt idx="42">
                  <c:v>1.05</c:v>
                </c:pt>
              </c:numCache>
            </c:numRef>
          </c:xVal>
          <c:yVal>
            <c:numRef>
              <c:f>Sheet1!$B$1:$B$43</c:f>
              <c:numCache>
                <c:formatCode>General</c:formatCode>
                <c:ptCount val="43"/>
                <c:pt idx="0">
                  <c:v>1</c:v>
                </c:pt>
                <c:pt idx="1">
                  <c:v>0.99634374999999986</c:v>
                </c:pt>
                <c:pt idx="2">
                  <c:v>0.98575000000000002</c:v>
                </c:pt>
                <c:pt idx="3">
                  <c:v>0.96878125000000015</c:v>
                </c:pt>
                <c:pt idx="4">
                  <c:v>0.94599999999999995</c:v>
                </c:pt>
                <c:pt idx="5">
                  <c:v>0.91796875</c:v>
                </c:pt>
                <c:pt idx="6">
                  <c:v>0.88524999999999998</c:v>
                </c:pt>
                <c:pt idx="7">
                  <c:v>0.84840625000000003</c:v>
                </c:pt>
                <c:pt idx="8">
                  <c:v>0.80800000000000005</c:v>
                </c:pt>
                <c:pt idx="9">
                  <c:v>0.76459375000000018</c:v>
                </c:pt>
                <c:pt idx="10">
                  <c:v>0.71875000000000011</c:v>
                </c:pt>
                <c:pt idx="11">
                  <c:v>0.67103125000000008</c:v>
                </c:pt>
                <c:pt idx="12">
                  <c:v>0.62200000000000011</c:v>
                </c:pt>
                <c:pt idx="13">
                  <c:v>0.57221875</c:v>
                </c:pt>
                <c:pt idx="14">
                  <c:v>0.5222500000000001</c:v>
                </c:pt>
                <c:pt idx="15">
                  <c:v>0.47265625</c:v>
                </c:pt>
                <c:pt idx="16">
                  <c:v>0.42400000000000004</c:v>
                </c:pt>
                <c:pt idx="17">
                  <c:v>0.3768437500000002</c:v>
                </c:pt>
                <c:pt idx="18">
                  <c:v>0.3317500000000001</c:v>
                </c:pt>
                <c:pt idx="19">
                  <c:v>0.28928124999999999</c:v>
                </c:pt>
                <c:pt idx="20">
                  <c:v>0.25</c:v>
                </c:pt>
                <c:pt idx="21">
                  <c:v>0.21434375</c:v>
                </c:pt>
                <c:pt idx="22">
                  <c:v>0.18224999999999997</c:v>
                </c:pt>
                <c:pt idx="23">
                  <c:v>0.15353125000000006</c:v>
                </c:pt>
                <c:pt idx="24">
                  <c:v>0.12800000000000003</c:v>
                </c:pt>
                <c:pt idx="25">
                  <c:v>0.10546875000000001</c:v>
                </c:pt>
                <c:pt idx="26">
                  <c:v>8.5750000000000021E-2</c:v>
                </c:pt>
                <c:pt idx="27">
                  <c:v>6.8656249999999974E-2</c:v>
                </c:pt>
                <c:pt idx="28">
                  <c:v>5.4000000000000027E-2</c:v>
                </c:pt>
                <c:pt idx="29">
                  <c:v>4.1593750000000013E-2</c:v>
                </c:pt>
                <c:pt idx="30">
                  <c:v>3.125E-2</c:v>
                </c:pt>
                <c:pt idx="31">
                  <c:v>2.2781249999999996E-2</c:v>
                </c:pt>
                <c:pt idx="32">
                  <c:v>1.599999999999999E-2</c:v>
                </c:pt>
                <c:pt idx="33">
                  <c:v>1.071875000000001E-2</c:v>
                </c:pt>
                <c:pt idx="34">
                  <c:v>6.7500000000000034E-3</c:v>
                </c:pt>
                <c:pt idx="35">
                  <c:v>3.90625E-3</c:v>
                </c:pt>
                <c:pt idx="36">
                  <c:v>1.9999999999999987E-3</c:v>
                </c:pt>
                <c:pt idx="37">
                  <c:v>8.4374999999999891E-4</c:v>
                </c:pt>
                <c:pt idx="38">
                  <c:v>2.5000000000000071E-4</c:v>
                </c:pt>
                <c:pt idx="39">
                  <c:v>3.1250000000000089E-5</c:v>
                </c:pt>
                <c:pt idx="40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067328"/>
        <c:axId val="26069248"/>
      </c:scatterChart>
      <c:valAx>
        <c:axId val="26067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/>
                  <a:t>r/h</a:t>
                </a:r>
              </a:p>
            </c:rich>
          </c:tx>
          <c:layout>
            <c:manualLayout>
              <c:xMode val="edge"/>
              <c:yMode val="edge"/>
              <c:x val="0.44345581802274719"/>
              <c:y val="0.8740507436570428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6069248"/>
        <c:crosses val="autoZero"/>
        <c:crossBetween val="midCat"/>
      </c:valAx>
      <c:valAx>
        <c:axId val="260692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/>
                  <a:t>W()r:h)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60673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C11C6-826E-4D9A-993F-85FBBE98EC4A}" type="datetimeFigureOut">
              <a:rPr lang="zh-HK" altLang="en-US" smtClean="0"/>
              <a:pPr/>
              <a:t>13/5/2015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96F1D-1E98-4295-95E4-376BD9EABFE8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5413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dirty="0" smtClean="0">
                <a:latin typeface="+mn-lt"/>
              </a:rPr>
              <a:t>ZEUS – MP allows advection of multiple chemical (or nuclear species …..MHD and RHD modules can be used…… Self gravity can be included</a:t>
            </a:r>
          </a:p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6F1D-1E98-4295-95E4-376BD9EABFE8}" type="slidenum">
              <a:rPr lang="zh-HK" altLang="en-US" smtClean="0"/>
              <a:pPr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3382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/>
              <a:t>Equation of state /?????? Vs P </a:t>
            </a:r>
            <a:r>
              <a:rPr lang="en-US" altLang="zh-HK" smtClean="0"/>
              <a:t>by force ????????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6F1D-1E98-4295-95E4-376BD9EABFE8}" type="slidenum">
              <a:rPr lang="zh-HK" altLang="en-US" smtClean="0"/>
              <a:pPr/>
              <a:t>45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9581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/>
              <a:t>Pressure is find</a:t>
            </a:r>
            <a:r>
              <a:rPr lang="en-US" altLang="zh-HK" baseline="0" dirty="0" smtClean="0"/>
              <a:t> by EOS 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6F1D-1E98-4295-95E4-376BD9EABFE8}" type="slidenum">
              <a:rPr lang="zh-HK" altLang="en-US" smtClean="0"/>
              <a:pPr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9895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6F1D-1E98-4295-95E4-376BD9EABFE8}" type="slidenum">
              <a:rPr lang="zh-HK" altLang="en-US" smtClean="0"/>
              <a:pPr/>
              <a:t>7</a:t>
            </a:fld>
            <a:endParaRPr lang="zh-HK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/>
              <a:t>ZEUS MP is study</a:t>
            </a:r>
            <a:r>
              <a:rPr lang="en-US" altLang="zh-HK" baseline="0" dirty="0" smtClean="0"/>
              <a:t> in last  semester, not discussed </a:t>
            </a:r>
            <a:r>
              <a:rPr lang="en-US" altLang="zh-HK" baseline="0" dirty="0" err="1" smtClean="0"/>
              <a:t>throughoutly</a:t>
            </a:r>
            <a:r>
              <a:rPr lang="en-US" altLang="zh-HK" baseline="0" dirty="0" smtClean="0"/>
              <a:t> here 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6F1D-1E98-4295-95E4-376BD9EABFE8}" type="slidenum">
              <a:rPr lang="zh-HK" altLang="en-US" smtClean="0"/>
              <a:pPr/>
              <a:t>12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68292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the advantage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645B-81DF-49FB-8895-04BCE221ED0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/>
              <a:t>Finite Difference Methods are based on a discretization of the </a:t>
            </a:r>
            <a:r>
              <a:rPr lang="en-US" altLang="zh-HK" dirty="0" err="1" smtClean="0"/>
              <a:t>differen</a:t>
            </a:r>
            <a:r>
              <a:rPr lang="en-US" altLang="zh-HK" dirty="0" smtClean="0"/>
              <a:t> </a:t>
            </a:r>
            <a:r>
              <a:rPr lang="en-US" altLang="zh-HK" dirty="0" err="1" smtClean="0"/>
              <a:t>tial</a:t>
            </a:r>
            <a:r>
              <a:rPr lang="en-US" altLang="zh-HK" dirty="0" smtClean="0"/>
              <a:t> form of the conservation equations 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6F1D-1E98-4295-95E4-376BD9EABFE8}" type="slidenum">
              <a:rPr lang="zh-HK" altLang="en-US" smtClean="0"/>
              <a:pPr/>
              <a:t>15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5557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Cd</a:t>
            </a:r>
            <a:r>
              <a:rPr lang="en-US" dirty="0" smtClean="0"/>
              <a:t> : pressure </a:t>
            </a:r>
            <a:r>
              <a:rPr lang="en-US" dirty="0" err="1" smtClean="0"/>
              <a:t>continous</a:t>
            </a:r>
            <a:r>
              <a:rPr lang="en-US" dirty="0" smtClean="0"/>
              <a:t>, </a:t>
            </a:r>
            <a:r>
              <a:rPr lang="en-US" dirty="0" err="1" smtClean="0"/>
              <a:t>differne</a:t>
            </a:r>
            <a:r>
              <a:rPr lang="en-US" dirty="0" smtClean="0"/>
              <a:t> density/ </a:t>
            </a:r>
            <a:r>
              <a:rPr lang="en-US" dirty="0" err="1" smtClean="0"/>
              <a:t>temperture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645B-81DF-49FB-8895-04BCE221ED0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Cd</a:t>
            </a:r>
            <a:r>
              <a:rPr lang="en-US" dirty="0" smtClean="0"/>
              <a:t> : pressure </a:t>
            </a:r>
            <a:r>
              <a:rPr lang="en-US" dirty="0" err="1" smtClean="0"/>
              <a:t>continous</a:t>
            </a:r>
            <a:r>
              <a:rPr lang="en-US" dirty="0" smtClean="0"/>
              <a:t>, </a:t>
            </a:r>
            <a:r>
              <a:rPr lang="en-US" dirty="0" err="1" smtClean="0"/>
              <a:t>differne</a:t>
            </a:r>
            <a:r>
              <a:rPr lang="en-US" dirty="0" smtClean="0"/>
              <a:t> density/ </a:t>
            </a:r>
            <a:r>
              <a:rPr lang="en-US" dirty="0" err="1" smtClean="0"/>
              <a:t>temperture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645B-81DF-49FB-8895-04BCE221ED0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 quantity are calculated</a:t>
            </a:r>
            <a:r>
              <a:rPr lang="en-US" baseline="0" dirty="0" smtClean="0"/>
              <a:t> by EOS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6F1D-1E98-4295-95E4-376BD9EABFE8}" type="slidenum">
              <a:rPr lang="zh-HK" altLang="en-US" smtClean="0"/>
              <a:pPr/>
              <a:t>31</a:t>
            </a:fld>
            <a:endParaRPr lang="zh-HK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4941-F9F9-414D-B3A2-19B75A0BA603}" type="datetimeFigureOut">
              <a:rPr lang="zh-HK" altLang="en-US" smtClean="0"/>
              <a:pPr/>
              <a:t>13/5/2015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B80-9953-462E-B5E5-8BCE93129170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4941-F9F9-414D-B3A2-19B75A0BA603}" type="datetimeFigureOut">
              <a:rPr lang="zh-HK" altLang="en-US" smtClean="0"/>
              <a:pPr/>
              <a:t>13/5/2015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B80-9953-462E-B5E5-8BCE93129170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4941-F9F9-414D-B3A2-19B75A0BA603}" type="datetimeFigureOut">
              <a:rPr lang="zh-HK" altLang="en-US" smtClean="0"/>
              <a:pPr/>
              <a:t>13/5/2015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B80-9953-462E-B5E5-8BCE93129170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4941-F9F9-414D-B3A2-19B75A0BA603}" type="datetimeFigureOut">
              <a:rPr lang="zh-HK" altLang="en-US" smtClean="0"/>
              <a:pPr/>
              <a:t>13/5/2015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B80-9953-462E-B5E5-8BCE93129170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4941-F9F9-414D-B3A2-19B75A0BA603}" type="datetimeFigureOut">
              <a:rPr lang="zh-HK" altLang="en-US" smtClean="0"/>
              <a:pPr/>
              <a:t>13/5/2015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B80-9953-462E-B5E5-8BCE93129170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4941-F9F9-414D-B3A2-19B75A0BA603}" type="datetimeFigureOut">
              <a:rPr lang="zh-HK" altLang="en-US" smtClean="0"/>
              <a:pPr/>
              <a:t>13/5/2015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B80-9953-462E-B5E5-8BCE93129170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4941-F9F9-414D-B3A2-19B75A0BA603}" type="datetimeFigureOut">
              <a:rPr lang="zh-HK" altLang="en-US" smtClean="0"/>
              <a:pPr/>
              <a:t>13/5/2015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B80-9953-462E-B5E5-8BCE93129170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4941-F9F9-414D-B3A2-19B75A0BA603}" type="datetimeFigureOut">
              <a:rPr lang="zh-HK" altLang="en-US" smtClean="0"/>
              <a:pPr/>
              <a:t>13/5/2015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B80-9953-462E-B5E5-8BCE93129170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4941-F9F9-414D-B3A2-19B75A0BA603}" type="datetimeFigureOut">
              <a:rPr lang="zh-HK" altLang="en-US" smtClean="0"/>
              <a:pPr/>
              <a:t>13/5/2015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B80-9953-462E-B5E5-8BCE93129170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4941-F9F9-414D-B3A2-19B75A0BA603}" type="datetimeFigureOut">
              <a:rPr lang="zh-HK" altLang="en-US" smtClean="0"/>
              <a:pPr/>
              <a:t>13/5/2015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B80-9953-462E-B5E5-8BCE93129170}" type="slidenum">
              <a:rPr lang="zh-HK" altLang="en-US" smtClean="0"/>
              <a:pPr/>
              <a:t>‹#›</a:t>
            </a:fld>
            <a:endParaRPr lang="zh-HK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4941-F9F9-414D-B3A2-19B75A0BA603}" type="datetimeFigureOut">
              <a:rPr lang="zh-HK" altLang="en-US" smtClean="0"/>
              <a:pPr/>
              <a:t>13/5/2015</a:t>
            </a:fld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785B80-9953-462E-B5E5-8BCE93129170}" type="slidenum">
              <a:rPr lang="zh-HK" altLang="en-US" smtClean="0"/>
              <a:pPr/>
              <a:t>‹#›</a:t>
            </a:fld>
            <a:endParaRPr lang="zh-HK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1785B80-9953-462E-B5E5-8BCE93129170}" type="slidenum">
              <a:rPr lang="zh-HK" altLang="en-US" smtClean="0"/>
              <a:pPr/>
              <a:t>‹#›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12C4941-F9F9-414D-B3A2-19B75A0BA603}" type="datetimeFigureOut">
              <a:rPr lang="zh-HK" altLang="en-US" smtClean="0"/>
              <a:pPr/>
              <a:t>13/5/2015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sz="5400" dirty="0"/>
              <a:t>Wine Tasting of Various Simulation Code</a:t>
            </a:r>
            <a:endParaRPr lang="zh-HK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 smtClean="0"/>
              <a:t>Zeus-MP, CASTRO and GADGET</a:t>
            </a:r>
          </a:p>
          <a:p>
            <a:r>
              <a:rPr lang="en-US" altLang="zh-HK" dirty="0" smtClean="0"/>
              <a:t>Comparison</a:t>
            </a:r>
            <a:endParaRPr lang="en-US" altLang="zh-H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GADGET</a:t>
            </a:r>
            <a:r>
              <a:rPr lang="zh-HK" altLang="en-US" dirty="0"/>
              <a:t/>
            </a:r>
            <a:br>
              <a:rPr lang="zh-HK" altLang="en-US" dirty="0"/>
            </a:br>
            <a:r>
              <a:rPr lang="en-US" altLang="zh-HK" dirty="0" smtClean="0"/>
              <a:t>- Additional Physics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In non equilibrium environment, </a:t>
            </a:r>
            <a:br>
              <a:rPr lang="en-US" altLang="zh-HK" dirty="0" smtClean="0"/>
            </a:br>
            <a:r>
              <a:rPr lang="en-US" altLang="zh-HK" dirty="0" smtClean="0"/>
              <a:t>The </a:t>
            </a:r>
            <a:r>
              <a:rPr lang="en-US" altLang="zh-HK" dirty="0" err="1" smtClean="0"/>
              <a:t>collisionless</a:t>
            </a:r>
            <a:r>
              <a:rPr lang="en-US" altLang="zh-HK" dirty="0" smtClean="0"/>
              <a:t> Boltzmann Equation </a:t>
            </a:r>
            <a:br>
              <a:rPr lang="en-US" altLang="zh-HK" dirty="0" smtClean="0"/>
            </a:br>
            <a:r>
              <a:rPr lang="en-US" altLang="zh-HK" dirty="0" smtClean="0"/>
              <a:t>(CBE)</a:t>
            </a:r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r>
              <a:rPr lang="en-US" altLang="zh-HK" dirty="0" smtClean="0"/>
              <a:t>Where </a:t>
            </a:r>
            <a:r>
              <a:rPr lang="en-US" altLang="zh-HK" i="1" dirty="0" smtClean="0"/>
              <a:t>f </a:t>
            </a:r>
            <a:r>
              <a:rPr lang="en-US" altLang="zh-HK" dirty="0"/>
              <a:t> </a:t>
            </a:r>
            <a:r>
              <a:rPr lang="en-US" altLang="zh-HK" dirty="0" smtClean="0"/>
              <a:t>is the mass density in a single-particle phase-space.</a:t>
            </a:r>
          </a:p>
          <a:p>
            <a:r>
              <a:rPr lang="en-US" altLang="zh-HK" dirty="0" smtClean="0"/>
              <a:t>The mass distribution function are simulated by N body, this is a Monte Carlo approach</a:t>
            </a:r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36912"/>
            <a:ext cx="3913643" cy="1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GADGET</a:t>
            </a:r>
            <a:r>
              <a:rPr lang="zh-HK" altLang="en-US" dirty="0"/>
              <a:t/>
            </a:r>
            <a:br>
              <a:rPr lang="zh-HK" altLang="en-US" dirty="0"/>
            </a:br>
            <a:r>
              <a:rPr lang="en-US" altLang="zh-HK" dirty="0"/>
              <a:t>- Additional Physics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The </a:t>
            </a:r>
            <a:r>
              <a:rPr lang="en-US" altLang="zh-HK" dirty="0" err="1" smtClean="0"/>
              <a:t>Friedmann</a:t>
            </a:r>
            <a:r>
              <a:rPr lang="en-US" altLang="zh-HK" dirty="0" smtClean="0"/>
              <a:t> Equation which govern the equation of space </a:t>
            </a:r>
            <a:endParaRPr lang="en-US" altLang="zh-HK" dirty="0" smtClean="0"/>
          </a:p>
          <a:p>
            <a:endParaRPr lang="zh-HK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22" y="2276871"/>
            <a:ext cx="5128422" cy="4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30" y="2356568"/>
            <a:ext cx="1743549" cy="31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81128"/>
            <a:ext cx="2377719" cy="182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32" y="3202090"/>
            <a:ext cx="2736304" cy="59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89" y="4325402"/>
            <a:ext cx="2836389" cy="50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38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152" y="57150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ZEUS – MP </a:t>
            </a:r>
            <a:endParaRPr lang="en-US" dirty="0"/>
          </a:p>
        </p:txBody>
      </p:sp>
      <p:pic>
        <p:nvPicPr>
          <p:cNvPr id="4" name="圖片 3" descr="Disney's_Hercules_-_Ze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1" y="1196752"/>
            <a:ext cx="3258721" cy="43377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ZEUS – MP on HD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 of HD equation are hyperbolic PDE, generally difficult to solve, therefore numerical methods are employed</a:t>
            </a:r>
          </a:p>
          <a:p>
            <a:r>
              <a:rPr lang="en-US" dirty="0" smtClean="0"/>
              <a:t>Features to be discussed </a:t>
            </a:r>
          </a:p>
          <a:p>
            <a:r>
              <a:rPr lang="en-US" dirty="0" smtClean="0"/>
              <a:t>Operator Splitting </a:t>
            </a:r>
          </a:p>
          <a:p>
            <a:r>
              <a:rPr lang="en-US" dirty="0" smtClean="0"/>
              <a:t>Staggered Mash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924944"/>
            <a:ext cx="2592288" cy="262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Operator splitting break PDEs into parts</a:t>
            </a:r>
          </a:p>
          <a:p>
            <a:r>
              <a:rPr lang="en-US" sz="2000" dirty="0" smtClean="0"/>
              <a:t>E.g. for equation: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We assume that the operator an split into part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y is evaluated :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 – Operator Splitting</a:t>
            </a:r>
            <a:endParaRPr 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133600"/>
            <a:ext cx="1371600" cy="77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3352800"/>
            <a:ext cx="4038600" cy="42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4267200"/>
            <a:ext cx="2316919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set of HD </a:t>
            </a:r>
            <a:r>
              <a:rPr lang="en-US" sz="2000" dirty="0" err="1" smtClean="0"/>
              <a:t>eqn</a:t>
            </a:r>
            <a:r>
              <a:rPr lang="en-US" sz="2000" dirty="0" smtClean="0"/>
              <a:t> is then grouped into two step, namely :</a:t>
            </a:r>
          </a:p>
          <a:p>
            <a:r>
              <a:rPr lang="en-US" sz="2000" dirty="0" smtClean="0"/>
              <a:t>Source step 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And transport step</a:t>
            </a:r>
            <a:endParaRPr 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HD – Operator Splitting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599" y="1981200"/>
            <a:ext cx="303502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5509" y="3861048"/>
            <a:ext cx="332818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0513" y="5271809"/>
            <a:ext cx="3505200" cy="67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4653136"/>
            <a:ext cx="1676400" cy="169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6256" y="3212976"/>
            <a:ext cx="1447800" cy="547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線單箭頭接點 11"/>
          <p:cNvCxnSpPr>
            <a:endCxn id="39938" idx="3"/>
          </p:cNvCxnSpPr>
          <p:nvPr/>
        </p:nvCxnSpPr>
        <p:spPr>
          <a:xfrm flipH="1" flipV="1">
            <a:off x="5930628" y="2667000"/>
            <a:ext cx="1765572" cy="53340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6172200" y="3657600"/>
            <a:ext cx="2057400" cy="99060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Vector from differencing scalar are in centered location between the scalar ,</a:t>
            </a:r>
          </a:p>
          <a:p>
            <a:pPr lvl="1"/>
            <a:r>
              <a:rPr lang="en-US" sz="1600" dirty="0" smtClean="0"/>
              <a:t> centered differences are second order accurate </a:t>
            </a:r>
          </a:p>
          <a:p>
            <a:pPr lvl="1"/>
            <a:r>
              <a:rPr lang="en-US" sz="1600" dirty="0" smtClean="0"/>
              <a:t>Number of interpolation is reduced for advection equation</a:t>
            </a:r>
          </a:p>
          <a:p>
            <a:r>
              <a:rPr lang="en-US" sz="2000" dirty="0" smtClean="0"/>
              <a:t>The equation is then solved by finite different method:</a:t>
            </a:r>
            <a:br>
              <a:rPr lang="en-US" sz="2000" dirty="0" smtClean="0"/>
            </a:br>
            <a:r>
              <a:rPr lang="en-US" sz="2000" dirty="0" smtClean="0"/>
              <a:t>e.g. in the first sub-step of source term: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finite different form: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 – the staggered mesh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1298" y="3268825"/>
            <a:ext cx="3083569" cy="268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3923928" y="594928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Position of variable, note that this graph is for ZEUS -2D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r="30000" b="50213"/>
          <a:stretch>
            <a:fillRect/>
          </a:stretch>
        </p:blipFill>
        <p:spPr bwMode="auto">
          <a:xfrm>
            <a:off x="2267744" y="3645024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648200"/>
            <a:ext cx="4981575" cy="78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84" y="274638"/>
            <a:ext cx="7620000" cy="1143000"/>
          </a:xfrm>
        </p:spPr>
        <p:txBody>
          <a:bodyPr/>
          <a:lstStyle/>
          <a:p>
            <a:r>
              <a:rPr lang="en-US" altLang="zh-HK" dirty="0" smtClean="0"/>
              <a:t>HD- </a:t>
            </a:r>
            <a:r>
              <a:rPr lang="en-US" altLang="zh-HK" dirty="0"/>
              <a:t>the transport step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The transport step is originated from the fluid advection, in 2D : </a:t>
            </a:r>
          </a:p>
          <a:p>
            <a:endParaRPr lang="en-US" altLang="zh-HK" dirty="0"/>
          </a:p>
          <a:p>
            <a:r>
              <a:rPr lang="en-US" altLang="zh-HK" dirty="0" smtClean="0"/>
              <a:t>Where 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The value are interpolated to interface and is time centered</a:t>
            </a:r>
          </a:p>
          <a:p>
            <a:r>
              <a:rPr lang="en-US" altLang="zh-HK" dirty="0" smtClean="0"/>
              <a:t>Directional split update is carried out as X</a:t>
            </a:r>
            <a:r>
              <a:rPr lang="en-US" altLang="zh-HK" baseline="30000" dirty="0" smtClean="0"/>
              <a:t>1/2</a:t>
            </a:r>
            <a:r>
              <a:rPr lang="en-US" altLang="zh-HK" dirty="0" smtClean="0"/>
              <a:t>YX</a:t>
            </a:r>
            <a:r>
              <a:rPr lang="en-US" altLang="zh-HK" baseline="30000" dirty="0"/>
              <a:t>1/2</a:t>
            </a:r>
            <a:r>
              <a:rPr lang="en-US" altLang="zh-HK" dirty="0" smtClean="0"/>
              <a:t> </a:t>
            </a:r>
            <a:r>
              <a:rPr lang="en-US" altLang="zh-HK" dirty="0" smtClean="0">
                <a:sym typeface="Wingdings" panose="05000000000000000000" pitchFamily="2" charset="2"/>
              </a:rPr>
              <a:t></a:t>
            </a:r>
            <a:r>
              <a:rPr lang="en-US" altLang="zh-HK" dirty="0" smtClean="0"/>
              <a:t> Y</a:t>
            </a:r>
            <a:r>
              <a:rPr lang="en-US" altLang="zh-HK" baseline="30000" dirty="0" smtClean="0"/>
              <a:t>1/2</a:t>
            </a:r>
            <a:r>
              <a:rPr lang="en-US" altLang="zh-HK" dirty="0" smtClean="0"/>
              <a:t>XY</a:t>
            </a:r>
            <a:r>
              <a:rPr lang="en-US" altLang="zh-HK" baseline="30000" dirty="0"/>
              <a:t>1/2</a:t>
            </a:r>
            <a:r>
              <a:rPr lang="en-US" altLang="zh-HK" dirty="0" smtClean="0">
                <a:sym typeface="Wingdings" panose="05000000000000000000" pitchFamily="2" charset="2"/>
              </a:rPr>
              <a:t></a:t>
            </a:r>
            <a:r>
              <a:rPr lang="en-US" altLang="zh-HK" dirty="0" smtClean="0"/>
              <a:t>X</a:t>
            </a:r>
            <a:r>
              <a:rPr lang="en-US" altLang="zh-HK" baseline="30000" dirty="0" smtClean="0"/>
              <a:t>1/2</a:t>
            </a:r>
            <a:r>
              <a:rPr lang="en-US" altLang="zh-HK" dirty="0" smtClean="0"/>
              <a:t>YX</a:t>
            </a:r>
            <a:r>
              <a:rPr lang="en-US" altLang="zh-HK" baseline="30000" dirty="0"/>
              <a:t>1/2</a:t>
            </a:r>
            <a:r>
              <a:rPr lang="en-US" altLang="zh-HK" dirty="0" smtClean="0"/>
              <a:t>…</a:t>
            </a:r>
          </a:p>
          <a:p>
            <a:r>
              <a:rPr lang="en-US" altLang="zh-HK" dirty="0" smtClean="0"/>
              <a:t>Multispecies can be included</a:t>
            </a:r>
          </a:p>
          <a:p>
            <a:r>
              <a:rPr lang="en-US" altLang="zh-HK" dirty="0" smtClean="0"/>
              <a:t>This is different from finite </a:t>
            </a:r>
            <a:br>
              <a:rPr lang="en-US" altLang="zh-HK" dirty="0" smtClean="0"/>
            </a:br>
            <a:r>
              <a:rPr lang="en-US" altLang="zh-HK" dirty="0" smtClean="0"/>
              <a:t>volume method ! </a:t>
            </a:r>
            <a:endParaRPr lang="zh-HK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2226827"/>
            <a:ext cx="5328592" cy="47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12976"/>
            <a:ext cx="38671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312268"/>
            <a:ext cx="332818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5607641"/>
            <a:ext cx="3083349" cy="59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005" y="6165740"/>
            <a:ext cx="3168352" cy="60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945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ZEUS- </a:t>
            </a:r>
            <a:r>
              <a:rPr lang="en-US" altLang="zh-HK" dirty="0" smtClean="0"/>
              <a:t>MP - </a:t>
            </a:r>
            <a:r>
              <a:rPr lang="en-US" altLang="zh-HK" dirty="0"/>
              <a:t>W</a:t>
            </a:r>
            <a:r>
              <a:rPr lang="en-US" dirty="0" smtClean="0"/>
              <a:t>orkflow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700808"/>
            <a:ext cx="3096344" cy="45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92080" y="3985659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Courant condition</a:t>
            </a:r>
            <a:endParaRPr lang="zh-HK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000" dirty="0"/>
              <a:t>shock tube with magnetic field</a:t>
            </a:r>
          </a:p>
          <a:p>
            <a:endParaRPr 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BW tube </a:t>
            </a:r>
            <a:endParaRPr lang="en-US" dirty="0"/>
          </a:p>
        </p:txBody>
      </p:sp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val="1526953669"/>
              </p:ext>
            </p:extLst>
          </p:nvPr>
        </p:nvGraphicFramePr>
        <p:xfrm>
          <a:off x="4139952" y="2514600"/>
          <a:ext cx="3937248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直線單箭頭接點 6"/>
          <p:cNvCxnSpPr>
            <a:stCxn id="33" idx="2"/>
          </p:cNvCxnSpPr>
          <p:nvPr/>
        </p:nvCxnSpPr>
        <p:spPr>
          <a:xfrm>
            <a:off x="5128119" y="2481848"/>
            <a:ext cx="376587" cy="7311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643164" y="5197078"/>
            <a:ext cx="186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wave* </a:t>
            </a:r>
            <a:endParaRPr 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4788024" y="3581400"/>
            <a:ext cx="808736" cy="15240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5634860" y="4077072"/>
            <a:ext cx="305292" cy="14893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20" idx="2"/>
          </p:cNvCxnSpPr>
          <p:nvPr/>
        </p:nvCxnSpPr>
        <p:spPr>
          <a:xfrm flipH="1">
            <a:off x="6189280" y="2394466"/>
            <a:ext cx="550480" cy="15717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8" idx="0"/>
          </p:cNvCxnSpPr>
          <p:nvPr/>
        </p:nvCxnSpPr>
        <p:spPr>
          <a:xfrm flipH="1" flipV="1">
            <a:off x="6724969" y="4267200"/>
            <a:ext cx="856931" cy="6858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858000" y="4953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 rarefaction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244460" y="20251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shock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872860" y="5733365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discontinuity</a:t>
            </a:r>
            <a:endParaRPr 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496232" y="2112516"/>
            <a:ext cx="126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rarefaction</a:t>
            </a:r>
            <a:endParaRPr lang="en-US" dirty="0"/>
          </a:p>
        </p:txBody>
      </p:sp>
      <p:pic>
        <p:nvPicPr>
          <p:cNvPr id="26" name="Content Placeholder 3" descr="C:\Users\Paros\Downloads\output_vOyU4J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820038"/>
            <a:ext cx="3275087" cy="1973189"/>
          </a:xfrm>
          <a:prstGeom prst="rect">
            <a:avLst/>
          </a:prstGeom>
          <a:noFill/>
        </p:spPr>
      </p:pic>
      <p:sp>
        <p:nvSpPr>
          <p:cNvPr id="27" name="文字方塊 4"/>
          <p:cNvSpPr txBox="1"/>
          <p:nvPr/>
        </p:nvSpPr>
        <p:spPr>
          <a:xfrm>
            <a:off x="1115616" y="244642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Density against x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90" y="573336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HK" dirty="0"/>
              <a:t>Left :   (P,</a:t>
            </a:r>
            <a:r>
              <a:rPr lang="el-GR" altLang="zh-HK" dirty="0"/>
              <a:t>ρ</a:t>
            </a:r>
            <a:r>
              <a:rPr lang="en-US" altLang="zh-HK" dirty="0"/>
              <a:t>,</a:t>
            </a:r>
            <a:r>
              <a:rPr lang="en-US" altLang="zh-HK" dirty="0" err="1"/>
              <a:t>Bx,By,Bz</a:t>
            </a:r>
            <a:r>
              <a:rPr lang="en-US" altLang="zh-HK" dirty="0"/>
              <a:t> ) = (1.0, 1.0,0.75,0.6,0.8)</a:t>
            </a:r>
          </a:p>
          <a:p>
            <a:r>
              <a:rPr lang="en-US" altLang="zh-HK" dirty="0"/>
              <a:t>Right : (P,</a:t>
            </a:r>
            <a:r>
              <a:rPr lang="el-GR" altLang="zh-HK" dirty="0"/>
              <a:t>ρ</a:t>
            </a:r>
            <a:r>
              <a:rPr lang="en-US" altLang="zh-HK" dirty="0"/>
              <a:t>,</a:t>
            </a:r>
            <a:r>
              <a:rPr lang="en-US" altLang="zh-HK" dirty="0" err="1"/>
              <a:t>Bx,By,Bz</a:t>
            </a:r>
            <a:r>
              <a:rPr lang="en-US" altLang="zh-HK" dirty="0"/>
              <a:t> ) = (0.1, 0.125,0.75,-0.6,-0.8)</a:t>
            </a:r>
          </a:p>
        </p:txBody>
      </p:sp>
    </p:spTree>
    <p:extLst>
      <p:ext uri="{BB962C8B-B14F-4D97-AF65-F5344CB8AC3E}">
        <p14:creationId xmlns:p14="http://schemas.microsoft.com/office/powerpoint/2010/main" val="19312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Reference Paper &amp; Book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Paper</a:t>
            </a:r>
          </a:p>
          <a:p>
            <a:pPr lvl="1"/>
            <a:r>
              <a:rPr lang="en-US" dirty="0" smtClean="0"/>
              <a:t>ZEUS -2D ( James Stone &amp; Michael L. Norman 1992)</a:t>
            </a:r>
          </a:p>
          <a:p>
            <a:pPr lvl="1"/>
            <a:r>
              <a:rPr lang="en-US" dirty="0" smtClean="0"/>
              <a:t>Zeus – MP ( John C. Hayes et al. 2006)</a:t>
            </a:r>
          </a:p>
          <a:p>
            <a:pPr lvl="1"/>
            <a:r>
              <a:rPr lang="en-US" dirty="0" smtClean="0"/>
              <a:t>Gadget ( Volker </a:t>
            </a:r>
            <a:r>
              <a:rPr lang="en-US" dirty="0" err="1" smtClean="0"/>
              <a:t>Springel</a:t>
            </a:r>
            <a:r>
              <a:rPr lang="en-US" dirty="0" smtClean="0"/>
              <a:t> et al. 2001)</a:t>
            </a:r>
          </a:p>
          <a:p>
            <a:pPr lvl="1"/>
            <a:r>
              <a:rPr lang="en-US" dirty="0" smtClean="0"/>
              <a:t>Castro ( A.S. </a:t>
            </a:r>
            <a:r>
              <a:rPr lang="en-US" dirty="0" err="1" smtClean="0"/>
              <a:t>Almgren</a:t>
            </a:r>
            <a:r>
              <a:rPr lang="en-US" dirty="0" smtClean="0"/>
              <a:t> et al. 2010)</a:t>
            </a:r>
          </a:p>
          <a:p>
            <a:pPr lvl="1"/>
            <a:r>
              <a:rPr lang="en-US" dirty="0" smtClean="0"/>
              <a:t>The Dominance of Neutrino driven convection in core collapse supernovae (Jeremiah W. Murphy et al. 2013)</a:t>
            </a:r>
          </a:p>
          <a:p>
            <a:pPr lvl="1"/>
            <a:r>
              <a:rPr lang="en-US" dirty="0" smtClean="0"/>
              <a:t>Simulations of the formation, evolution and clustering of galaxies and quasars (Volker </a:t>
            </a:r>
            <a:r>
              <a:rPr lang="en-US" dirty="0" err="1" smtClean="0"/>
              <a:t>Springel</a:t>
            </a:r>
            <a:r>
              <a:rPr lang="en-US" dirty="0" smtClean="0"/>
              <a:t> et al. 2005)</a:t>
            </a:r>
          </a:p>
          <a:p>
            <a:r>
              <a:rPr lang="en-US" altLang="zh-HK" dirty="0" smtClean="0"/>
              <a:t>Book</a:t>
            </a:r>
          </a:p>
          <a:p>
            <a:pPr lvl="1"/>
            <a:r>
              <a:rPr lang="en-US" dirty="0" smtClean="0"/>
              <a:t>An introduction to astrophysical fluid dynamics (</a:t>
            </a:r>
            <a:r>
              <a:rPr lang="en-US" dirty="0" err="1" smtClean="0"/>
              <a:t>Mcheal</a:t>
            </a:r>
            <a:r>
              <a:rPr lang="en-US" dirty="0" smtClean="0"/>
              <a:t> J Thompson 2006)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129868"/>
              </p:ext>
            </p:extLst>
          </p:nvPr>
        </p:nvGraphicFramePr>
        <p:xfrm>
          <a:off x="4417750" y="1866900"/>
          <a:ext cx="35052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8697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46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7973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Example-KH instability</a:t>
            </a:r>
            <a:endParaRPr lang="en-US" dirty="0"/>
          </a:p>
        </p:txBody>
      </p:sp>
      <p:pic>
        <p:nvPicPr>
          <p:cNvPr id="4" name="Picture 3" descr="http://2.bp.blogspot.com/-XId4qWz9h78/VIcA6_NqAjI/AAAAAAAAAEI/c6iSNisR1zo/s1600/Wavecloudsduv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88640"/>
            <a:ext cx="2362200" cy="1110234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7160950" y="137160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Wikipedia</a:t>
            </a:r>
            <a:endParaRPr lang="en-US" sz="1000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6246550" y="1866900"/>
            <a:ext cx="0" cy="297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417750" y="3390900"/>
            <a:ext cx="3505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017950" y="15621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y=0.5</a:t>
            </a:r>
            <a:endParaRPr 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0490" y="3068479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x=0.5</a:t>
            </a:r>
            <a:endParaRPr lang="en-US" sz="1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417750" y="3106579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x=-0.5</a:t>
            </a:r>
            <a:endParaRPr lang="en-US" sz="1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941750" y="49149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y=-0.5</a:t>
            </a:r>
            <a:endParaRPr lang="en-US" sz="1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370250" y="5517232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Grid : 200 x 200</a:t>
            </a:r>
          </a:p>
          <a:p>
            <a:r>
              <a:rPr lang="en-US" sz="1500" dirty="0" smtClean="0"/>
              <a:t>Boundary condition : periodic everywhere</a:t>
            </a:r>
          </a:p>
          <a:p>
            <a:r>
              <a:rPr lang="en-US" sz="1500" dirty="0" smtClean="0">
                <a:latin typeface="Calibri"/>
              </a:rPr>
              <a:t>ϒ = 1.4 </a:t>
            </a:r>
            <a:r>
              <a:rPr lang="en-US" sz="1500" dirty="0" smtClean="0"/>
              <a:t>everywhere</a:t>
            </a:r>
            <a:endParaRPr lang="en-US" sz="15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798750" y="41529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 = 2.5</a:t>
            </a:r>
          </a:p>
          <a:p>
            <a:r>
              <a:rPr lang="en-US" sz="1200" dirty="0" smtClean="0">
                <a:latin typeface="Calibri"/>
              </a:rPr>
              <a:t>ρ  = 1</a:t>
            </a:r>
          </a:p>
          <a:p>
            <a:r>
              <a:rPr lang="en-US" sz="1200" dirty="0" err="1" smtClean="0">
                <a:latin typeface="Calibri"/>
              </a:rPr>
              <a:t>Vx</a:t>
            </a:r>
            <a:r>
              <a:rPr lang="en-US" sz="1200" dirty="0" smtClean="0">
                <a:latin typeface="Calibri"/>
              </a:rPr>
              <a:t> = 0.5</a:t>
            </a:r>
            <a:endParaRPr lang="en-US" sz="1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408350" y="24003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y=0.25</a:t>
            </a:r>
            <a:endParaRPr lang="en-US" sz="1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322750" y="40767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y=-0.25</a:t>
            </a:r>
            <a:endParaRPr lang="en-US" sz="1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798750" y="33909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 = 2.5</a:t>
            </a:r>
          </a:p>
          <a:p>
            <a:r>
              <a:rPr lang="en-US" sz="1200" dirty="0" smtClean="0">
                <a:latin typeface="Calibri"/>
              </a:rPr>
              <a:t>ρ  = 2</a:t>
            </a:r>
          </a:p>
          <a:p>
            <a:r>
              <a:rPr lang="en-US" sz="1200" dirty="0" err="1" smtClean="0">
                <a:latin typeface="Calibri"/>
              </a:rPr>
              <a:t>Vx</a:t>
            </a:r>
            <a:r>
              <a:rPr lang="en-US" sz="1200" dirty="0" smtClean="0">
                <a:latin typeface="Calibri"/>
              </a:rPr>
              <a:t> = -0.5</a:t>
            </a:r>
            <a:endParaRPr lang="en-US" sz="1200" dirty="0"/>
          </a:p>
        </p:txBody>
      </p:sp>
      <p:sp>
        <p:nvSpPr>
          <p:cNvPr id="34" name="手繪多邊形 33"/>
          <p:cNvSpPr/>
          <p:nvPr/>
        </p:nvSpPr>
        <p:spPr>
          <a:xfrm>
            <a:off x="4432990" y="2444750"/>
            <a:ext cx="3467100" cy="506730"/>
          </a:xfrm>
          <a:custGeom>
            <a:avLst/>
            <a:gdLst>
              <a:gd name="connsiteX0" fmla="*/ 0 w 3467100"/>
              <a:gd name="connsiteY0" fmla="*/ 283210 h 506730"/>
              <a:gd name="connsiteX1" fmla="*/ 906780 w 3467100"/>
              <a:gd name="connsiteY1" fmla="*/ 504190 h 506730"/>
              <a:gd name="connsiteX2" fmla="*/ 1828800 w 3467100"/>
              <a:gd name="connsiteY2" fmla="*/ 298450 h 506730"/>
              <a:gd name="connsiteX3" fmla="*/ 2697480 w 3467100"/>
              <a:gd name="connsiteY3" fmla="*/ 1270 h 506730"/>
              <a:gd name="connsiteX4" fmla="*/ 3467100 w 3467100"/>
              <a:gd name="connsiteY4" fmla="*/ 306070 h 50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00" h="506730">
                <a:moveTo>
                  <a:pt x="0" y="283210"/>
                </a:moveTo>
                <a:cubicBezTo>
                  <a:pt x="300990" y="392430"/>
                  <a:pt x="601980" y="501650"/>
                  <a:pt x="906780" y="504190"/>
                </a:cubicBezTo>
                <a:cubicBezTo>
                  <a:pt x="1211580" y="506730"/>
                  <a:pt x="1530350" y="382270"/>
                  <a:pt x="1828800" y="298450"/>
                </a:cubicBezTo>
                <a:cubicBezTo>
                  <a:pt x="2127250" y="214630"/>
                  <a:pt x="2424430" y="0"/>
                  <a:pt x="2697480" y="1270"/>
                </a:cubicBezTo>
                <a:cubicBezTo>
                  <a:pt x="2970530" y="2540"/>
                  <a:pt x="3326130" y="261620"/>
                  <a:pt x="3467100" y="30607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7160950" y="24765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691910" y="2184035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Vy</a:t>
            </a:r>
            <a:r>
              <a:rPr lang="en-US" sz="1000" dirty="0" smtClean="0"/>
              <a:t> amp = 0.01</a:t>
            </a:r>
            <a:endParaRPr lang="en-US" sz="1000" dirty="0"/>
          </a:p>
        </p:txBody>
      </p:sp>
      <p:pic>
        <p:nvPicPr>
          <p:cNvPr id="29" name="內容版面配置區 3" descr="output_HxDuHK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917453"/>
            <a:ext cx="4019285" cy="301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301208"/>
            <a:ext cx="7620000" cy="1143000"/>
          </a:xfrm>
        </p:spPr>
        <p:txBody>
          <a:bodyPr/>
          <a:lstStyle/>
          <a:p>
            <a:pPr algn="ctr"/>
            <a:r>
              <a:rPr lang="en-US" altLang="zh-HK" dirty="0"/>
              <a:t>CASTRO</a:t>
            </a:r>
            <a:endParaRPr lang="zh-HK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02562"/>
            <a:ext cx="49053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6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CASTRO on HD </a:t>
            </a:r>
            <a:endParaRPr lang="zh-HK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Finite volume, Riemann solver and Adaptive Mesh refinement is introduced </a:t>
            </a:r>
          </a:p>
          <a:p>
            <a:r>
              <a:rPr lang="en-US" altLang="zh-HK" dirty="0"/>
              <a:t>Finite volume </a:t>
            </a:r>
            <a:endParaRPr lang="en-US" altLang="zh-HK" dirty="0" smtClean="0"/>
          </a:p>
          <a:p>
            <a:pPr lvl="1"/>
            <a:r>
              <a:rPr lang="en-US" altLang="zh-HK" dirty="0" smtClean="0"/>
              <a:t>Unlike the Finite  Different Method(FDM), the Finite Volume Method (FVM)  evolve the integral from of the HD conservation equation. </a:t>
            </a:r>
          </a:p>
          <a:p>
            <a:pPr lvl="1"/>
            <a:r>
              <a:rPr lang="en-US" altLang="zh-HK" dirty="0" smtClean="0"/>
              <a:t>Grids are considered to be  “little box” that store different amount of quantities , of which the total amount are conserved</a:t>
            </a:r>
          </a:p>
          <a:p>
            <a:pPr lvl="1"/>
            <a:r>
              <a:rPr lang="en-US" altLang="zh-HK" dirty="0" smtClean="0"/>
              <a:t>The flux between boxes are computed by Godunov Method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120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Conservation form for 1D system</a:t>
            </a:r>
            <a:endParaRPr lang="zh-HK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19471"/>
            <a:ext cx="3705200" cy="244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33" y="4345086"/>
            <a:ext cx="16192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200" y="4271143"/>
            <a:ext cx="2590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58" y="5916910"/>
            <a:ext cx="24955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617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Integration form of conservation law </a:t>
            </a:r>
            <a:endParaRPr lang="zh-HK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9" y="1628800"/>
            <a:ext cx="7620000" cy="133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12" y="3086096"/>
            <a:ext cx="6577558" cy="244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458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First Order Godunov's scheme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Data is assumed to be constant over the spatial area, i.e. piece-wise constant </a:t>
            </a:r>
          </a:p>
          <a:p>
            <a:r>
              <a:rPr lang="en-US" altLang="zh-HK" dirty="0" smtClean="0"/>
              <a:t>The Flux is solved by local Riemann Problem </a:t>
            </a:r>
            <a:endParaRPr lang="zh-HK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57132"/>
            <a:ext cx="5004792" cy="302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3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000" dirty="0"/>
              <a:t>shock tube with magnetic field</a:t>
            </a:r>
          </a:p>
          <a:p>
            <a:endParaRPr 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Similar ?</a:t>
            </a:r>
            <a:endParaRPr lang="en-US" dirty="0"/>
          </a:p>
        </p:txBody>
      </p:sp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val="1387164386"/>
              </p:ext>
            </p:extLst>
          </p:nvPr>
        </p:nvGraphicFramePr>
        <p:xfrm>
          <a:off x="4139952" y="2514600"/>
          <a:ext cx="3937248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直線單箭頭接點 6"/>
          <p:cNvCxnSpPr>
            <a:stCxn id="33" idx="2"/>
          </p:cNvCxnSpPr>
          <p:nvPr/>
        </p:nvCxnSpPr>
        <p:spPr>
          <a:xfrm>
            <a:off x="5128119" y="2481848"/>
            <a:ext cx="376587" cy="7311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643164" y="5197078"/>
            <a:ext cx="186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wave* </a:t>
            </a:r>
            <a:endParaRPr 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4788024" y="3581400"/>
            <a:ext cx="808736" cy="15240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5634860" y="4077072"/>
            <a:ext cx="305292" cy="14893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20" idx="2"/>
          </p:cNvCxnSpPr>
          <p:nvPr/>
        </p:nvCxnSpPr>
        <p:spPr>
          <a:xfrm flipH="1">
            <a:off x="6189280" y="2394466"/>
            <a:ext cx="550480" cy="15717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8" idx="0"/>
          </p:cNvCxnSpPr>
          <p:nvPr/>
        </p:nvCxnSpPr>
        <p:spPr>
          <a:xfrm flipH="1" flipV="1">
            <a:off x="6724969" y="4267200"/>
            <a:ext cx="856931" cy="6858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858000" y="4953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 rarefaction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244460" y="20251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shock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872860" y="5733365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discontinuity</a:t>
            </a:r>
            <a:endParaRPr 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496232" y="2112516"/>
            <a:ext cx="126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rarefaction</a:t>
            </a:r>
            <a:endParaRPr lang="en-US" dirty="0"/>
          </a:p>
        </p:txBody>
      </p:sp>
      <p:pic>
        <p:nvPicPr>
          <p:cNvPr id="26" name="Content Placeholder 3" descr="C:\Users\Paros\Downloads\output_vOyU4J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820038"/>
            <a:ext cx="3275087" cy="1973189"/>
          </a:xfrm>
          <a:prstGeom prst="rect">
            <a:avLst/>
          </a:prstGeom>
          <a:noFill/>
        </p:spPr>
      </p:pic>
      <p:sp>
        <p:nvSpPr>
          <p:cNvPr id="27" name="文字方塊 4"/>
          <p:cNvSpPr txBox="1"/>
          <p:nvPr/>
        </p:nvSpPr>
        <p:spPr>
          <a:xfrm>
            <a:off x="1115616" y="244642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Density against x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90" y="573336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HK" dirty="0"/>
              <a:t>Left :   (P,</a:t>
            </a:r>
            <a:r>
              <a:rPr lang="el-GR" altLang="zh-HK" dirty="0"/>
              <a:t>ρ</a:t>
            </a:r>
            <a:r>
              <a:rPr lang="en-US" altLang="zh-HK" dirty="0"/>
              <a:t>,</a:t>
            </a:r>
            <a:r>
              <a:rPr lang="en-US" altLang="zh-HK" dirty="0" err="1"/>
              <a:t>Bx,By,Bz</a:t>
            </a:r>
            <a:r>
              <a:rPr lang="en-US" altLang="zh-HK" dirty="0"/>
              <a:t> ) = (1.0, 1.0,0.75,0.6,0.8)</a:t>
            </a:r>
          </a:p>
          <a:p>
            <a:r>
              <a:rPr lang="en-US" altLang="zh-HK" dirty="0"/>
              <a:t>Right : (P,</a:t>
            </a:r>
            <a:r>
              <a:rPr lang="el-GR" altLang="zh-HK" dirty="0"/>
              <a:t>ρ</a:t>
            </a:r>
            <a:r>
              <a:rPr lang="en-US" altLang="zh-HK" dirty="0"/>
              <a:t>,</a:t>
            </a:r>
            <a:r>
              <a:rPr lang="en-US" altLang="zh-HK" dirty="0" err="1"/>
              <a:t>Bx,By,Bz</a:t>
            </a:r>
            <a:r>
              <a:rPr lang="en-US" altLang="zh-HK" dirty="0"/>
              <a:t> ) = (0.1, 0.125,0.75,-0.6,-0.8)</a:t>
            </a:r>
          </a:p>
        </p:txBody>
      </p:sp>
    </p:spTree>
    <p:extLst>
      <p:ext uri="{BB962C8B-B14F-4D97-AF65-F5344CB8AC3E}">
        <p14:creationId xmlns:p14="http://schemas.microsoft.com/office/powerpoint/2010/main" val="202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solidFill>
                  <a:schemeClr val="tx1"/>
                </a:solidFill>
              </a:rPr>
              <a:t>Riemann Solver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The equation                                                 is solved locally by Riemann solver </a:t>
            </a:r>
          </a:p>
          <a:p>
            <a:r>
              <a:rPr lang="en-US" altLang="zh-HK" dirty="0" smtClean="0"/>
              <a:t>Every cell boundaries at every time level is a Riemann Problem,</a:t>
            </a:r>
          </a:p>
          <a:p>
            <a:r>
              <a:rPr lang="en-US" altLang="zh-HK" dirty="0" smtClean="0"/>
              <a:t>Solved by the method of characteristic </a:t>
            </a:r>
          </a:p>
          <a:p>
            <a:r>
              <a:rPr lang="en-US" altLang="zh-HK" dirty="0" smtClean="0"/>
              <a:t>The equation                                       is written in a form of eigenvalue problem, which eigenvalue found is </a:t>
            </a:r>
            <a:r>
              <a:rPr lang="en-US" altLang="zh-HK" dirty="0"/>
              <a:t>characteristic </a:t>
            </a:r>
            <a:br>
              <a:rPr lang="en-US" altLang="zh-HK" dirty="0"/>
            </a:br>
            <a:r>
              <a:rPr lang="en-US" altLang="zh-HK" dirty="0" smtClean="0"/>
              <a:t>which is speed of different wave </a:t>
            </a:r>
            <a:endParaRPr lang="en-US" altLang="zh-HK" dirty="0"/>
          </a:p>
          <a:p>
            <a:endParaRPr lang="zh-HK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12887"/>
            <a:ext cx="2952328" cy="46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619625"/>
            <a:ext cx="43815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44" y="3140968"/>
            <a:ext cx="1795632" cy="41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Discussion on </a:t>
            </a:r>
            <a:r>
              <a:rPr lang="en-US" altLang="zh-HK" dirty="0"/>
              <a:t>Godunov's </a:t>
            </a:r>
            <a:r>
              <a:rPr lang="en-US" altLang="zh-HK" dirty="0" smtClean="0"/>
              <a:t>scheme and  </a:t>
            </a:r>
            <a:r>
              <a:rPr lang="en-US" altLang="zh-HK" dirty="0">
                <a:solidFill>
                  <a:schemeClr val="accent1">
                    <a:lumMod val="75000"/>
                  </a:schemeClr>
                </a:solidFill>
              </a:rPr>
              <a:t>Riemann Solver</a:t>
            </a:r>
            <a:endParaRPr lang="zh-HK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Exact Riemann solver is expensive, therefore there are approximate </a:t>
            </a:r>
            <a:r>
              <a:rPr lang="en-US" altLang="zh-HK" dirty="0"/>
              <a:t>Riemann </a:t>
            </a:r>
            <a:r>
              <a:rPr lang="en-US" altLang="zh-HK" dirty="0" smtClean="0"/>
              <a:t>Solver such as the HLL solver</a:t>
            </a:r>
          </a:p>
          <a:p>
            <a:r>
              <a:rPr lang="en-US" altLang="zh-HK" dirty="0" smtClean="0"/>
              <a:t>The accurate of Godunov’s method can be improved by changing the piecewise constant function in to linear function or piecewise parabolic method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14218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HD - Castro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The conserved variable in CASTRO is set as</a:t>
            </a:r>
          </a:p>
          <a:p>
            <a:endParaRPr lang="en-US" altLang="zh-HK" dirty="0"/>
          </a:p>
          <a:p>
            <a:endParaRPr lang="en-US" altLang="zh-HK" dirty="0" smtClean="0"/>
          </a:p>
          <a:p>
            <a:r>
              <a:rPr lang="en-US" altLang="zh-HK" dirty="0" smtClean="0"/>
              <a:t>Where C are  auxiliary and </a:t>
            </a:r>
            <a:r>
              <a:rPr lang="en-US" altLang="zh-HK" dirty="0" err="1" smtClean="0"/>
              <a:t>advected</a:t>
            </a:r>
            <a:r>
              <a:rPr lang="en-US" altLang="zh-HK" dirty="0" smtClean="0"/>
              <a:t> and variable, e.g. electro fraction, angular momentum etc.</a:t>
            </a:r>
          </a:p>
          <a:p>
            <a:r>
              <a:rPr lang="en-US" altLang="zh-HK" dirty="0" smtClean="0"/>
              <a:t>  The time evolution of </a:t>
            </a:r>
            <a:r>
              <a:rPr lang="en-US" altLang="zh-HK" b="1" dirty="0" smtClean="0"/>
              <a:t>U</a:t>
            </a:r>
            <a:r>
              <a:rPr lang="en-US" altLang="zh-HK" dirty="0" smtClean="0"/>
              <a:t> can be  written as :</a:t>
            </a:r>
          </a:p>
          <a:p>
            <a:endParaRPr lang="en-US" altLang="zh-HK" dirty="0" smtClean="0"/>
          </a:p>
          <a:p>
            <a:endParaRPr lang="en-US" altLang="zh-HK" dirty="0" smtClean="0"/>
          </a:p>
          <a:p>
            <a:endParaRPr lang="en-US" altLang="zh-HK" dirty="0" smtClean="0"/>
          </a:p>
          <a:p>
            <a:pPr>
              <a:buNone/>
            </a:pPr>
            <a:r>
              <a:rPr lang="en-US" altLang="zh-HK" b="1" dirty="0" smtClean="0"/>
              <a:t>U</a:t>
            </a:r>
            <a:r>
              <a:rPr lang="en-US" altLang="zh-HK" dirty="0" smtClean="0"/>
              <a:t> and </a:t>
            </a:r>
            <a:r>
              <a:rPr lang="en-US" altLang="zh-HK" b="1" dirty="0" smtClean="0"/>
              <a:t>S</a:t>
            </a:r>
            <a:r>
              <a:rPr lang="en-US" altLang="zh-HK" dirty="0" smtClean="0"/>
              <a:t> are defined in the cell center, PPM is used to predict the variable at edges and construct </a:t>
            </a:r>
            <a:r>
              <a:rPr lang="en-US" altLang="zh-HK" b="1" dirty="0" smtClean="0"/>
              <a:t>F</a:t>
            </a:r>
            <a:r>
              <a:rPr lang="en-US" altLang="zh-HK" baseline="30000" dirty="0" smtClean="0"/>
              <a:t>n+1/2</a:t>
            </a:r>
            <a:r>
              <a:rPr lang="en-US" altLang="zh-HK" dirty="0" smtClean="0"/>
              <a:t> by approximate Riemann solver</a:t>
            </a:r>
          </a:p>
          <a:p>
            <a:pPr>
              <a:buNone/>
            </a:pPr>
            <a:endParaRPr lang="en-US" altLang="zh-HK" dirty="0"/>
          </a:p>
          <a:p>
            <a:endParaRPr lang="en-US" altLang="zh-HK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34" y="2276872"/>
            <a:ext cx="3672408" cy="35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05064"/>
            <a:ext cx="2806838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7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physics are we simulating ?</a:t>
            </a:r>
          </a:p>
          <a:p>
            <a:endParaRPr lang="en-US" dirty="0" smtClean="0"/>
          </a:p>
          <a:p>
            <a:r>
              <a:rPr lang="en-US" dirty="0" smtClean="0"/>
              <a:t>Zeus –MP</a:t>
            </a:r>
          </a:p>
          <a:p>
            <a:pPr lvl="1"/>
            <a:r>
              <a:rPr lang="en-US" dirty="0" smtClean="0"/>
              <a:t>Features of ZEUS – MP </a:t>
            </a:r>
          </a:p>
          <a:p>
            <a:pPr lvl="1"/>
            <a:r>
              <a:rPr lang="en-US" dirty="0" smtClean="0"/>
              <a:t>Simulation by ZEUS –MP </a:t>
            </a:r>
          </a:p>
          <a:p>
            <a:r>
              <a:rPr lang="en-US" dirty="0" smtClean="0"/>
              <a:t>CASTRO</a:t>
            </a:r>
          </a:p>
          <a:p>
            <a:pPr lvl="1"/>
            <a:r>
              <a:rPr lang="en-US" dirty="0" smtClean="0"/>
              <a:t>Features of CASTRO</a:t>
            </a:r>
          </a:p>
          <a:p>
            <a:r>
              <a:rPr lang="en-US" dirty="0" smtClean="0"/>
              <a:t>GADGET</a:t>
            </a:r>
            <a:endParaRPr lang="en-US" dirty="0" smtClean="0"/>
          </a:p>
          <a:p>
            <a:pPr lvl="1"/>
            <a:r>
              <a:rPr lang="en-US" dirty="0" smtClean="0"/>
              <a:t>Features of GADGET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Castro on HD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1.The reaction network was first evolved at ∆t/2: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2.The solution is advected through</a:t>
            </a:r>
          </a:p>
          <a:p>
            <a:endParaRPr lang="en-US" altLang="zh-HK" dirty="0" smtClean="0"/>
          </a:p>
          <a:p>
            <a:pPr lvl="1"/>
            <a:r>
              <a:rPr lang="en-US" altLang="zh-HK" dirty="0" smtClean="0"/>
              <a:t>Which time centered Flux, new gravity is computed, new gravity are computed</a:t>
            </a:r>
          </a:p>
          <a:p>
            <a:r>
              <a:rPr lang="en-US" altLang="zh-HK" dirty="0" smtClean="0"/>
              <a:t> 3. The reaction network was again evolved at ∆t/2: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4. The new time step defined by CFL condition is computed </a:t>
            </a:r>
          </a:p>
          <a:p>
            <a:endParaRPr lang="zh-HK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88840"/>
            <a:ext cx="156045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52936"/>
            <a:ext cx="2824166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293096"/>
            <a:ext cx="15573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857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the Flux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b="1" dirty="0" smtClean="0"/>
              <a:t>U</a:t>
            </a:r>
            <a:r>
              <a:rPr lang="en-US" dirty="0" smtClean="0"/>
              <a:t> is written in terms of </a:t>
            </a:r>
            <a:r>
              <a:rPr lang="en-US" b="1" dirty="0" smtClean="0"/>
              <a:t>Q</a:t>
            </a:r>
            <a:r>
              <a:rPr lang="en-US" dirty="0" smtClean="0"/>
              <a:t>, called the primitive variable</a:t>
            </a:r>
          </a:p>
          <a:p>
            <a:endParaRPr lang="en-US" dirty="0" smtClean="0"/>
          </a:p>
          <a:p>
            <a:r>
              <a:rPr lang="en-US" dirty="0" smtClean="0"/>
              <a:t>Which is used to calculate flux  </a:t>
            </a:r>
          </a:p>
          <a:p>
            <a:r>
              <a:rPr lang="en-US" dirty="0" smtClean="0"/>
              <a:t>2. construct a piecewise parabolic function for Q in cell</a:t>
            </a:r>
          </a:p>
          <a:p>
            <a:r>
              <a:rPr lang="en-US" dirty="0" smtClean="0"/>
              <a:t>3. Q</a:t>
            </a:r>
            <a:r>
              <a:rPr lang="en-US" altLang="zh-HK" dirty="0" smtClean="0"/>
              <a:t> </a:t>
            </a:r>
            <a:r>
              <a:rPr lang="en-US" altLang="zh-HK" baseline="30000" dirty="0" smtClean="0"/>
              <a:t>∆t/2</a:t>
            </a:r>
            <a:r>
              <a:rPr lang="en-US" baseline="30000" dirty="0" smtClean="0"/>
              <a:t> </a:t>
            </a:r>
            <a:r>
              <a:rPr lang="en-US" dirty="0" smtClean="0"/>
              <a:t>at edges was found </a:t>
            </a:r>
          </a:p>
          <a:p>
            <a:r>
              <a:rPr lang="en-US" dirty="0" smtClean="0"/>
              <a:t>4. approximate Riemann solver is used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3024336" cy="29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2060848"/>
            <a:ext cx="3212184" cy="25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CASTRO : AMR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Adaptive mash refinement allows better resolution and accuracy at interested location </a:t>
            </a:r>
          </a:p>
          <a:p>
            <a:r>
              <a:rPr lang="en-US" dirty="0" smtClean="0"/>
              <a:t>The approach of AMR in CASTRO is called the nested hierarchy, with refinement in both space and time, from the coarsest (</a:t>
            </a:r>
            <a:r>
              <a:rPr lang="en-US" i="1" dirty="0" smtClean="0"/>
              <a:t>l</a:t>
            </a:r>
            <a:r>
              <a:rPr lang="en-US" dirty="0" smtClean="0"/>
              <a:t> = 0) to the finest (</a:t>
            </a:r>
            <a:r>
              <a:rPr lang="en-US" i="1" dirty="0" smtClean="0"/>
              <a:t>l</a:t>
            </a:r>
            <a:r>
              <a:rPr lang="en-US" dirty="0" smtClean="0"/>
              <a:t> = 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en-US" baseline="-25000" dirty="0" smtClean="0"/>
              <a:t>finest</a:t>
            </a:r>
            <a:r>
              <a:rPr lang="en-US" dirty="0" smtClean="0"/>
              <a:t> ), with a factor of 2 in dimension</a:t>
            </a:r>
          </a:p>
          <a:p>
            <a:r>
              <a:rPr lang="en-US" dirty="0" smtClean="0"/>
              <a:t>The l +1 layer is well nested in the l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layer</a:t>
            </a:r>
          </a:p>
          <a:p>
            <a:r>
              <a:rPr lang="en-US" dirty="0" smtClean="0"/>
              <a:t>The refinement is trigged by error </a:t>
            </a:r>
            <a:br>
              <a:rPr lang="en-US" dirty="0" smtClean="0"/>
            </a:br>
            <a:r>
              <a:rPr lang="en-US" dirty="0" smtClean="0"/>
              <a:t>above a given tolerance ,which is </a:t>
            </a:r>
            <a:br>
              <a:rPr lang="en-US" dirty="0" smtClean="0"/>
            </a:br>
            <a:r>
              <a:rPr lang="en-US" dirty="0" smtClean="0"/>
              <a:t>user defined</a:t>
            </a:r>
          </a:p>
          <a:p>
            <a:r>
              <a:rPr lang="en-US" dirty="0" smtClean="0"/>
              <a:t>Typical error criteria include 1</a:t>
            </a:r>
            <a:r>
              <a:rPr lang="en-US" baseline="30000" dirty="0" smtClean="0"/>
              <a:t>st</a:t>
            </a: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derivatives of state variable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499547"/>
            <a:ext cx="3052643" cy="335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CASTRO : AMR</a:t>
            </a:r>
            <a:endParaRPr lang="zh-HK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486329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965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869160"/>
            <a:ext cx="7620000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GADGET</a:t>
            </a:r>
            <a:endParaRPr lang="zh-HK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04662"/>
            <a:ext cx="3528392" cy="47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6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GADGET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Gadget evolves self-gravitating collision less fluid, with </a:t>
            </a:r>
            <a:r>
              <a:rPr lang="en-US" altLang="zh-HK" u="sng" dirty="0" smtClean="0"/>
              <a:t>N-body approach </a:t>
            </a:r>
            <a:r>
              <a:rPr lang="en-US" altLang="zh-HK" dirty="0" smtClean="0"/>
              <a:t>,which is for the cold dark matter</a:t>
            </a:r>
          </a:p>
          <a:p>
            <a:r>
              <a:rPr lang="en-US" altLang="zh-HK" u="sng" dirty="0" smtClean="0"/>
              <a:t>smoothed particle hydrodynamics </a:t>
            </a:r>
            <a:r>
              <a:rPr lang="en-US" altLang="zh-HK" dirty="0" smtClean="0"/>
              <a:t> are for collision gas </a:t>
            </a:r>
            <a:r>
              <a:rPr lang="en-US" altLang="zh-HK" u="sng" dirty="0" smtClean="0"/>
              <a:t>(baryon)</a:t>
            </a:r>
          </a:p>
          <a:p>
            <a:r>
              <a:rPr lang="en-US" altLang="zh-HK" dirty="0" smtClean="0"/>
              <a:t>A </a:t>
            </a:r>
            <a:r>
              <a:rPr lang="en-US" altLang="zh-HK" u="sng" dirty="0"/>
              <a:t>tree algorithm </a:t>
            </a:r>
            <a:r>
              <a:rPr lang="en-US" altLang="zh-HK" dirty="0"/>
              <a:t>is used to compute gravity</a:t>
            </a:r>
          </a:p>
          <a:p>
            <a:pPr marL="114300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70161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GADGET – On Gravity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Zeus – MP write Poisson equation in linear system, and solve it with CG solver, or solving through FFT</a:t>
            </a:r>
          </a:p>
          <a:p>
            <a:r>
              <a:rPr lang="en-US" altLang="zh-HK" dirty="0" smtClean="0"/>
              <a:t>CASRTRO use the method of </a:t>
            </a:r>
            <a:r>
              <a:rPr lang="en-US" altLang="zh-HK" dirty="0" err="1" smtClean="0"/>
              <a:t>Multigrid</a:t>
            </a:r>
            <a:r>
              <a:rPr lang="en-US" altLang="zh-HK" dirty="0" smtClean="0"/>
              <a:t> Solver</a:t>
            </a:r>
          </a:p>
          <a:p>
            <a:r>
              <a:rPr lang="en-US" altLang="zh-HK" dirty="0" smtClean="0"/>
              <a:t>In GADGET , The BH tree is used </a:t>
            </a:r>
          </a:p>
          <a:p>
            <a:r>
              <a:rPr lang="en-US" altLang="zh-HK" dirty="0" smtClean="0"/>
              <a:t>The Barnes and Hut(1986)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61244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Barnes and Hut(1986) </a:t>
            </a:r>
            <a:r>
              <a:rPr lang="zh-HK" altLang="en-US" dirty="0"/>
              <a:t/>
            </a:r>
            <a:br>
              <a:rPr lang="zh-HK" altLang="en-US" dirty="0"/>
            </a:b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altLang="zh-HK" dirty="0" smtClean="0"/>
          </a:p>
          <a:p>
            <a:r>
              <a:rPr lang="en-US" altLang="zh-HK" dirty="0" smtClean="0"/>
              <a:t>O(N2) </a:t>
            </a:r>
            <a:r>
              <a:rPr lang="en-US" altLang="zh-HK" dirty="0" smtClean="0">
                <a:sym typeface="Wingdings" panose="05000000000000000000" pitchFamily="2" charset="2"/>
              </a:rPr>
              <a:t> O(</a:t>
            </a:r>
            <a:r>
              <a:rPr lang="en-US" altLang="zh-HK" dirty="0" err="1" smtClean="0">
                <a:sym typeface="Wingdings" panose="05000000000000000000" pitchFamily="2" charset="2"/>
              </a:rPr>
              <a:t>NlogN</a:t>
            </a:r>
            <a:r>
              <a:rPr lang="en-US" altLang="zh-HK" dirty="0" smtClean="0">
                <a:sym typeface="Wingdings" panose="05000000000000000000" pitchFamily="2" charset="2"/>
              </a:rPr>
              <a:t>) </a:t>
            </a:r>
          </a:p>
          <a:p>
            <a:r>
              <a:rPr lang="en-US" altLang="zh-HK" dirty="0" smtClean="0">
                <a:sym typeface="Wingdings" panose="05000000000000000000" pitchFamily="2" charset="2"/>
              </a:rPr>
              <a:t>Schematic description</a:t>
            </a:r>
          </a:p>
          <a:p>
            <a:pPr lvl="1"/>
            <a:r>
              <a:rPr lang="en-US" altLang="zh-HK" dirty="0" smtClean="0">
                <a:sym typeface="Wingdings" panose="05000000000000000000" pitchFamily="2" charset="2"/>
              </a:rPr>
              <a:t>Particles are arranged in a hierarchy of groups</a:t>
            </a:r>
          </a:p>
          <a:p>
            <a:pPr lvl="1"/>
            <a:r>
              <a:rPr lang="en-US" altLang="zh-HK" dirty="0" smtClean="0"/>
              <a:t>Force by distant group are approximated by their </a:t>
            </a:r>
            <a:r>
              <a:rPr lang="en-US" altLang="zh-HK" dirty="0" err="1" smtClean="0"/>
              <a:t>multipole</a:t>
            </a:r>
            <a:r>
              <a:rPr lang="en-US" altLang="zh-HK" dirty="0" smtClean="0"/>
              <a:t> moment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16873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B-H algorithm – Tree construction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Each 3D cube contains eight siblings, each with ½ side length of their parent. Each of them are node of a </a:t>
            </a:r>
            <a:r>
              <a:rPr lang="en-US" altLang="zh-HK" dirty="0" err="1" smtClean="0"/>
              <a:t>oct</a:t>
            </a:r>
            <a:r>
              <a:rPr lang="en-US" altLang="zh-HK" dirty="0" smtClean="0"/>
              <a:t>-tree . </a:t>
            </a:r>
          </a:p>
          <a:p>
            <a:r>
              <a:rPr lang="en-US" altLang="zh-HK" dirty="0" smtClean="0"/>
              <a:t>Each node contains exactly one particle, or is </a:t>
            </a:r>
            <a:r>
              <a:rPr lang="en-US" altLang="zh-HK" dirty="0" err="1" smtClean="0"/>
              <a:t>pergenitor</a:t>
            </a:r>
            <a:r>
              <a:rPr lang="en-US" altLang="zh-HK" dirty="0" smtClean="0"/>
              <a:t> to further nodes</a:t>
            </a:r>
          </a:p>
          <a:p>
            <a:r>
              <a:rPr lang="en-US" altLang="zh-HK" dirty="0" smtClean="0"/>
              <a:t>Progenitor carries the monopole and </a:t>
            </a:r>
            <a:r>
              <a:rPr lang="en-US" altLang="zh-HK" dirty="0" err="1" smtClean="0"/>
              <a:t>quadrupole</a:t>
            </a:r>
            <a:r>
              <a:rPr lang="en-US" altLang="zh-HK" dirty="0" smtClean="0"/>
              <a:t> moment of all particles that lie inside </a:t>
            </a:r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936266"/>
            <a:ext cx="5165234" cy="213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76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1143000"/>
          </a:xfrm>
        </p:spPr>
        <p:txBody>
          <a:bodyPr/>
          <a:lstStyle/>
          <a:p>
            <a:r>
              <a:rPr lang="en-US" altLang="zh-HK" dirty="0"/>
              <a:t>B-H algorithm </a:t>
            </a:r>
            <a:r>
              <a:rPr lang="en-US" altLang="zh-HK" dirty="0" smtClean="0"/>
              <a:t> - Force computation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Walk the tree, and summing up appropriate force contributions from node </a:t>
            </a:r>
          </a:p>
          <a:p>
            <a:r>
              <a:rPr lang="en-US" altLang="zh-HK" dirty="0" smtClean="0"/>
              <a:t>The </a:t>
            </a:r>
            <a:r>
              <a:rPr lang="en-US" altLang="zh-HK" dirty="0" err="1" smtClean="0"/>
              <a:t>multipole</a:t>
            </a:r>
            <a:r>
              <a:rPr lang="en-US" altLang="zh-HK" dirty="0" smtClean="0"/>
              <a:t> expansion of node is used when</a:t>
            </a:r>
          </a:p>
          <a:p>
            <a:endParaRPr lang="en-US" altLang="zh-HK" dirty="0" smtClean="0"/>
          </a:p>
          <a:p>
            <a:endParaRPr lang="en-US" altLang="zh-HK" dirty="0" smtClean="0"/>
          </a:p>
          <a:p>
            <a:r>
              <a:rPr lang="en-US" altLang="zh-HK" dirty="0" smtClean="0"/>
              <a:t>Else its leaf will be examine</a:t>
            </a:r>
            <a:endParaRPr lang="en-US" altLang="zh-HK" dirty="0"/>
          </a:p>
          <a:p>
            <a:pPr marL="114300" indent="0">
              <a:buNone/>
            </a:pPr>
            <a:r>
              <a:rPr lang="en-US" altLang="zh-HK" dirty="0"/>
              <a:t>  </a:t>
            </a:r>
            <a:r>
              <a:rPr lang="en-US" altLang="zh-HK" dirty="0" smtClean="0"/>
              <a:t>r  from point of reference to center of mass of cell</a:t>
            </a:r>
          </a:p>
          <a:p>
            <a:pPr marL="114300" indent="0">
              <a:buNone/>
            </a:pPr>
            <a:r>
              <a:rPr lang="en-US" altLang="zh-HK" dirty="0"/>
              <a:t> </a:t>
            </a:r>
            <a:r>
              <a:rPr lang="en-US" altLang="zh-HK" dirty="0" smtClean="0"/>
              <a:t>I is the size of node</a:t>
            </a:r>
          </a:p>
          <a:p>
            <a:pPr marL="114300" indent="0">
              <a:buNone/>
            </a:pPr>
            <a:r>
              <a:rPr lang="en-US" altLang="zh-HK" dirty="0" smtClean="0"/>
              <a:t>Theta is the accuracy parameter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780928"/>
            <a:ext cx="964230" cy="7152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92280" y="3991503"/>
            <a:ext cx="720080" cy="7200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Oval 5"/>
          <p:cNvSpPr/>
          <p:nvPr/>
        </p:nvSpPr>
        <p:spPr>
          <a:xfrm flipV="1">
            <a:off x="7221649" y="40770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Oval 6"/>
          <p:cNvSpPr/>
          <p:nvPr/>
        </p:nvSpPr>
        <p:spPr>
          <a:xfrm>
            <a:off x="7357132" y="4086248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Oval 7"/>
          <p:cNvSpPr/>
          <p:nvPr/>
        </p:nvSpPr>
        <p:spPr>
          <a:xfrm>
            <a:off x="7292521" y="4140796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444208" y="4351543"/>
            <a:ext cx="1008112" cy="949665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88567" y="356877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i="1" dirty="0"/>
              <a:t>l</a:t>
            </a:r>
            <a:r>
              <a:rPr lang="en-US" altLang="zh-HK" dirty="0" smtClean="0"/>
              <a:t> </a:t>
            </a:r>
            <a:endParaRPr lang="zh-HK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79336" y="493187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i="1" dirty="0" smtClean="0"/>
              <a:t>r</a:t>
            </a:r>
            <a:r>
              <a:rPr lang="en-US" altLang="zh-HK" dirty="0" smtClean="0"/>
              <a:t>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5528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Why put the 3 code together ?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All of them are trying to solve hydrodynamics in different aspect , from the code paper abstract : </a:t>
            </a:r>
          </a:p>
          <a:p>
            <a:r>
              <a:rPr lang="en-US" altLang="zh-HK" dirty="0" smtClean="0"/>
              <a:t>ZEUS-MP(2006)</a:t>
            </a:r>
            <a:endParaRPr lang="en-US" altLang="zh-HK" dirty="0"/>
          </a:p>
          <a:p>
            <a:pPr lvl="1"/>
            <a:r>
              <a:rPr lang="en-US" altLang="zh-HK" dirty="0"/>
              <a:t>ZEUS – MP allows advection of multiple chemical (or nuclear species) …….MFD and RHD modules can be used ….. Self gravity can be </a:t>
            </a:r>
            <a:r>
              <a:rPr lang="en-US" altLang="zh-HK" dirty="0" smtClean="0"/>
              <a:t>included</a:t>
            </a:r>
            <a:endParaRPr lang="en-US" altLang="zh-HK" dirty="0"/>
          </a:p>
          <a:p>
            <a:r>
              <a:rPr lang="en-US" altLang="zh-HK" dirty="0" smtClean="0"/>
              <a:t>CASTRO </a:t>
            </a:r>
            <a:r>
              <a:rPr lang="en-US" altLang="zh-HK" dirty="0" smtClean="0"/>
              <a:t>(2010)</a:t>
            </a:r>
            <a:endParaRPr lang="en-US" altLang="zh-HK" dirty="0" smtClean="0"/>
          </a:p>
          <a:p>
            <a:pPr lvl="1"/>
            <a:r>
              <a:rPr lang="en-US" altLang="zh-HK" dirty="0" smtClean="0"/>
              <a:t>…….Multicomponent </a:t>
            </a:r>
            <a:r>
              <a:rPr lang="en-US" altLang="zh-HK" dirty="0"/>
              <a:t>compressible hydrodynamics equations for astrophysical flows including self-gravity, nuclear reactions and radiation </a:t>
            </a:r>
            <a:r>
              <a:rPr lang="en-US" altLang="zh-HK" dirty="0" smtClean="0"/>
              <a:t>….</a:t>
            </a:r>
          </a:p>
          <a:p>
            <a:r>
              <a:rPr lang="en-US" altLang="zh-HK" dirty="0" smtClean="0"/>
              <a:t>GADGET (2001)</a:t>
            </a:r>
            <a:endParaRPr lang="en-US" altLang="zh-HK" dirty="0" smtClean="0"/>
          </a:p>
          <a:p>
            <a:pPr lvl="1"/>
            <a:r>
              <a:rPr lang="en-US" altLang="zh-HK" dirty="0" smtClean="0"/>
              <a:t>GADGET evolves self gravitating collision-less fluids </a:t>
            </a:r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pPr lvl="1"/>
            <a:endParaRPr lang="en-US" altLang="zh-HK" dirty="0" smtClean="0"/>
          </a:p>
        </p:txBody>
      </p:sp>
    </p:spTree>
    <p:extLst>
      <p:ext uri="{BB962C8B-B14F-4D97-AF65-F5344CB8AC3E}">
        <p14:creationId xmlns:p14="http://schemas.microsoft.com/office/powerpoint/2010/main" val="13292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B-H algorithm  - Force computation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To approximate the potential at </a:t>
            </a:r>
            <a:r>
              <a:rPr lang="en-US" altLang="zh-HK" b="1" dirty="0" smtClean="0"/>
              <a:t>r </a:t>
            </a:r>
            <a:r>
              <a:rPr lang="en-US" altLang="zh-HK" dirty="0" smtClean="0"/>
              <a:t>due to distant bunch of particles with mass m</a:t>
            </a:r>
            <a:r>
              <a:rPr lang="en-US" altLang="zh-HK" baseline="-25000" dirty="0" smtClean="0"/>
              <a:t>i </a:t>
            </a:r>
            <a:r>
              <a:rPr lang="en-US" altLang="zh-HK" dirty="0" smtClean="0"/>
              <a:t>and coordinated </a:t>
            </a:r>
            <a:r>
              <a:rPr lang="en-US" altLang="zh-HK" b="1" dirty="0" smtClean="0"/>
              <a:t>x</a:t>
            </a:r>
            <a:r>
              <a:rPr lang="en-US" altLang="zh-HK" baseline="-25000" dirty="0" smtClean="0"/>
              <a:t>i</a:t>
            </a:r>
          </a:p>
          <a:p>
            <a:endParaRPr lang="en-US" altLang="zh-HK" b="1" baseline="-25000" dirty="0"/>
          </a:p>
          <a:p>
            <a:endParaRPr lang="en-US" altLang="zh-HK" b="1" baseline="-25000" dirty="0" smtClean="0"/>
          </a:p>
          <a:p>
            <a:endParaRPr lang="en-US" altLang="zh-HK" b="1" baseline="-25000" dirty="0"/>
          </a:p>
          <a:p>
            <a:r>
              <a:rPr lang="en-US" altLang="zh-HK" dirty="0" smtClean="0"/>
              <a:t>Where </a:t>
            </a:r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r>
              <a:rPr lang="en-US" altLang="zh-HK" dirty="0"/>
              <a:t> </a:t>
            </a:r>
            <a:r>
              <a:rPr lang="en-US" altLang="zh-HK" dirty="0" smtClean="0"/>
              <a:t>g reduces to 1/r when far away, i.e. Newtonian</a:t>
            </a:r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348880"/>
            <a:ext cx="4021797" cy="816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1" y="3933054"/>
            <a:ext cx="2461534" cy="765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566376"/>
            <a:ext cx="3384376" cy="1499315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534094"/>
              </p:ext>
            </p:extLst>
          </p:nvPr>
        </p:nvGraphicFramePr>
        <p:xfrm>
          <a:off x="5849424" y="3262043"/>
          <a:ext cx="2448272" cy="1803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23572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Let </a:t>
            </a:r>
            <a:r>
              <a:rPr lang="en-US" altLang="zh-HK" b="1" dirty="0" smtClean="0"/>
              <a:t>s</a:t>
            </a:r>
            <a:r>
              <a:rPr lang="en-US" altLang="zh-HK" dirty="0" smtClean="0"/>
              <a:t> be the center-of-mass, M be the total of Mass. Define </a:t>
            </a:r>
          </a:p>
          <a:p>
            <a:r>
              <a:rPr lang="en-US" altLang="zh-HK" b="1" dirty="0"/>
              <a:t> </a:t>
            </a:r>
            <a:r>
              <a:rPr lang="en-US" altLang="zh-HK" b="1" dirty="0" smtClean="0"/>
              <a:t>y = r – s</a:t>
            </a:r>
          </a:p>
          <a:p>
            <a:r>
              <a:rPr lang="en-US" altLang="zh-HK" dirty="0" smtClean="0"/>
              <a:t>for expansion of potential , assume |</a:t>
            </a:r>
            <a:r>
              <a:rPr lang="en-US" altLang="zh-HK" b="1" dirty="0" smtClean="0"/>
              <a:t>y</a:t>
            </a:r>
            <a:r>
              <a:rPr lang="en-US" altLang="zh-HK" dirty="0" smtClean="0"/>
              <a:t>| &gt;&gt;|</a:t>
            </a:r>
            <a:r>
              <a:rPr lang="en-US" altLang="zh-HK" b="1" dirty="0" err="1" smtClean="0"/>
              <a:t>x</a:t>
            </a:r>
            <a:r>
              <a:rPr lang="en-US" altLang="zh-HK" baseline="-25000" dirty="0" err="1" smtClean="0"/>
              <a:t>k</a:t>
            </a:r>
            <a:r>
              <a:rPr lang="en-US" altLang="zh-HK" dirty="0" smtClean="0"/>
              <a:t> - </a:t>
            </a:r>
            <a:r>
              <a:rPr lang="en-US" altLang="zh-HK" b="1" dirty="0" smtClean="0"/>
              <a:t>s</a:t>
            </a:r>
            <a:r>
              <a:rPr lang="en-US" altLang="zh-HK" dirty="0" smtClean="0"/>
              <a:t>|</a:t>
            </a:r>
            <a:endParaRPr lang="zh-HK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B-H algorithm  - Force computation</a:t>
            </a:r>
            <a:endParaRPr lang="zh-HK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092280" y="3991503"/>
            <a:ext cx="720080" cy="7200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Oval 5"/>
          <p:cNvSpPr/>
          <p:nvPr/>
        </p:nvSpPr>
        <p:spPr>
          <a:xfrm flipV="1">
            <a:off x="7221649" y="40770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Oval 6"/>
          <p:cNvSpPr/>
          <p:nvPr/>
        </p:nvSpPr>
        <p:spPr>
          <a:xfrm>
            <a:off x="7357132" y="4086248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Oval 7"/>
          <p:cNvSpPr/>
          <p:nvPr/>
        </p:nvSpPr>
        <p:spPr>
          <a:xfrm>
            <a:off x="7292521" y="4140796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88567" y="356877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i="1" dirty="0"/>
              <a:t>l</a:t>
            </a:r>
            <a:r>
              <a:rPr lang="en-US" altLang="zh-HK" dirty="0" smtClean="0"/>
              <a:t> </a:t>
            </a:r>
            <a:endParaRPr lang="zh-HK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87012" y="489217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i="1" dirty="0" smtClean="0"/>
              <a:t>r</a:t>
            </a:r>
            <a:r>
              <a:rPr lang="en-US" altLang="zh-HK" dirty="0" smtClean="0"/>
              <a:t> </a:t>
            </a:r>
            <a:endParaRPr lang="zh-HK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444208" y="4509120"/>
            <a:ext cx="1224136" cy="792089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444208" y="4151158"/>
            <a:ext cx="918358" cy="115005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15355" y="418651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i="1" dirty="0" smtClean="0"/>
              <a:t>s</a:t>
            </a:r>
            <a:r>
              <a:rPr lang="en-US" altLang="zh-HK" dirty="0" smtClean="0"/>
              <a:t> </a:t>
            </a:r>
            <a:endParaRPr lang="zh-HK" alt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038925"/>
            <a:ext cx="3433002" cy="26252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673621"/>
            <a:ext cx="2520280" cy="56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08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B-H </a:t>
            </a:r>
            <a:r>
              <a:rPr lang="en-US" altLang="zh-HK" dirty="0" smtClean="0"/>
              <a:t>algorithm discussion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Single precision floating point is used to store node properties</a:t>
            </a:r>
          </a:p>
          <a:p>
            <a:r>
              <a:rPr lang="en-US" altLang="zh-HK" dirty="0" err="1" smtClean="0"/>
              <a:t>Multipole</a:t>
            </a:r>
            <a:r>
              <a:rPr lang="en-US" altLang="zh-HK" dirty="0" smtClean="0"/>
              <a:t> moments of node can be recursively computed by its daughter</a:t>
            </a:r>
          </a:p>
          <a:p>
            <a:r>
              <a:rPr lang="en-US" altLang="zh-HK" dirty="0" smtClean="0"/>
              <a:t>Tree walk is the most time consuming part</a:t>
            </a:r>
          </a:p>
          <a:p>
            <a:r>
              <a:rPr lang="en-US" altLang="zh-HK" dirty="0" smtClean="0"/>
              <a:t>When different species with different softening length interact, take the larger one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90638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– individual time integration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altLang="zh-HK" dirty="0"/>
              <a:t>Note that each particle has its individual time step base on local properties, usually smaller time step in colder part</a:t>
            </a:r>
          </a:p>
          <a:p>
            <a:r>
              <a:rPr lang="en-US" altLang="zh-HK" dirty="0"/>
              <a:t>Each particle with time </a:t>
            </a:r>
            <a:r>
              <a:rPr lang="en-US" altLang="zh-HK" dirty="0" err="1"/>
              <a:t>t</a:t>
            </a:r>
            <a:r>
              <a:rPr lang="en-US" altLang="zh-HK" baseline="-25000" dirty="0" err="1"/>
              <a:t>i</a:t>
            </a:r>
            <a:r>
              <a:rPr lang="en-US" altLang="zh-HK" dirty="0"/>
              <a:t> and (</a:t>
            </a:r>
            <a:r>
              <a:rPr lang="en-US" altLang="zh-HK" dirty="0" err="1"/>
              <a:t>r</a:t>
            </a:r>
            <a:r>
              <a:rPr lang="en-US" altLang="zh-HK" baseline="-25000" dirty="0" err="1"/>
              <a:t>i</a:t>
            </a:r>
            <a:r>
              <a:rPr lang="en-US" altLang="zh-HK" dirty="0" err="1"/>
              <a:t>,v</a:t>
            </a:r>
            <a:r>
              <a:rPr lang="en-US" altLang="zh-HK" baseline="-25000" dirty="0" err="1"/>
              <a:t>i</a:t>
            </a:r>
            <a:r>
              <a:rPr lang="en-US" altLang="zh-HK" dirty="0" err="1"/>
              <a:t>,a</a:t>
            </a:r>
            <a:r>
              <a:rPr lang="en-US" altLang="zh-HK" baseline="-25000" dirty="0" err="1"/>
              <a:t>i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Practically, Particle are updated in  a group, which selected at the lower end of the timeline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72816"/>
            <a:ext cx="411625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780" y="5949280"/>
            <a:ext cx="1296144" cy="60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805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Basic of </a:t>
            </a:r>
            <a:r>
              <a:rPr lang="zh-HK" altLang="en-US" dirty="0" smtClean="0"/>
              <a:t> </a:t>
            </a:r>
            <a:r>
              <a:rPr lang="en-US" altLang="zh-HK" dirty="0" smtClean="0"/>
              <a:t>Smoothed particle hydrodynamics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 The SPH is the use of finite set of particle(not a real small particle ) to represent the continuous fluid</a:t>
            </a:r>
          </a:p>
          <a:p>
            <a:r>
              <a:rPr lang="en-US" altLang="zh-HK" dirty="0" smtClean="0"/>
              <a:t>The continuous properties are recovered by summation </a:t>
            </a:r>
            <a:r>
              <a:rPr lang="en-US" altLang="zh-HK" dirty="0" err="1" smtClean="0"/>
              <a:t>interpolants</a:t>
            </a:r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r>
              <a:rPr lang="en-US" altLang="zh-HK" dirty="0" smtClean="0"/>
              <a:t>Construct function by particles (summation)</a:t>
            </a:r>
          </a:p>
          <a:p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3284984"/>
            <a:ext cx="3620005" cy="924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04" y="3206335"/>
            <a:ext cx="1581371" cy="1005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80" y="5138230"/>
            <a:ext cx="329611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78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Basic  SPH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8979" y="1700808"/>
                <a:ext cx="76200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altLang="zh-HK" dirty="0" smtClean="0"/>
                  <a:t>For example : </a:t>
                </a:r>
              </a:p>
              <a:p>
                <a:endParaRPr lang="en-US" altLang="zh-HK" dirty="0"/>
              </a:p>
              <a:p>
                <a:endParaRPr lang="en-US" altLang="zh-HK" dirty="0" smtClean="0"/>
              </a:p>
              <a:p>
                <a:endParaRPr lang="en-US" altLang="zh-HK" dirty="0"/>
              </a:p>
              <a:p>
                <a:endParaRPr lang="en-US" altLang="zh-HK" dirty="0" smtClean="0"/>
              </a:p>
              <a:p>
                <a:endParaRPr lang="en-US" altLang="zh-HK" dirty="0"/>
              </a:p>
              <a:p>
                <a:r>
                  <a:rPr lang="en-US" altLang="zh-HK" dirty="0"/>
                  <a:t>The particles position and velocity is related by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HK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HK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HK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HK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HK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m:rPr>
                        <m:nor/>
                      </m:rPr>
                      <a:rPr lang="en-US" altLang="zh-HK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HK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HK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en-US" altLang="zh-HK" i="1"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zh-HK" altLang="en-US" dirty="0"/>
                          <m:t> </m:t>
                        </m:r>
                      </m:sub>
                    </m:sSub>
                  </m:oMath>
                </a14:m>
                <a:endParaRPr lang="en-US" altLang="zh-HK" dirty="0"/>
              </a:p>
              <a:p>
                <a:r>
                  <a:rPr lang="en-US" altLang="zh-HK" dirty="0"/>
                  <a:t>And the momentum equation is that 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HK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HK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HK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HK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HK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zh-HK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HK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/>
                          </a:rPr>
                          <m:t>−(</m:t>
                        </m:r>
                        <m:f>
                          <m:fPr>
                            <m:ctrlPr>
                              <a:rPr lang="en-US" altLang="zh-HK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HK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zh-HK" altLang="en-US" i="1">
                                <a:latin typeface="Cambria Math"/>
                              </a:rPr>
                              <m:t>𝜌</m:t>
                            </m:r>
                          </m:den>
                        </m:f>
                        <m:r>
                          <a:rPr lang="zh-HK" altLang="en-US" i="1">
                            <a:latin typeface="Cambria Math"/>
                          </a:rPr>
                          <m:t>𝛻</m:t>
                        </m:r>
                        <m:r>
                          <a:rPr lang="en-US" altLang="zh-HK" i="1">
                            <a:latin typeface="Cambria Math"/>
                          </a:rPr>
                          <m:t>𝑃</m:t>
                        </m:r>
                        <m:r>
                          <a:rPr lang="en-US" altLang="zh-HK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altLang="zh-HK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HK" i="1">
                        <a:latin typeface="Cambria Math"/>
                      </a:rPr>
                      <m:t>+</m:t>
                    </m:r>
                    <m:r>
                      <a:rPr lang="en-US" altLang="zh-HK" i="1">
                        <a:latin typeface="Cambria Math"/>
                      </a:rPr>
                      <m:t>𝑔</m:t>
                    </m:r>
                    <m:r>
                      <a:rPr lang="en-US" altLang="zh-HK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HK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HK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HK" i="1">
                        <a:latin typeface="Cambria Math"/>
                      </a:rPr>
                      <m:t>)</m:t>
                    </m:r>
                  </m:oMath>
                </a14:m>
                <a:endParaRPr lang="zh-HK" altLang="en-US" dirty="0"/>
              </a:p>
              <a:p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979" y="1700808"/>
                <a:ext cx="7620000" cy="4800600"/>
              </a:xfrm>
              <a:blipFill rotWithShape="1">
                <a:blip r:embed="rId3" cstate="print"/>
                <a:stretch>
                  <a:fillRect t="-76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95" y="2132856"/>
            <a:ext cx="3517419" cy="17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767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SPH in GADGET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particles are advanced at a single time step, usually a group of particles are updated in a time ste</a:t>
            </a:r>
            <a:r>
              <a:rPr lang="en-US" dirty="0"/>
              <a:t>p</a:t>
            </a:r>
            <a:endParaRPr lang="en-US" dirty="0" smtClean="0"/>
          </a:p>
          <a:p>
            <a:r>
              <a:rPr lang="en-US" dirty="0" smtClean="0"/>
              <a:t>1.In First phase, the active particles </a:t>
            </a:r>
            <a:r>
              <a:rPr lang="en-US" i="1" dirty="0" smtClean="0"/>
              <a:t>index </a:t>
            </a:r>
            <a:r>
              <a:rPr lang="en-US" i="1" dirty="0" err="1" smtClean="0"/>
              <a:t>i</a:t>
            </a:r>
            <a:r>
              <a:rPr lang="en-US" dirty="0" smtClean="0"/>
              <a:t>  ( need a force update at current time step)</a:t>
            </a:r>
          </a:p>
          <a:p>
            <a:r>
              <a:rPr lang="en-US" dirty="0" smtClean="0"/>
              <a:t>2. neighboring  particle </a:t>
            </a:r>
            <a:r>
              <a:rPr lang="en-US" i="1" dirty="0" smtClean="0"/>
              <a:t>index j </a:t>
            </a:r>
            <a:r>
              <a:rPr lang="en-US" dirty="0" smtClean="0"/>
              <a:t>inside their smoothing radii are found, which the number, is kept exact(resulting lowest noise, conservation of energy)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3. for passive particles, density, internal energy and smooth length are predicted by their last update . Pressure is then find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221088"/>
            <a:ext cx="2304256" cy="104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4133130"/>
            <a:ext cx="3154789" cy="136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6072534"/>
            <a:ext cx="18859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869637"/>
              </p:ext>
            </p:extLst>
          </p:nvPr>
        </p:nvGraphicFramePr>
        <p:xfrm>
          <a:off x="5580112" y="3874609"/>
          <a:ext cx="2520280" cy="1602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99252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Hydrodynamic Acceleration</a:t>
            </a:r>
            <a:endParaRPr lang="zh-HK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37623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609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Dynamic tree updat</a:t>
            </a:r>
            <a:r>
              <a:rPr lang="en-US" altLang="zh-HK" dirty="0"/>
              <a:t>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Make sure you find all of your neighbor for interaction whenever |</a:t>
            </a:r>
            <a:r>
              <a:rPr lang="en-US" altLang="zh-HK" dirty="0" err="1"/>
              <a:t>r</a:t>
            </a:r>
            <a:r>
              <a:rPr lang="en-US" altLang="zh-HK" baseline="-25000" dirty="0" err="1"/>
              <a:t>ij</a:t>
            </a:r>
            <a:r>
              <a:rPr lang="en-US" altLang="zh-HK" dirty="0"/>
              <a:t>| &lt; max (</a:t>
            </a:r>
            <a:r>
              <a:rPr lang="en-US" altLang="zh-HK" dirty="0" err="1"/>
              <a:t>h</a:t>
            </a:r>
            <a:r>
              <a:rPr lang="en-US" altLang="zh-HK" baseline="-25000" dirty="0" err="1"/>
              <a:t>i</a:t>
            </a:r>
            <a:r>
              <a:rPr lang="en-US" altLang="zh-HK" dirty="0" err="1"/>
              <a:t>,h</a:t>
            </a:r>
            <a:r>
              <a:rPr lang="en-US" altLang="zh-HK" baseline="-25000" dirty="0" err="1"/>
              <a:t>j</a:t>
            </a:r>
            <a:r>
              <a:rPr lang="en-US" altLang="zh-HK" dirty="0"/>
              <a:t>) ( for momentum conservation)</a:t>
            </a:r>
          </a:p>
          <a:p>
            <a:r>
              <a:rPr lang="en-US" altLang="zh-HK" dirty="0" smtClean="0"/>
              <a:t>The particle are stored in a Tree structure </a:t>
            </a:r>
          </a:p>
          <a:p>
            <a:r>
              <a:rPr lang="en-US" altLang="zh-HK" dirty="0" smtClean="0"/>
              <a:t>Fraction of particle to be advanced is small , reconstruction of whole tree is expensive in time</a:t>
            </a:r>
          </a:p>
          <a:p>
            <a:r>
              <a:rPr lang="en-US" altLang="zh-HK" dirty="0" smtClean="0"/>
              <a:t>Tree node with center of mass position and velocity  are predicted instead of tree leaf</a:t>
            </a:r>
          </a:p>
          <a:p>
            <a:r>
              <a:rPr lang="en-US" altLang="zh-HK" dirty="0" smtClean="0"/>
              <a:t>Whenever the center of mass of tree node has moved more then  a fraction of side length, the node is updated </a:t>
            </a:r>
          </a:p>
          <a:p>
            <a:r>
              <a:rPr lang="en-US" altLang="zh-HK" dirty="0" smtClean="0"/>
              <a:t>Full reconstruction is carried out for ~0.1N is updated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21912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In </a:t>
            </a:r>
            <a:r>
              <a:rPr lang="en-US" altLang="zh-HK" dirty="0" err="1" smtClean="0"/>
              <a:t>comoving</a:t>
            </a:r>
            <a:r>
              <a:rPr lang="en-US" altLang="zh-HK" dirty="0" smtClean="0"/>
              <a:t> coordinate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Newton equation of motion : </a:t>
            </a:r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pPr marL="114300" indent="0">
              <a:buNone/>
            </a:pPr>
            <a:r>
              <a:rPr lang="en-US" altLang="zh-HK" dirty="0" smtClean="0"/>
              <a:t>For x is </a:t>
            </a:r>
            <a:r>
              <a:rPr lang="en-US" altLang="zh-HK" dirty="0" err="1" smtClean="0"/>
              <a:t>comoving</a:t>
            </a:r>
            <a:r>
              <a:rPr lang="en-US" altLang="zh-HK" dirty="0" smtClean="0"/>
              <a:t> coordinate, in a periodic boundary condition, </a:t>
            </a:r>
          </a:p>
          <a:p>
            <a:pPr marL="114300" indent="0">
              <a:buNone/>
            </a:pPr>
            <a:endParaRPr lang="en-US" altLang="zh-HK" dirty="0"/>
          </a:p>
          <a:p>
            <a:pPr marL="114300" indent="0">
              <a:buNone/>
            </a:pPr>
            <a:endParaRPr lang="en-US" altLang="zh-HK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132856"/>
            <a:ext cx="45624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3721219"/>
            <a:ext cx="34385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99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Comparison table</a:t>
            </a:r>
            <a:endParaRPr lang="zh-HK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638231"/>
              </p:ext>
            </p:extLst>
          </p:nvPr>
        </p:nvGraphicFramePr>
        <p:xfrm>
          <a:off x="457200" y="1600200"/>
          <a:ext cx="76200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536"/>
                <a:gridCol w="1872208"/>
                <a:gridCol w="1872208"/>
                <a:gridCol w="2137048"/>
              </a:tblGrid>
              <a:tr h="37084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ZEUS</a:t>
                      </a:r>
                      <a:r>
                        <a:rPr lang="en-US" altLang="zh-HK" baseline="0" dirty="0" smtClean="0"/>
                        <a:t> - MP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CASTRO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GADGET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Physics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MHD,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RHD,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Gravity,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HD,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RHD,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baseline="0" dirty="0" smtClean="0"/>
                        <a:t>Gravity,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Self-gravitation</a:t>
                      </a:r>
                      <a:r>
                        <a:rPr lang="en-US" altLang="zh-HK" baseline="0" dirty="0" smtClean="0"/>
                        <a:t> collision-less fluids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baseline="0" dirty="0" smtClean="0"/>
                        <a:t> in Expanding coordinate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Implementation on</a:t>
                      </a:r>
                      <a:r>
                        <a:rPr lang="en-US" altLang="zh-HK" baseline="0" dirty="0" smtClean="0"/>
                        <a:t> hydrodynamics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HK" baseline="0" dirty="0" err="1" smtClean="0"/>
                        <a:t>Eularian</a:t>
                      </a:r>
                      <a:endParaRPr lang="zh-HK" alt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Finite</a:t>
                      </a:r>
                      <a:r>
                        <a:rPr lang="en-US" altLang="zh-HK" baseline="0" dirty="0" smtClean="0"/>
                        <a:t> different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baseline="0" dirty="0" smtClean="0"/>
                        <a:t>Artificial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HK" baseline="0" dirty="0" err="1" smtClean="0"/>
                        <a:t>Eularian</a:t>
                      </a:r>
                      <a:endParaRPr lang="en-US" altLang="zh-HK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Finite</a:t>
                      </a:r>
                      <a:r>
                        <a:rPr lang="en-US" altLang="zh-HK" baseline="0" dirty="0" smtClean="0"/>
                        <a:t> Volume with Adaptive Mesh Refinement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err="1" smtClean="0"/>
                        <a:t>Lagrangian</a:t>
                      </a:r>
                      <a:endParaRPr lang="en-US" altLang="zh-HK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baseline="0" dirty="0" smtClean="0"/>
                        <a:t>SPH</a:t>
                      </a:r>
                      <a:endParaRPr lang="en-US" altLang="zh-HK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Additional acceleration from expanding coordinate</a:t>
                      </a:r>
                      <a:r>
                        <a:rPr lang="en-US" altLang="zh-HK" baseline="0" dirty="0" smtClean="0"/>
                        <a:t> </a:t>
                      </a:r>
                      <a:endParaRPr lang="en-US" altLang="zh-HK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 smtClean="0"/>
                        <a:t>Implementation</a:t>
                      </a:r>
                      <a:endParaRPr lang="zh-HK" altLang="en-US" dirty="0" smtClean="0"/>
                    </a:p>
                    <a:p>
                      <a:r>
                        <a:rPr lang="en-US" altLang="zh-HK" dirty="0" smtClean="0"/>
                        <a:t>on Gravity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GM/r</a:t>
                      </a:r>
                      <a:r>
                        <a:rPr lang="en-US" altLang="zh-HK" baseline="0" dirty="0" smtClean="0"/>
                        <a:t> potential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baseline="0" dirty="0" smtClean="0"/>
                        <a:t>Conjugate gradient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Constant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Monopole</a:t>
                      </a:r>
                      <a:r>
                        <a:rPr lang="en-US" altLang="zh-HK" baseline="0" dirty="0" smtClean="0"/>
                        <a:t> approx for radial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baseline="0" dirty="0" smtClean="0"/>
                        <a:t>Linear solver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Tree algorithm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None/>
                      </a:pPr>
                      <a:endParaRPr lang="en-US" altLang="zh-HK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HK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In </a:t>
            </a:r>
            <a:r>
              <a:rPr lang="en-US" altLang="zh-HK" dirty="0" smtClean="0"/>
              <a:t>co-moving </a:t>
            </a:r>
            <a:r>
              <a:rPr lang="en-US" altLang="zh-HK" dirty="0"/>
              <a:t>coordinate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The physics comes in the form of acceleration </a:t>
            </a:r>
            <a:endParaRPr lang="zh-HK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04864"/>
            <a:ext cx="43434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862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solidFill>
                  <a:schemeClr val="accent1">
                    <a:lumMod val="75000"/>
                  </a:schemeClr>
                </a:solidFill>
              </a:rPr>
              <a:t>Finite Different vs Finite Volume vs SPH</a:t>
            </a:r>
            <a:endParaRPr lang="zh-HK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364866"/>
              </p:ext>
            </p:extLst>
          </p:nvPr>
        </p:nvGraphicFramePr>
        <p:xfrm>
          <a:off x="457200" y="1600200"/>
          <a:ext cx="76200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Finite Different 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Finite Volume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SPH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Code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Zeus MP , 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CASTRO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GADGET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equation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Differential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Integrated</a:t>
                      </a:r>
                      <a:r>
                        <a:rPr lang="en-US" altLang="zh-HK" baseline="0" dirty="0" smtClean="0"/>
                        <a:t> 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??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Advantage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i="0" dirty="0" smtClean="0"/>
                        <a:t>Straight</a:t>
                      </a:r>
                      <a:r>
                        <a:rPr lang="en-US" altLang="zh-HK" i="0" baseline="0" dirty="0" smtClean="0"/>
                        <a:t> forward, easily modified and extended</a:t>
                      </a:r>
                      <a:endParaRPr lang="zh-HK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Keep</a:t>
                      </a:r>
                      <a:r>
                        <a:rPr lang="en-US" altLang="zh-HK" baseline="0" dirty="0" smtClean="0"/>
                        <a:t> conserved quantity conserve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Free from </a:t>
                      </a:r>
                      <a:r>
                        <a:rPr lang="en-US" altLang="zh-HK" dirty="0" smtClean="0"/>
                        <a:t>geometry</a:t>
                      </a:r>
                    </a:p>
                    <a:p>
                      <a:r>
                        <a:rPr lang="en-US" altLang="zh-HK" dirty="0" smtClean="0"/>
                        <a:t>Dynamic</a:t>
                      </a:r>
                      <a:r>
                        <a:rPr lang="en-US" altLang="zh-HK" baseline="0" dirty="0" smtClean="0"/>
                        <a:t> in range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disadvantage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For specific </a:t>
                      </a:r>
                      <a:r>
                        <a:rPr lang="en-US" altLang="zh-HK" dirty="0" smtClean="0"/>
                        <a:t>geometry</a:t>
                      </a:r>
                    </a:p>
                    <a:p>
                      <a:r>
                        <a:rPr lang="en-US" altLang="zh-HK" dirty="0" smtClean="0"/>
                        <a:t>At discontinuities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Difficult</a:t>
                      </a:r>
                      <a:r>
                        <a:rPr lang="en-US" altLang="zh-HK" baseline="0" dirty="0" smtClean="0"/>
                        <a:t> to add physics in general </a:t>
                      </a:r>
                      <a:endParaRPr lang="zh-HK" altLang="en-US" dirty="0" smtClean="0"/>
                    </a:p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Not a good way to resolve</a:t>
                      </a:r>
                      <a:r>
                        <a:rPr lang="en-US" altLang="zh-HK" baseline="0" dirty="0" smtClean="0"/>
                        <a:t> wave </a:t>
                      </a:r>
                      <a:endParaRPr lang="zh-HK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 smtClean="0"/>
              <a:t>CCSNe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The CASTRO code was adapted to simulate the Core collapse supernova</a:t>
            </a:r>
          </a:p>
          <a:p>
            <a:r>
              <a:rPr lang="en-US" altLang="zh-HK" dirty="0" smtClean="0"/>
              <a:t>To test that if the Shock was driven by the neutrino-driven convection or standing accretion shock instability</a:t>
            </a:r>
          </a:p>
          <a:p>
            <a:r>
              <a:rPr lang="en-US" altLang="zh-HK" dirty="0" smtClean="0"/>
              <a:t>Simulation size : largest 10000km with resolution 32km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252827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HK" dirty="0" smtClean="0"/>
              <a:t>Λ</a:t>
            </a:r>
            <a:r>
              <a:rPr lang="en-US" altLang="zh-HK" dirty="0" smtClean="0"/>
              <a:t>CDM Simulation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r>
              <a:rPr lang="en-US" dirty="0" smtClean="0"/>
              <a:t>N = 2160</a:t>
            </a:r>
            <a:r>
              <a:rPr lang="en-US" baseline="30000" dirty="0" smtClean="0"/>
              <a:t>3 </a:t>
            </a:r>
            <a:r>
              <a:rPr lang="en-US" dirty="0" smtClean="0"/>
              <a:t> ~1 x 10</a:t>
            </a:r>
            <a:r>
              <a:rPr lang="en-US" baseline="30000" dirty="0" smtClean="0"/>
              <a:t>10</a:t>
            </a:r>
            <a:r>
              <a:rPr lang="en-US" dirty="0" smtClean="0"/>
              <a:t> </a:t>
            </a:r>
            <a:r>
              <a:rPr lang="en-US" dirty="0" smtClean="0"/>
              <a:t>particles</a:t>
            </a:r>
          </a:p>
          <a:p>
            <a:r>
              <a:rPr lang="en-US" dirty="0" smtClean="0"/>
              <a:t>Mass of particle 8.6 x 10</a:t>
            </a:r>
            <a:r>
              <a:rPr lang="en-US" baseline="30000" dirty="0" smtClean="0"/>
              <a:t>8</a:t>
            </a:r>
            <a:r>
              <a:rPr lang="en-US" dirty="0" smtClean="0"/>
              <a:t>h</a:t>
            </a:r>
            <a:r>
              <a:rPr lang="en-US" baseline="30000" dirty="0" smtClean="0"/>
              <a:t>-1</a:t>
            </a:r>
            <a:r>
              <a:rPr lang="en-US" dirty="0" smtClean="0"/>
              <a:t>M</a:t>
            </a:r>
            <a:r>
              <a:rPr lang="en-US" baseline="-25000" dirty="0" smtClean="0"/>
              <a:t>©</a:t>
            </a:r>
            <a:endParaRPr lang="en-US" baseline="-25000" dirty="0" smtClean="0"/>
          </a:p>
          <a:p>
            <a:r>
              <a:rPr lang="en-US" dirty="0" smtClean="0"/>
              <a:t>Box size z=127 to present in a cube </a:t>
            </a:r>
            <a:r>
              <a:rPr lang="en-US" dirty="0" smtClean="0"/>
              <a:t>500 h</a:t>
            </a:r>
            <a:r>
              <a:rPr lang="en-US" baseline="30000" dirty="0" smtClean="0"/>
              <a:t>-1</a:t>
            </a:r>
            <a:r>
              <a:rPr lang="en-US" dirty="0" smtClean="0"/>
              <a:t>Mpc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 with Gaussian random </a:t>
            </a:r>
            <a:r>
              <a:rPr lang="en-US" dirty="0" smtClean="0"/>
              <a:t>field</a:t>
            </a:r>
          </a:p>
          <a:p>
            <a:r>
              <a:rPr lang="en-US" dirty="0" err="1" smtClean="0"/>
              <a:t>Ω</a:t>
            </a:r>
            <a:r>
              <a:rPr lang="en-US" baseline="-25000" dirty="0" err="1" smtClean="0"/>
              <a:t>m</a:t>
            </a:r>
            <a:r>
              <a:rPr lang="en-US" dirty="0"/>
              <a:t>=</a:t>
            </a:r>
            <a:r>
              <a:rPr lang="el-GR" dirty="0" smtClean="0"/>
              <a:t>Ω</a:t>
            </a:r>
            <a:r>
              <a:rPr lang="en-US" baseline="-25000" dirty="0" err="1" smtClean="0"/>
              <a:t>dm</a:t>
            </a:r>
            <a:r>
              <a:rPr lang="en-US" dirty="0" smtClean="0"/>
              <a:t>+</a:t>
            </a:r>
            <a:r>
              <a:rPr lang="el-GR" dirty="0" smtClean="0"/>
              <a:t>Ω</a:t>
            </a:r>
            <a:r>
              <a:rPr lang="en-US" baseline="-25000" dirty="0" smtClean="0"/>
              <a:t>b</a:t>
            </a:r>
            <a:r>
              <a:rPr lang="en-US" dirty="0" smtClean="0"/>
              <a:t> = 0.25</a:t>
            </a:r>
          </a:p>
          <a:p>
            <a:r>
              <a:rPr lang="en-US" altLang="zh-HK" dirty="0" smtClean="0"/>
              <a:t>Ω</a:t>
            </a:r>
            <a:r>
              <a:rPr lang="el-GR" altLang="zh-HK" dirty="0"/>
              <a:t> </a:t>
            </a:r>
            <a:r>
              <a:rPr lang="el-GR" altLang="zh-HK" baseline="-25000" dirty="0" smtClean="0"/>
              <a:t>Λ</a:t>
            </a:r>
            <a:r>
              <a:rPr lang="en-US" altLang="zh-HK" dirty="0" smtClean="0"/>
              <a:t> = 0.75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7620000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Appendix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827056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Brio and Wu proposed this problem in their paper (1988) </a:t>
            </a:r>
          </a:p>
          <a:p>
            <a:r>
              <a:rPr lang="en-US" dirty="0" smtClean="0"/>
              <a:t>Which is a shock tube with magnetic field</a:t>
            </a:r>
          </a:p>
          <a:p>
            <a:r>
              <a:rPr lang="en-US" dirty="0" smtClean="0"/>
              <a:t>This problem in included in the ZEUS –MP code as standard test</a:t>
            </a:r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 tube  - background 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886200"/>
            <a:ext cx="2895600" cy="118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problem is with two discontinuous</a:t>
            </a:r>
          </a:p>
          <a:p>
            <a:r>
              <a:rPr lang="en-US" sz="2400" dirty="0" smtClean="0"/>
              <a:t>1D problem</a:t>
            </a:r>
          </a:p>
          <a:p>
            <a:r>
              <a:rPr lang="en-US" sz="2400" dirty="0" smtClean="0"/>
              <a:t>For </a:t>
            </a:r>
            <a:r>
              <a:rPr lang="el-GR" sz="2400" dirty="0" smtClean="0"/>
              <a:t>γ</a:t>
            </a:r>
            <a:r>
              <a:rPr lang="en-US" sz="2400" dirty="0" smtClean="0"/>
              <a:t> = 2 gas</a:t>
            </a:r>
          </a:p>
          <a:p>
            <a:r>
              <a:rPr lang="en-US" sz="2400" dirty="0" smtClean="0"/>
              <a:t>Left :   (P,</a:t>
            </a:r>
            <a:r>
              <a:rPr lang="el-GR" sz="2400" dirty="0" smtClean="0"/>
              <a:t>ρ</a:t>
            </a:r>
            <a:r>
              <a:rPr lang="en-US" sz="2400" dirty="0" smtClean="0"/>
              <a:t>,</a:t>
            </a:r>
            <a:r>
              <a:rPr lang="en-US" sz="2400" dirty="0" err="1" smtClean="0"/>
              <a:t>Bx,By,Bz</a:t>
            </a:r>
            <a:r>
              <a:rPr lang="en-US" sz="2400" dirty="0" smtClean="0"/>
              <a:t> ) = (1.0, 1.0,0.75,0.6,0.8)</a:t>
            </a:r>
          </a:p>
          <a:p>
            <a:r>
              <a:rPr lang="en-US" sz="2400" dirty="0" smtClean="0"/>
              <a:t>Right : (P,</a:t>
            </a:r>
            <a:r>
              <a:rPr lang="el-GR" sz="2400" dirty="0" smtClean="0"/>
              <a:t>ρ</a:t>
            </a:r>
            <a:r>
              <a:rPr lang="en-US" sz="2400" dirty="0" smtClean="0"/>
              <a:t>,</a:t>
            </a:r>
            <a:r>
              <a:rPr lang="en-US" sz="2400" dirty="0" err="1" smtClean="0"/>
              <a:t>Bx,By,Bz</a:t>
            </a:r>
            <a:r>
              <a:rPr lang="en-US" sz="2400" dirty="0" smtClean="0"/>
              <a:t> ) = (0.1, 0.125,0.75,-0.6,-0.8)</a:t>
            </a:r>
          </a:p>
          <a:p>
            <a:r>
              <a:rPr lang="en-US" sz="2400" dirty="0" smtClean="0"/>
              <a:t>800 Zone ,run from t = 0 to t = 100</a:t>
            </a:r>
          </a:p>
          <a:p>
            <a:r>
              <a:rPr lang="en-US" sz="2400" dirty="0" smtClean="0"/>
              <a:t>outflow boundary condition</a:t>
            </a:r>
            <a:endParaRPr 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 tube - Setup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04800"/>
            <a:ext cx="2895600" cy="118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Occur when there is a velocity difference across interface of two fluids </a:t>
            </a:r>
          </a:p>
          <a:p>
            <a:r>
              <a:rPr lang="en-US" sz="2000" dirty="0" smtClean="0"/>
              <a:t>The proof is not given here, but the step</a:t>
            </a:r>
          </a:p>
          <a:p>
            <a:pPr lvl="1"/>
            <a:r>
              <a:rPr lang="en-US" sz="2000" dirty="0" smtClean="0"/>
              <a:t>A scalar flow is used to perturb the velocity of particle at  boundary</a:t>
            </a:r>
          </a:p>
          <a:p>
            <a:pPr lvl="1"/>
            <a:r>
              <a:rPr lang="en-US" sz="2000" dirty="0" smtClean="0"/>
              <a:t>Only linear terms are kept</a:t>
            </a:r>
          </a:p>
          <a:p>
            <a:pPr lvl="1"/>
            <a:r>
              <a:rPr lang="en-US" sz="2000" dirty="0" smtClean="0"/>
              <a:t>the pressure is kept continuous at boundary</a:t>
            </a:r>
          </a:p>
          <a:p>
            <a:pPr lvl="1"/>
            <a:r>
              <a:rPr lang="en-US" sz="2000" dirty="0" smtClean="0"/>
              <a:t>Find the dispersion relation</a:t>
            </a:r>
          </a:p>
          <a:p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KH instability- background(incomplete)</a:t>
            </a:r>
            <a:endParaRPr 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410200"/>
            <a:ext cx="5486400" cy="70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GADGET – N-Body time integration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Practically, Particle are updated in  a group, which selected at the lower end of the timeline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71738"/>
            <a:ext cx="13525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03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Physics in common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4752528" cy="4800600"/>
          </a:xfrm>
        </p:spPr>
        <p:txBody>
          <a:bodyPr>
            <a:normAutofit/>
          </a:bodyPr>
          <a:lstStyle/>
          <a:p>
            <a:r>
              <a:rPr lang="en-US" altLang="zh-HK" dirty="0" smtClean="0"/>
              <a:t>They are playing with fluid and self gravity ! </a:t>
            </a:r>
          </a:p>
          <a:p>
            <a:r>
              <a:rPr lang="en-US" altLang="zh-HK" dirty="0" smtClean="0"/>
              <a:t>A fluid are continuum description of flow of huge amount of particles, where their mean free path &lt;&lt; dimension of system</a:t>
            </a:r>
          </a:p>
          <a:p>
            <a:r>
              <a:rPr lang="en-US" altLang="zh-HK" dirty="0" smtClean="0"/>
              <a:t>They will deform upon stress applied on them </a:t>
            </a:r>
          </a:p>
          <a:p>
            <a:r>
              <a:rPr lang="en-US" altLang="zh-HK" dirty="0" smtClean="0"/>
              <a:t>We can write down the differential equation which represent the conservation of </a:t>
            </a:r>
            <a:r>
              <a:rPr lang="en-US" altLang="zh-HK" u="sng" dirty="0" smtClean="0"/>
              <a:t>Mass, Momentum </a:t>
            </a:r>
            <a:r>
              <a:rPr lang="en-US" altLang="zh-HK" dirty="0" smtClean="0"/>
              <a:t>and</a:t>
            </a:r>
            <a:r>
              <a:rPr lang="en-US" altLang="zh-HK" u="sng" dirty="0" smtClean="0"/>
              <a:t> Energy , </a:t>
            </a:r>
            <a:r>
              <a:rPr lang="en-US" altLang="zh-HK" dirty="0" smtClean="0"/>
              <a:t>as</a:t>
            </a:r>
            <a:r>
              <a:rPr lang="en-US" altLang="zh-HK" dirty="0"/>
              <a:t> </a:t>
            </a:r>
            <a:r>
              <a:rPr lang="en-US" altLang="zh-HK" dirty="0" smtClean="0"/>
              <a:t>well as the </a:t>
            </a:r>
            <a:r>
              <a:rPr lang="en-US" altLang="zh-HK" u="sng" dirty="0" smtClean="0"/>
              <a:t>gravitation equation  </a:t>
            </a:r>
            <a:endParaRPr lang="zh-HK" altLang="en-US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196752"/>
            <a:ext cx="2592288" cy="262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3" y="4005064"/>
            <a:ext cx="2160240" cy="44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869160"/>
            <a:ext cx="293518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875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B-H algorithm – Tree construction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Technical difficulty when gravity is softened</a:t>
            </a:r>
          </a:p>
          <a:p>
            <a:r>
              <a:rPr lang="en-US" altLang="zh-HK" dirty="0" smtClean="0"/>
              <a:t>In high density zone, it is possible that the branch is “closed” when and r&lt;h</a:t>
            </a:r>
          </a:p>
          <a:p>
            <a:r>
              <a:rPr lang="en-US" altLang="zh-HK" dirty="0" smtClean="0"/>
              <a:t>Need </a:t>
            </a:r>
            <a:r>
              <a:rPr lang="en-US" altLang="zh-HK" dirty="0" err="1" smtClean="0"/>
              <a:t>multipole</a:t>
            </a:r>
            <a:r>
              <a:rPr lang="en-US" altLang="zh-HK" dirty="0" smtClean="0"/>
              <a:t> moments of softened gravitation(???)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2121006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GADGET – Neighbor Search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find all of your neighbor for interaction whenever |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ij</a:t>
            </a:r>
            <a:r>
              <a:rPr lang="en-US" dirty="0" smtClean="0"/>
              <a:t>| &lt; max (</a:t>
            </a:r>
            <a:r>
              <a:rPr lang="en-US" dirty="0" err="1" smtClean="0"/>
              <a:t>h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,h</a:t>
            </a:r>
            <a:r>
              <a:rPr lang="en-US" baseline="-25000" dirty="0" err="1" smtClean="0"/>
              <a:t>j</a:t>
            </a:r>
            <a:r>
              <a:rPr lang="en-US" dirty="0" smtClean="0"/>
              <a:t>) ( for momentum conservation)</a:t>
            </a:r>
          </a:p>
          <a:p>
            <a:r>
              <a:rPr lang="en-US" dirty="0" smtClean="0"/>
              <a:t>Method 1 : find all neighbor of </a:t>
            </a:r>
            <a:r>
              <a:rPr lang="en-US" dirty="0" err="1" smtClean="0"/>
              <a:t>i</a:t>
            </a:r>
            <a:r>
              <a:rPr lang="en-US" dirty="0" smtClean="0"/>
              <a:t> inside h</a:t>
            </a:r>
            <a:r>
              <a:rPr lang="en-US" baseline="-25000" dirty="0" smtClean="0"/>
              <a:t>i</a:t>
            </a:r>
            <a:r>
              <a:rPr lang="en-US" dirty="0" smtClean="0"/>
              <a:t> and add additional  force term for missing interaction term </a:t>
            </a:r>
          </a:p>
          <a:p>
            <a:pPr lvl="1"/>
            <a:r>
              <a:rPr lang="en-US" dirty="0" smtClean="0"/>
              <a:t>Disadvantage : all particle needed to update in the time step</a:t>
            </a:r>
          </a:p>
          <a:p>
            <a:r>
              <a:rPr lang="en-US" dirty="0" smtClean="0"/>
              <a:t>Method 2 : Native way </a:t>
            </a:r>
          </a:p>
          <a:p>
            <a:pPr lvl="1"/>
            <a:r>
              <a:rPr lang="en-US" dirty="0" smtClean="0"/>
              <a:t>Slow, big-O goes with N</a:t>
            </a:r>
            <a:r>
              <a:rPr lang="en-US" baseline="30000" dirty="0" smtClean="0"/>
              <a:t>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Method 3 : Range search, search grid scan through the area and establish link list (???)</a:t>
            </a:r>
          </a:p>
          <a:p>
            <a:pPr lvl="1"/>
            <a:r>
              <a:rPr lang="en-US" dirty="0" smtClean="0"/>
              <a:t>Slow in clustered distribution, search grid size change a lot</a:t>
            </a:r>
          </a:p>
          <a:p>
            <a:r>
              <a:rPr lang="en-US" dirty="0" smtClean="0"/>
              <a:t>Method 4 : walk a tree again 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97904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GADGET – Neighbor Tree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cell is opened if it spatial overlap with the rectangular search area,</a:t>
            </a:r>
          </a:p>
          <a:p>
            <a:r>
              <a:rPr lang="en-US" dirty="0" smtClean="0"/>
              <a:t>Walk until one particle, the particle is added to link list,</a:t>
            </a:r>
          </a:p>
          <a:p>
            <a:r>
              <a:rPr lang="en-US" dirty="0" smtClean="0"/>
              <a:t>If the whole cell is inside search range, then all particles are added to the list, branch terminated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571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GADGET – Neighbor search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60848"/>
            <a:ext cx="60198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789040"/>
            <a:ext cx="57150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56562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– N-Body time 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HK" dirty="0"/>
          </a:p>
          <a:p>
            <a:r>
              <a:rPr lang="en-US" altLang="zh-HK" dirty="0" smtClean="0"/>
              <a:t>Predicted time in                         </a:t>
            </a:r>
            <a:r>
              <a:rPr lang="en-US" altLang="zh-HK" dirty="0" smtClean="0">
                <a:solidFill>
                  <a:srgbClr val="FF0000"/>
                </a:solidFill>
              </a:rPr>
              <a:t>(first order accuracy)</a:t>
            </a:r>
          </a:p>
          <a:p>
            <a:r>
              <a:rPr lang="en-US" altLang="zh-HK" dirty="0" err="1" smtClean="0"/>
              <a:t>Definf</a:t>
            </a:r>
            <a:r>
              <a:rPr lang="en-US" altLang="zh-HK" dirty="0" smtClean="0"/>
              <a:t> </a:t>
            </a:r>
            <a:r>
              <a:rPr lang="en-US" altLang="zh-HK" dirty="0" err="1" smtClean="0"/>
              <a:t>taup</a:t>
            </a:r>
            <a:r>
              <a:rPr lang="en-US" altLang="zh-HK" dirty="0" smtClean="0"/>
              <a:t> =                       ,which is the </a:t>
            </a:r>
            <a:r>
              <a:rPr lang="en-US" altLang="zh-HK" dirty="0" smtClean="0">
                <a:solidFill>
                  <a:srgbClr val="FF0000"/>
                </a:solidFill>
              </a:rPr>
              <a:t>new time of system</a:t>
            </a:r>
          </a:p>
          <a:p>
            <a:endParaRPr lang="en-US" altLang="zh-HK" dirty="0" smtClean="0"/>
          </a:p>
          <a:p>
            <a:r>
              <a:rPr lang="en-US" altLang="zh-HK" dirty="0"/>
              <a:t>Gravitation softening – suppress large angle scattering</a:t>
            </a:r>
          </a:p>
          <a:p>
            <a:r>
              <a:rPr lang="en-US" altLang="zh-HK" dirty="0"/>
              <a:t>Introduces a lower spatial resolution cut-off</a:t>
            </a:r>
          </a:p>
          <a:p>
            <a:endParaRPr lang="zh-HK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8"/>
            <a:ext cx="1462659" cy="36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830" y="2492896"/>
            <a:ext cx="13906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72" y="4077072"/>
            <a:ext cx="2491408" cy="2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1412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fourier</a:t>
            </a:r>
            <a:r>
              <a:rPr lang="en-US" dirty="0" smtClean="0"/>
              <a:t> solve gravity?</a:t>
            </a:r>
          </a:p>
          <a:p>
            <a:r>
              <a:rPr lang="en-US" dirty="0" smtClean="0"/>
              <a:t>Big o  notation - provides an upper bound on the growth rate of the function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ZEUS – MP : Additional Physics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4464496" cy="4800600"/>
          </a:xfrm>
        </p:spPr>
        <p:txBody>
          <a:bodyPr/>
          <a:lstStyle/>
          <a:p>
            <a:r>
              <a:rPr lang="en-US" altLang="zh-HK" dirty="0" smtClean="0"/>
              <a:t>Magnetic field, Multispecies, </a:t>
            </a:r>
            <a:r>
              <a:rPr lang="en-US" altLang="zh-HK" strike="sngStrike" dirty="0" smtClean="0"/>
              <a:t>radiatio</a:t>
            </a:r>
            <a:r>
              <a:rPr lang="en-US" altLang="zh-HK" dirty="0" smtClean="0"/>
              <a:t>n</a:t>
            </a:r>
          </a:p>
          <a:p>
            <a:endParaRPr lang="zh-HK" alt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060848"/>
            <a:ext cx="4376682" cy="345638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55576" y="422108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 MHD</a:t>
            </a:r>
          </a:p>
          <a:p>
            <a:r>
              <a:rPr lang="en-US" dirty="0" smtClean="0"/>
              <a:t>Conductivity is very high </a:t>
            </a:r>
            <a:endParaRPr lang="en-US" dirty="0"/>
          </a:p>
        </p:txBody>
      </p:sp>
      <p:cxnSp>
        <p:nvCxnSpPr>
          <p:cNvPr id="7" name="直線單箭頭接點 6"/>
          <p:cNvCxnSpPr>
            <a:stCxn id="5" idx="3"/>
          </p:cNvCxnSpPr>
          <p:nvPr/>
        </p:nvCxnSpPr>
        <p:spPr>
          <a:xfrm flipV="1">
            <a:off x="2843808" y="4221088"/>
            <a:ext cx="2304256" cy="4616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597639" y="3784862"/>
            <a:ext cx="352839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55576" y="32849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Radiation energy</a:t>
            </a:r>
            <a:endParaRPr lang="en-US" dirty="0"/>
          </a:p>
        </p:txBody>
      </p:sp>
      <p:cxnSp>
        <p:nvCxnSpPr>
          <p:cNvPr id="12" name="直線單箭頭接點 11"/>
          <p:cNvCxnSpPr>
            <a:stCxn id="11" idx="3"/>
          </p:cNvCxnSpPr>
          <p:nvPr/>
        </p:nvCxnSpPr>
        <p:spPr>
          <a:xfrm>
            <a:off x="2843808" y="3469650"/>
            <a:ext cx="1584176" cy="319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CASTRO : Additional Physics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800600"/>
          </a:xfrm>
        </p:spPr>
        <p:txBody>
          <a:bodyPr/>
          <a:lstStyle/>
          <a:p>
            <a:r>
              <a:rPr lang="en-US" dirty="0" smtClean="0"/>
              <a:t>Nuclear reaction, </a:t>
            </a:r>
            <a:r>
              <a:rPr lang="en-US" strike="sngStrike" dirty="0" smtClean="0"/>
              <a:t>radiation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ext</a:t>
            </a:r>
            <a:r>
              <a:rPr lang="en-US" baseline="-25000" dirty="0" smtClean="0"/>
              <a:t> </a:t>
            </a:r>
            <a:r>
              <a:rPr lang="en-US" dirty="0" smtClean="0"/>
              <a:t>are user define source term</a:t>
            </a:r>
          </a:p>
          <a:p>
            <a:r>
              <a:rPr lang="en-US" dirty="0" smtClean="0"/>
              <a:t>Nuclear reaction is written in terms of evolution of mass fraction </a:t>
            </a:r>
            <a:endParaRPr lang="en-US" baseline="30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3528392" cy="39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GADGET : Additional Physics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The GADGET is aimed at simulating large scale event such as the formation of galaxy or quasar, therefore it have to take care </a:t>
            </a:r>
            <a:r>
              <a:rPr lang="en-US" altLang="zh-HK" dirty="0" smtClean="0"/>
              <a:t>of dark matter, and the expansion of universe </a:t>
            </a:r>
          </a:p>
          <a:p>
            <a:r>
              <a:rPr lang="en-US" altLang="zh-HK" dirty="0" smtClean="0"/>
              <a:t>Dark </a:t>
            </a:r>
            <a:r>
              <a:rPr lang="en-US" altLang="zh-HK" dirty="0"/>
              <a:t>matter that is </a:t>
            </a:r>
            <a:r>
              <a:rPr lang="en-US" altLang="zh-HK" dirty="0" err="1"/>
              <a:t>collisionless</a:t>
            </a:r>
            <a:r>
              <a:rPr lang="en-US" altLang="zh-HK" dirty="0"/>
              <a:t> and interacts only via gravity, and baryonic material which is a collisional fluid, coupled to dark matter only via gravity</a:t>
            </a:r>
            <a:endParaRPr lang="zh-HK" altLang="en-US" dirty="0"/>
          </a:p>
          <a:p>
            <a:r>
              <a:rPr lang="en-US" dirty="0" err="1" smtClean="0"/>
              <a:t>Collisionless</a:t>
            </a:r>
            <a:r>
              <a:rPr lang="en-US" dirty="0" smtClean="0"/>
              <a:t> fluid dynamics</a:t>
            </a:r>
          </a:p>
          <a:p>
            <a:r>
              <a:rPr lang="en-US" dirty="0" smtClean="0"/>
              <a:t>Expanding universe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9972</TotalTime>
  <Words>2696</Words>
  <Application>Microsoft Office PowerPoint</Application>
  <PresentationFormat>On-screen Show (4:3)</PresentationFormat>
  <Paragraphs>442</Paragraphs>
  <Slides>65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Adjacency</vt:lpstr>
      <vt:lpstr>Wine Tasting of Various Simulation Code</vt:lpstr>
      <vt:lpstr>List of Reference Paper &amp; Book</vt:lpstr>
      <vt:lpstr>Content</vt:lpstr>
      <vt:lpstr>Why put the 3 code together ?</vt:lpstr>
      <vt:lpstr>Comparison table</vt:lpstr>
      <vt:lpstr>Physics in common</vt:lpstr>
      <vt:lpstr>ZEUS – MP : Additional Physics</vt:lpstr>
      <vt:lpstr>CASTRO : Additional Physics</vt:lpstr>
      <vt:lpstr>GADGET : Additional Physics</vt:lpstr>
      <vt:lpstr>GADGET - Additional Physics </vt:lpstr>
      <vt:lpstr>GADGET - Additional Physics </vt:lpstr>
      <vt:lpstr>ZEUS – MP </vt:lpstr>
      <vt:lpstr>ZEUS – MP on HD </vt:lpstr>
      <vt:lpstr>HD – Operator Splitting</vt:lpstr>
      <vt:lpstr>HD – Operator Splitting</vt:lpstr>
      <vt:lpstr>HD – the staggered mesh</vt:lpstr>
      <vt:lpstr>HD- the transport step</vt:lpstr>
      <vt:lpstr>ZEUS- MP - Workflow</vt:lpstr>
      <vt:lpstr>BW tube </vt:lpstr>
      <vt:lpstr>Example-KH instability</vt:lpstr>
      <vt:lpstr>CASTRO</vt:lpstr>
      <vt:lpstr>CASTRO on HD </vt:lpstr>
      <vt:lpstr>Conservation form for 1D system</vt:lpstr>
      <vt:lpstr>Integration form of conservation law </vt:lpstr>
      <vt:lpstr>First Order Godunov's scheme</vt:lpstr>
      <vt:lpstr>Similar ?</vt:lpstr>
      <vt:lpstr>Riemann Solver</vt:lpstr>
      <vt:lpstr>Discussion on Godunov's scheme and  Riemann Solver</vt:lpstr>
      <vt:lpstr>HD - Castro </vt:lpstr>
      <vt:lpstr>Castro on HD</vt:lpstr>
      <vt:lpstr>Constructing the Flux</vt:lpstr>
      <vt:lpstr>CASTRO : AMR</vt:lpstr>
      <vt:lpstr>CASTRO : AMR</vt:lpstr>
      <vt:lpstr>GADGET</vt:lpstr>
      <vt:lpstr>GADGET</vt:lpstr>
      <vt:lpstr>GADGET – On Gravity </vt:lpstr>
      <vt:lpstr>Barnes and Hut(1986)  </vt:lpstr>
      <vt:lpstr>B-H algorithm – Tree construction</vt:lpstr>
      <vt:lpstr>B-H algorithm  - Force computation</vt:lpstr>
      <vt:lpstr>B-H algorithm  - Force computation</vt:lpstr>
      <vt:lpstr>B-H algorithm  - Force computation</vt:lpstr>
      <vt:lpstr>B-H algorithm discussion</vt:lpstr>
      <vt:lpstr>GADGET – individual time integration</vt:lpstr>
      <vt:lpstr>Basic of  Smoothed particle hydrodynamics</vt:lpstr>
      <vt:lpstr>Basic  SPH</vt:lpstr>
      <vt:lpstr>SPH in GADGET</vt:lpstr>
      <vt:lpstr>Hydrodynamic Acceleration</vt:lpstr>
      <vt:lpstr>Dynamic tree update</vt:lpstr>
      <vt:lpstr>In comoving coordinate </vt:lpstr>
      <vt:lpstr>In co-moving coordinate </vt:lpstr>
      <vt:lpstr>Finite Different vs Finite Volume vs SPH</vt:lpstr>
      <vt:lpstr>CCSNe</vt:lpstr>
      <vt:lpstr>ΛCDM Simulation</vt:lpstr>
      <vt:lpstr>The End </vt:lpstr>
      <vt:lpstr>Appendix</vt:lpstr>
      <vt:lpstr>BW tube  - background </vt:lpstr>
      <vt:lpstr>BW tube - Setup</vt:lpstr>
      <vt:lpstr>KH instability- background(incomplete)</vt:lpstr>
      <vt:lpstr>GADGET – N-Body time integration</vt:lpstr>
      <vt:lpstr>B-H algorithm – Tree construction</vt:lpstr>
      <vt:lpstr>GADGET – Neighbor Search </vt:lpstr>
      <vt:lpstr>GADGET – Neighbor Tree</vt:lpstr>
      <vt:lpstr>GADGET – Neighbor search</vt:lpstr>
      <vt:lpstr>GADGET – N-Body time integration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Tasting of Various Simulation Code</dc:title>
  <dc:creator>PHY326</dc:creator>
  <cp:lastModifiedBy>PHY326</cp:lastModifiedBy>
  <cp:revision>291</cp:revision>
  <dcterms:created xsi:type="dcterms:W3CDTF">2015-04-23T04:49:14Z</dcterms:created>
  <dcterms:modified xsi:type="dcterms:W3CDTF">2015-05-13T05:09:06Z</dcterms:modified>
</cp:coreProperties>
</file>