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FAE5-7F9C-4B4B-BD7B-3D1B4D479079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5FEAC-EF56-49D5-A8C2-07EB3C47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8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DC15-A7A5-4EB9-B550-6494C641C722}" type="datetime1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610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4D33-C345-4039-AD84-F6BB3A94AC1B}" type="datetime1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7652-1897-4260-A53E-DDE42D9CEADD}" type="datetime1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6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6325-2C28-41F6-823B-1A2E5EA0331F}" type="datetime1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5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E4DE-5620-4736-B036-8095FB113F19}" type="datetime1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5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3E9C-4769-4775-997B-C24F3BA7929C}" type="datetime1">
              <a:rPr lang="en-IN" smtClean="0"/>
              <a:t>09-05-2016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0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D3E0-200C-44E8-9F60-47DD1983576C}" type="datetime1">
              <a:rPr lang="en-IN" smtClean="0"/>
              <a:t>09-05-2016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2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E538-CF6F-48EC-871C-BF1847C37CE3}" type="datetime1">
              <a:rPr lang="en-IN" smtClean="0"/>
              <a:t>09-05-2016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2E8-3345-42D1-9604-9B2ACFA2B9E6}" type="datetime1">
              <a:rPr lang="en-IN" smtClean="0"/>
              <a:t>09-05-2016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DB6A-2BEE-4DE3-BB20-56C73B529787}" type="datetime1">
              <a:rPr lang="en-IN" smtClean="0"/>
              <a:t>09-05-2016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6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1D4-8D42-44B8-AFA6-7E11BA54F716}" type="datetime1">
              <a:rPr lang="en-IN" smtClean="0"/>
              <a:t>09-05-2016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5D16-5864-4DB6-BD9F-CB4B927D2D41}" type="datetime1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AT&amp;T Proprietary (Internal Use Only) Not for use or disclosure outside the AT&amp;T companies except under written agreement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328-5605-4208-A155-1C2A88210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6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6200" y="2590800"/>
            <a:ext cx="899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66896"/>
            <a:ext cx="1734469" cy="613063"/>
          </a:xfrm>
          <a:prstGeom prst="rect">
            <a:avLst/>
          </a:prstGeom>
        </p:spPr>
      </p:pic>
      <p:pic>
        <p:nvPicPr>
          <p:cNvPr id="1026" name="Picture 2" descr="D:\Website\school\Silverleafsolutions\client\img\Intel_Secur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48061"/>
            <a:ext cx="1520145" cy="41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ebsite\school\Silverleafsolutions\client\img\BP Colour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52722"/>
            <a:ext cx="1473932" cy="4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ebsite\school\Silverleafsolutions\client\img\microsof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08458"/>
            <a:ext cx="971550" cy="5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0035~1\AppData\Local\Temp\Rar$DR57.2102\avayaredttra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892525"/>
            <a:ext cx="1415016" cy="40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292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Singh2</dc:creator>
  <cp:lastModifiedBy>Ajit Singh2</cp:lastModifiedBy>
  <cp:revision>2</cp:revision>
  <dcterms:created xsi:type="dcterms:W3CDTF">2016-05-09T16:31:10Z</dcterms:created>
  <dcterms:modified xsi:type="dcterms:W3CDTF">2016-05-09T16:44:01Z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_Classification">
    <vt:lpwstr>AT&amp;T Proprietary (Internal Use Only) Not for use or disclosure outside the AT&amp;T companies except under written agreement</vt:lpwstr>
  </property>
</Properties>
</file>