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326-3EAA-17DC-C44F-16C16BFA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86C5-9F1E-2423-3381-DA4FF983B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7BCE-CFCB-08ED-5581-E121C0B8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93AB-27C4-44EF-E2FC-F1C242F3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1D0C-D980-CF4C-AE4C-47027D33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1CC-099D-576D-0F96-B0EEBB6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33D2-E9A7-112C-5B92-89CDC721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3D92-AB0F-5F6F-ED92-32E318CA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A6DE-58AE-6C1B-BF76-479E68F1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F3E4-AA8F-2102-267D-44D8770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F7BC-2F4E-9041-252C-58ECB6843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9C76-E6AD-0379-9787-1CB364D9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0D49-19E0-15B9-F420-501C97E4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7379-C416-BC0D-B9B2-2311EFF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31E0-852D-D9A1-10E4-858B640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0C36-EB91-8FBA-D789-198E770E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1C6D-CD62-9EE7-F04A-E5B9A78D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5210-43D7-CDBC-8BC5-6FC7643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404E-1242-3A18-F8AA-8FF0326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2B3E-CA97-5D26-D73F-4C689964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F72-08FF-2E2D-B02E-CDE87B7C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A188-9FCF-A1F9-26A9-66302A48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49B2-4683-3416-1151-322A8244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BD5D-C549-D4CA-FC0D-29500B62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B32C-5A1F-D04C-6D82-679D274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8282-3B02-F546-01E2-416F65A4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975B-D6F4-931A-5072-639C1116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193C-DB98-7F1A-E9FF-A4BAF8939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EE0A-4061-CDAD-4BD9-D4A24E9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4EB6-BC5F-F5A5-6D55-9F5C352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F606-BEEE-08CA-9506-AA2B1D7C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2231-F3FA-49A8-4011-67141A0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1FCD-C89D-535E-D700-0F544E6D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774B-069F-A97F-9A46-09910F61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F2AE-BFD4-EA05-8EC2-F43A11C96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F65C-2BF9-34EF-5037-EF464CF7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FABBD-BDE9-0345-8697-D4BB8F1A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1524-C865-1DDD-F156-03D16A1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52802-3F38-E703-85EF-ADA0ACB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2945-DB7A-F27B-F038-009FA044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6394-4C37-C8D5-EA61-FC7B368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FE217-F533-D404-28BD-143B95F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27F3-04FD-3964-C0DA-42E29668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D719D-C783-270E-34AC-BEC7E3C1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035B8-8FD9-F1F7-CFE7-774D6C2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4363-9CC9-539B-7DEF-557AB370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3226-18A7-57A7-DB3D-F0D75A52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9CF-1EB7-AC69-D881-7588AAA4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0863-07DA-41D6-35DD-2069246E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1E64-F773-9A2A-029D-F4E331A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2D55-826D-1596-15A9-C44E1801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913A-FEFD-0C7C-896D-AE48631B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EE2-CC9B-4DFB-E39A-0A4D8CD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96C48-AE6E-6D3B-4D12-5A4194EE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F5B1D-7B85-5F3D-43B2-C9DEB7E0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F1E1-B46F-0884-DE06-915431C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6230-523F-6E7F-85FF-4B23225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CEEA-FB51-E815-A6A9-231887C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8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11EE2-CAE4-46A7-8775-BE5C42C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9AF9-A124-6FDB-5A42-6096669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5E6-7A32-9A5B-C054-F256F851D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B705-0248-9E46-860A-50B4DD7CC42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077A-DA7B-0AF4-C856-53C0EC5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D94A-C929-D992-0440-88606352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2B33-CBD6-154F-97B2-1FC868710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dc.gov/apis.html" TargetMode="External"/><Relationship Id="rId2" Type="http://schemas.openxmlformats.org/officeDocument/2006/relationships/hyperlink" Target="https://www.census.gov/data/developers/data-se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D5DF2A-4FBB-9757-1705-57052A8A8C04}"/>
              </a:ext>
            </a:extLst>
          </p:cNvPr>
          <p:cNvSpPr txBox="1"/>
          <p:nvPr/>
        </p:nvSpPr>
        <p:spPr>
          <a:xfrm>
            <a:off x="6096000" y="2590799"/>
            <a:ext cx="597149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Datasets to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Census API - </a:t>
            </a:r>
            <a:r>
              <a:rPr lang="en-US" dirty="0">
                <a:hlinkClick r:id="rId2"/>
              </a:rPr>
              <a:t>https://www.census.gov/data/developers/data-sets.html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CDC API </a:t>
            </a:r>
            <a:r>
              <a:rPr lang="en-US" sz="2000" dirty="0">
                <a:hlinkClick r:id="rId3"/>
              </a:rPr>
              <a:t>–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https://open.cdc.gov/apis.html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711C-D212-70B9-70C8-440C034D12E5}"/>
              </a:ext>
            </a:extLst>
          </p:cNvPr>
          <p:cNvSpPr txBox="1"/>
          <p:nvPr/>
        </p:nvSpPr>
        <p:spPr>
          <a:xfrm>
            <a:off x="291874" y="128587"/>
            <a:ext cx="10758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Study in birthrate mortality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E496C-8F74-8433-44C6-513FC8AF8FBE}"/>
              </a:ext>
            </a:extLst>
          </p:cNvPr>
          <p:cNvSpPr txBox="1"/>
          <p:nvPr/>
        </p:nvSpPr>
        <p:spPr>
          <a:xfrm>
            <a:off x="291874" y="836473"/>
            <a:ext cx="5804126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Parris Burton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Mamadou Diallo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Kathryn Davis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Daniel 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 McCarthy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13866-D40C-E1A7-1DB3-813A754B66A6}"/>
              </a:ext>
            </a:extLst>
          </p:cNvPr>
          <p:cNvSpPr txBox="1"/>
          <p:nvPr/>
        </p:nvSpPr>
        <p:spPr>
          <a:xfrm>
            <a:off x="6096000" y="836473"/>
            <a:ext cx="5804126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Description</a:t>
            </a:r>
          </a:p>
          <a:p>
            <a:r>
              <a:rPr lang="en-US" sz="2000" dirty="0"/>
              <a:t>Investigate birthrates by state and dig into state/region of the country as well as socioeconomic factors that are impacting mortality of mother and or child.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23850-E8C9-9E58-8022-D5D85754D7E8}"/>
              </a:ext>
            </a:extLst>
          </p:cNvPr>
          <p:cNvSpPr txBox="1"/>
          <p:nvPr/>
        </p:nvSpPr>
        <p:spPr>
          <a:xfrm>
            <a:off x="291874" y="2837021"/>
            <a:ext cx="580412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 to be answered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DT: </a:t>
            </a:r>
            <a:r>
              <a:rPr lang="en-US" sz="2000" dirty="0"/>
              <a:t>Does a person/couple’s socioeconomic status have a measurable impact on natal mortality?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KD: </a:t>
            </a:r>
            <a:r>
              <a:rPr lang="en-US" sz="2000" dirty="0"/>
              <a:t>Does a person/couple’s home state or region have a measurable impact on natal mortality?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PB: </a:t>
            </a:r>
            <a:r>
              <a:rPr lang="en-US" sz="2000" dirty="0"/>
              <a:t>What state has the highest and lowest infant mortality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TM: </a:t>
            </a:r>
            <a:r>
              <a:rPr lang="en-US" sz="2000" dirty="0"/>
              <a:t>Has socioeconomic impact on maternal mortality changed in the last 50 years?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MD: </a:t>
            </a:r>
            <a:r>
              <a:rPr lang="en-US" sz="2000" dirty="0"/>
              <a:t>Does race factor into infant or maternal mortality rates?</a:t>
            </a:r>
          </a:p>
        </p:txBody>
      </p:sp>
    </p:spTree>
    <p:extLst>
      <p:ext uri="{BB962C8B-B14F-4D97-AF65-F5344CB8AC3E}">
        <p14:creationId xmlns:p14="http://schemas.microsoft.com/office/powerpoint/2010/main" val="378684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McCarthy</dc:creator>
  <cp:lastModifiedBy>Tim McCarthy</cp:lastModifiedBy>
  <cp:revision>2</cp:revision>
  <dcterms:created xsi:type="dcterms:W3CDTF">2024-04-23T00:45:46Z</dcterms:created>
  <dcterms:modified xsi:type="dcterms:W3CDTF">2024-04-23T01:41:55Z</dcterms:modified>
</cp:coreProperties>
</file>