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07"/>
  </p:normalViewPr>
  <p:slideViewPr>
    <p:cSldViewPr snapToGrid="0">
      <p:cViewPr varScale="1">
        <p:scale>
          <a:sx n="88" d="100"/>
          <a:sy n="88" d="100"/>
        </p:scale>
        <p:origin x="209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3F6B-F9B7-8848-BF71-B742992BF3D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47E4-B6D7-5749-B3A7-B9F1886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cdc.gov/api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337827" y="105429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Study in Birthrate Mortality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-449113" y="4598900"/>
            <a:ext cx="10071536" cy="448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Description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birthrates by state and dig into state/region of the country as well as socioeconomic factors that are impacting mortality of mother and or child.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482741" y="880623"/>
            <a:ext cx="8207829" cy="1059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Team Members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Parris Burton  | Mamadou Diallo | Kathryn Davis | Daniel Ta | Tim McCarthy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14588-CB81-558D-8095-E184931389CA}"/>
              </a:ext>
            </a:extLst>
          </p:cNvPr>
          <p:cNvSpPr txBox="1"/>
          <p:nvPr/>
        </p:nvSpPr>
        <p:spPr>
          <a:xfrm>
            <a:off x="482741" y="1839885"/>
            <a:ext cx="11549372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Questions to Be Answered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KD: </a:t>
            </a:r>
            <a:r>
              <a:rPr lang="en-US" sz="2000" dirty="0"/>
              <a:t>Is there a signal between maternal and infant death rates?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PB: </a:t>
            </a:r>
            <a:r>
              <a:rPr lang="en-US" sz="2000" dirty="0"/>
              <a:t>What state has the highest and lowest infant mortality rate?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TM: </a:t>
            </a:r>
            <a:r>
              <a:rPr lang="en-US" sz="2000" dirty="0"/>
              <a:t>How does poverty rate affect the maternal mortality rate?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MD: </a:t>
            </a:r>
            <a:r>
              <a:rPr lang="en-US" sz="2000" dirty="0"/>
              <a:t>Does race factor into infant or maternal mortality rates?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C3218-576C-E961-A617-311BFF9B2B62}"/>
              </a:ext>
            </a:extLst>
          </p:cNvPr>
          <p:cNvSpPr txBox="1"/>
          <p:nvPr/>
        </p:nvSpPr>
        <p:spPr>
          <a:xfrm>
            <a:off x="453488" y="5627913"/>
            <a:ext cx="11433711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Datasets to be used:</a:t>
            </a:r>
            <a:endParaRPr lang="en-US" sz="2400" b="1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Census API - </a:t>
            </a:r>
            <a:r>
              <a:rPr lang="en-US" dirty="0">
                <a:hlinkClick r:id="rId3"/>
              </a:rPr>
              <a:t>https://www.census.gov/data/developers/data-sets.html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CDC CSV Data </a:t>
            </a:r>
            <a:r>
              <a:rPr lang="en-US" sz="2000" dirty="0">
                <a:hlinkClick r:id="rId4"/>
              </a:rPr>
              <a:t>–</a:t>
            </a:r>
            <a:r>
              <a:rPr lang="en-US" sz="2000" dirty="0"/>
              <a:t> </a:t>
            </a:r>
            <a:r>
              <a:rPr lang="en-US" dirty="0">
                <a:hlinkClick r:id="rId4"/>
              </a:rPr>
              <a:t>https://open.cdc.gov/apis.html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11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Socioeconomic Impact on Maternal Mortality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7683D-5A6E-BC10-1AC1-2E911EC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2880"/>
            <a:ext cx="7347537" cy="4757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F779D-C05E-A7C2-B188-E6ECA5D94EB4}"/>
              </a:ext>
            </a:extLst>
          </p:cNvPr>
          <p:cNvSpPr txBox="1"/>
          <p:nvPr/>
        </p:nvSpPr>
        <p:spPr>
          <a:xfrm>
            <a:off x="275235" y="4928692"/>
            <a:ext cx="11720822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Overall Poverty Rate by Maternal Mortality Rate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Averages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state averages for both poverty rate and maternal mortality rate during and after childbirth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clear that there is a direct correlation between the poverty rate in a state and the instances of maternal mortality.</a:t>
            </a:r>
          </a:p>
        </p:txBody>
      </p:sp>
    </p:spTree>
    <p:extLst>
      <p:ext uri="{BB962C8B-B14F-4D97-AF65-F5344CB8AC3E}">
        <p14:creationId xmlns:p14="http://schemas.microsoft.com/office/powerpoint/2010/main" val="126795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Socioeconomic Impact on Maternal Mortality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53709-408A-D123-31FB-0C671C1F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2880"/>
            <a:ext cx="7351775" cy="4749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D8BD97-3BDF-81F9-047B-277CDD43DE5E}"/>
              </a:ext>
            </a:extLst>
          </p:cNvPr>
          <p:cNvSpPr txBox="1"/>
          <p:nvPr/>
        </p:nvSpPr>
        <p:spPr>
          <a:xfrm>
            <a:off x="275235" y="4928692"/>
            <a:ext cx="11720822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/>
              <a:t>Comparison by State Categorization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Combining the 25 poorer states with the 25 richer states, the mortality rate stands out even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Women in the poorer states are at a 65% higher risk of maternal death than women in richer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P-value is less than 0.05, so we can reject the null hypothesis and assume these samples are statistically significant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3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Socioeconomic Impact on Maternal Mortality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8BD97-3BDF-81F9-047B-277CDD43DE5E}"/>
              </a:ext>
            </a:extLst>
          </p:cNvPr>
          <p:cNvSpPr txBox="1"/>
          <p:nvPr/>
        </p:nvSpPr>
        <p:spPr>
          <a:xfrm>
            <a:off x="275235" y="4928692"/>
            <a:ext cx="11720822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Comparison by Political Affiliation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Combining the 25 poorer states with the 25 richer states, the mortality rate stands out even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Women in the poorer states are at a 65% higher risk of maternal death than women in richer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P-value is less than 0.05, so we can reject the null hypothesis and assume these samples are statistically significant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4F18A-C0AD-D388-2C84-8EA6073F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51871"/>
            <a:ext cx="7772400" cy="50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334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Shormila Sarkar</cp:lastModifiedBy>
  <cp:revision>4</cp:revision>
  <dcterms:created xsi:type="dcterms:W3CDTF">2024-04-23T00:45:46Z</dcterms:created>
  <dcterms:modified xsi:type="dcterms:W3CDTF">2024-04-30T00:24:42Z</dcterms:modified>
</cp:coreProperties>
</file>