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18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6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21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79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34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94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6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02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7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25A8-A9C5-489A-98BB-1D1C8FDC3AD1}" type="datetimeFigureOut">
              <a:rPr lang="hu-HU" smtClean="0"/>
              <a:t>2020. 03. 21.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1E60-0E7E-4040-AA51-6CE839D79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2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roup 866"/>
          <p:cNvGrpSpPr/>
          <p:nvPr/>
        </p:nvGrpSpPr>
        <p:grpSpPr>
          <a:xfrm>
            <a:off x="5563321" y="2135971"/>
            <a:ext cx="2392338" cy="2365749"/>
            <a:chOff x="821103" y="-535427"/>
            <a:chExt cx="4880900" cy="4755873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7" name="Group 96"/>
            <p:cNvGrpSpPr/>
            <p:nvPr/>
          </p:nvGrpSpPr>
          <p:grpSpPr>
            <a:xfrm>
              <a:off x="2063053" y="981987"/>
              <a:ext cx="1316251" cy="2051436"/>
              <a:chOff x="2174032" y="1088030"/>
              <a:chExt cx="766653" cy="1225962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Cube 10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Cube 12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" name="Cube 13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Cube 14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" name="Cube 72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Cube 73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" name="Cube 74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" name="Cube 75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" name="Cube 76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" name="Cube 77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" name="Cube 78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" name="Cube 79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" name="Cube 80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" name="Cube 82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" name="Cube 83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" name="Cube 84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Cube 85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Cube 86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Cube 87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9" name="Cube 88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Cube 89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4" name="Cube 93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2837286" y="981987"/>
              <a:ext cx="1316251" cy="2051436"/>
              <a:chOff x="2174032" y="1088030"/>
              <a:chExt cx="766653" cy="1225962"/>
            </a:xfrm>
          </p:grpSpPr>
          <p:sp>
            <p:nvSpPr>
              <p:cNvPr id="109" name="Cube 108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0" name="Cube 109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1" name="Cube 110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2" name="Cube 111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3" name="Cube 112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4" name="Cube 113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5" name="Cube 114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6" name="Cube 115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7" name="Cube 116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8" name="Cube 117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9" name="Cube 118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0" name="Cube 119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1" name="Cube 120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2" name="Cube 121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" name="Cube 122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7" name="Cube 126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8" name="Cube 127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9" name="Cube 128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4" name="Cube 133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5" name="Cube 134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6" name="Cube 135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7" name="Cube 136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8" name="Cube 137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611519" y="979659"/>
              <a:ext cx="1316251" cy="2051436"/>
              <a:chOff x="2174032" y="1088030"/>
              <a:chExt cx="766653" cy="1225962"/>
            </a:xfrm>
          </p:grpSpPr>
          <p:sp>
            <p:nvSpPr>
              <p:cNvPr id="142" name="Cube 141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3" name="Cube 142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6" name="Cube 145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7" name="Cube 146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8" name="Cube 147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9" name="Cube 148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0" name="Cube 149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1" name="Cube 150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2" name="Cube 151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3" name="Cube 152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4" name="Cube 153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Cube 154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6" name="Cube 155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7" name="Cube 156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8" name="Cube 157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9" name="Cube 158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0" name="Cube 159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1" name="Cube 160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2" name="Cube 161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3" name="Cube 162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4" name="Cube 163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5" name="Cube 164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6" name="Cube 165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7" name="Cube 166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8" name="Cube 167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9" name="Cube 168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0" name="Cube 169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1" name="Cube 170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2" name="Cube 171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3" name="Cube 172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385752" y="979659"/>
              <a:ext cx="1316251" cy="2051436"/>
              <a:chOff x="2174032" y="1088030"/>
              <a:chExt cx="766653" cy="1225962"/>
            </a:xfrm>
          </p:grpSpPr>
          <p:sp>
            <p:nvSpPr>
              <p:cNvPr id="175" name="Cube 174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6" name="Cube 175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7" name="Cube 176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8" name="Cube 177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9" name="Cube 178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0" name="Cube 179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1" name="Cube 180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2" name="Cube 181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3" name="Cube 182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4" name="Cube 183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5" name="Cube 184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6" name="Cube 185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7" name="Cube 186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8" name="Cube 187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9" name="Cube 188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0" name="Cube 189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1" name="Cube 190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2" name="Cube 191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3" name="Cube 192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4" name="Cube 193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5" name="Cube 194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6" name="Cube 195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7" name="Cube 196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8" name="Cube 197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9" name="Cube 198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0" name="Cube 199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1" name="Cube 200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2" name="Cube 201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3" name="Cube 202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4" name="Cube 203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5" name="Cube 204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6" name="Cube 205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063053" y="-533099"/>
              <a:ext cx="1316251" cy="2051436"/>
              <a:chOff x="2174032" y="1088030"/>
              <a:chExt cx="766653" cy="1225962"/>
            </a:xfrm>
          </p:grpSpPr>
          <p:sp>
            <p:nvSpPr>
              <p:cNvPr id="208" name="Cube 207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9" name="Cube 208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0" name="Cube 209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1" name="Cube 210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2" name="Cube 211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3" name="Cube 212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4" name="Cube 213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5" name="Cube 214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6" name="Cube 215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7" name="Cube 216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8" name="Cube 217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9" name="Cube 218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0" name="Cube 219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1" name="Cube 220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2" name="Cube 221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3" name="Cube 222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4" name="Cube 223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5" name="Cube 224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6" name="Cube 225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7" name="Cube 226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Cube 227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9" name="Cube 228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0" name="Cube 229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1" name="Cube 230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2" name="Cube 231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3" name="Cube 232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4" name="Cube 233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5" name="Cube 234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6" name="Cube 235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7" name="Cube 236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8" name="Cube 237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9" name="Cube 238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2837286" y="-533099"/>
              <a:ext cx="1316251" cy="2051436"/>
              <a:chOff x="2174032" y="1088030"/>
              <a:chExt cx="766653" cy="1225962"/>
            </a:xfrm>
          </p:grpSpPr>
          <p:sp>
            <p:nvSpPr>
              <p:cNvPr id="241" name="Cube 240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2" name="Cube 241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3" name="Cube 242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4" name="Cube 243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5" name="Cube 244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6" name="Cube 245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7" name="Cube 246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8" name="Cube 247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9" name="Cube 248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0" name="Cube 249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1" name="Cube 250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2" name="Cube 251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3" name="Cube 252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4" name="Cube 253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5" name="Cube 254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6" name="Cube 255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7" name="Cube 256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8" name="Cube 257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9" name="Cube 258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0" name="Cube 259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1" name="Cube 260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2" name="Cube 261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3" name="Cube 262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4" name="Cube 263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5" name="Cube 264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6" name="Cube 265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0" name="Cube 269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3611519" y="-535427"/>
              <a:ext cx="1316251" cy="2051436"/>
              <a:chOff x="2174032" y="1088030"/>
              <a:chExt cx="766653" cy="1225962"/>
            </a:xfrm>
          </p:grpSpPr>
          <p:sp>
            <p:nvSpPr>
              <p:cNvPr id="274" name="Cube 273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5" name="Cube 274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6" name="Cube 275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7" name="Cube 276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8" name="Cube 277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9" name="Cube 278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0" name="Cube 279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1" name="Cube 280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2" name="Cube 281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3" name="Cube 282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4" name="Cube 283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5" name="Cube 284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6" name="Cube 285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7" name="Cube 286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8" name="Cube 287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9" name="Cube 288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0" name="Cube 289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1" name="Cube 290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2" name="Cube 291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3" name="Cube 292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4" name="Cube 293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5" name="Cube 294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6" name="Cube 295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9" name="Cube 298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0" name="Cube 299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1" name="Cube 300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2" name="Cube 301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3" name="Cube 302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4" name="Cube 303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5" name="Cube 304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4385752" y="-535427"/>
              <a:ext cx="1316251" cy="2051436"/>
              <a:chOff x="2174032" y="1088030"/>
              <a:chExt cx="766653" cy="1225962"/>
            </a:xfrm>
          </p:grpSpPr>
          <p:sp>
            <p:nvSpPr>
              <p:cNvPr id="307" name="Cube 306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8" name="Cube 307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9" name="Cube 308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0" name="Cube 309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1" name="Cube 310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2" name="Cube 311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3" name="Cube 312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4" name="Cube 313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5" name="Cube 314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6" name="Cube 315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7" name="Cube 316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8" name="Cube 317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9" name="Cube 318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0" name="Cube 319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1" name="Cube 320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2" name="Cube 321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3" name="Cube 322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4" name="Cube 323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5" name="Cube 324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6" name="Cube 325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7" name="Cube 326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8" name="Cube 327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9" name="Cube 328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0" name="Cube 329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1" name="Cube 330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2" name="Cube 331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3" name="Cube 332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4" name="Cube 333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5" name="Cube 334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6" name="Cube 335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7" name="Cube 336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8" name="Cube 337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1440538" y="1578730"/>
              <a:ext cx="1316251" cy="2051436"/>
              <a:chOff x="2174032" y="1088030"/>
              <a:chExt cx="766653" cy="1225962"/>
            </a:xfrm>
          </p:grpSpPr>
          <p:sp>
            <p:nvSpPr>
              <p:cNvPr id="340" name="Cube 339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1" name="Cube 340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2" name="Cube 341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3" name="Cube 342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4" name="Cube 343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5" name="Cube 344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6" name="Cube 345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7" name="Cube 346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8" name="Cube 347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9" name="Cube 348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0" name="Cube 349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1" name="Cube 350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2" name="Cube 351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3" name="Cube 352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4" name="Cube 353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5" name="Cube 354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6" name="Cube 355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7" name="Cube 356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8" name="Cube 357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9" name="Cube 358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0" name="Cube 359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1" name="Cube 360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2" name="Cube 361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3" name="Cube 362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4" name="Cube 363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5" name="Cube 364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6" name="Cube 365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7" name="Cube 366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8" name="Cube 367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9" name="Cube 368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0" name="Cube 369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1" name="Cube 370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2214771" y="1578730"/>
              <a:ext cx="1316251" cy="2051436"/>
              <a:chOff x="2174032" y="1088030"/>
              <a:chExt cx="766653" cy="1225962"/>
            </a:xfrm>
          </p:grpSpPr>
          <p:sp>
            <p:nvSpPr>
              <p:cNvPr id="373" name="Cube 372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4" name="Cube 373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5" name="Cube 374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6" name="Cube 375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7" name="Cube 376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8" name="Cube 377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9" name="Cube 378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0" name="Cube 379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1" name="Cube 380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2" name="Cube 381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3" name="Cube 382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4" name="Cube 383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5" name="Cube 384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6" name="Cube 385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7" name="Cube 386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8" name="Cube 387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9" name="Cube 388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0" name="Cube 389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1" name="Cube 390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2" name="Cube 391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3" name="Cube 392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4" name="Cube 393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5" name="Cube 394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6" name="Cube 395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7" name="Cube 396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8" name="Cube 397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9" name="Cube 398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0" name="Cube 399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1" name="Cube 400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2" name="Cube 401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3" name="Cube 402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4" name="Cube 403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2989004" y="1576402"/>
              <a:ext cx="1316251" cy="2051436"/>
              <a:chOff x="2174032" y="1088030"/>
              <a:chExt cx="766653" cy="1225962"/>
            </a:xfrm>
          </p:grpSpPr>
          <p:sp>
            <p:nvSpPr>
              <p:cNvPr id="406" name="Cube 405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7" name="Cube 406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8" name="Cube 407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9" name="Cube 408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0" name="Cube 409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1" name="Cube 410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2" name="Cube 411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3" name="Cube 412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4" name="Cube 413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5" name="Cube 414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6" name="Cube 415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7" name="Cube 416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8" name="Cube 417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9" name="Cube 418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0" name="Cube 419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1" name="Cube 420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2" name="Cube 421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3" name="Cube 422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4" name="Cube 423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5" name="Cube 424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6" name="Cube 425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7" name="Cube 426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8" name="Cube 427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9" name="Cube 428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0" name="Cube 429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1" name="Cube 430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2" name="Cube 431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3" name="Cube 432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4" name="Cube 433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5" name="Cube 434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6" name="Cube 435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7" name="Cube 436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3763237" y="1576402"/>
              <a:ext cx="1316251" cy="2051436"/>
              <a:chOff x="2174032" y="1088030"/>
              <a:chExt cx="766653" cy="1225962"/>
            </a:xfrm>
          </p:grpSpPr>
          <p:sp>
            <p:nvSpPr>
              <p:cNvPr id="439" name="Cube 438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0" name="Cube 439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1" name="Cube 440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2" name="Cube 441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3" name="Cube 442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4" name="Cube 443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5" name="Cube 444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6" name="Cube 445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7" name="Cube 446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8" name="Cube 447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49" name="Cube 448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0" name="Cube 449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1" name="Cube 450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2" name="Cube 451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3" name="Cube 452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4" name="Cube 453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5" name="Cube 454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6" name="Cube 455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7" name="Cube 456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8" name="Cube 457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59" name="Cube 458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0" name="Cube 459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1" name="Cube 460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2" name="Cube 461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3" name="Cube 462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4" name="Cube 463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5" name="Cube 464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6" name="Cube 465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7" name="Cube 466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8" name="Cube 467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9" name="Cube 468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0" name="Cube 469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1440538" y="63644"/>
              <a:ext cx="1316251" cy="2051436"/>
              <a:chOff x="2174032" y="1088030"/>
              <a:chExt cx="766653" cy="1225962"/>
            </a:xfrm>
          </p:grpSpPr>
          <p:sp>
            <p:nvSpPr>
              <p:cNvPr id="472" name="Cube 471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3" name="Cube 472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4" name="Cube 473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5" name="Cube 474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6" name="Cube 475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7" name="Cube 476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8" name="Cube 477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9" name="Cube 478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Cube 479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1" name="Cube 480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2" name="Cube 481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3" name="Cube 482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4" name="Cube 483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Cube 484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6" name="Cube 485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7" name="Cube 486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8" name="Cube 487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9" name="Cube 488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0" name="Cube 489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1" name="Cube 490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2" name="Cube 491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3" name="Cube 492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4" name="Cube 493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5" name="Cube 494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6" name="Cube 495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7" name="Cube 496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8" name="Cube 497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99" name="Cube 498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0" name="Cube 499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1" name="Cube 500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2" name="Cube 501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3" name="Cube 502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2214771" y="63644"/>
              <a:ext cx="1316251" cy="2051436"/>
              <a:chOff x="2174032" y="1088030"/>
              <a:chExt cx="766653" cy="1225962"/>
            </a:xfrm>
          </p:grpSpPr>
          <p:sp>
            <p:nvSpPr>
              <p:cNvPr id="505" name="Cube 504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6" name="Cube 505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7" name="Cube 506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8" name="Cube 507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9" name="Cube 508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0" name="Cube 509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1" name="Cube 510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2" name="Cube 511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3" name="Cube 512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4" name="Cube 513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5" name="Cube 514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6" name="Cube 515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7" name="Cube 516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8" name="Cube 517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9" name="Cube 518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0" name="Cube 519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1" name="Cube 520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2" name="Cube 521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3" name="Cube 522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4" name="Cube 523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5" name="Cube 524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6" name="Cube 525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7" name="Cube 526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8" name="Cube 527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9" name="Cube 528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0" name="Cube 529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1" name="Cube 530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2" name="Cube 531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3" name="Cube 532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4" name="Cube 533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5" name="Cube 534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6" name="Cube 535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537" name="Group 536"/>
            <p:cNvGrpSpPr/>
            <p:nvPr/>
          </p:nvGrpSpPr>
          <p:grpSpPr>
            <a:xfrm>
              <a:off x="2989004" y="61316"/>
              <a:ext cx="1316251" cy="2051436"/>
              <a:chOff x="2174032" y="1088030"/>
              <a:chExt cx="766653" cy="1225962"/>
            </a:xfrm>
          </p:grpSpPr>
          <p:sp>
            <p:nvSpPr>
              <p:cNvPr id="538" name="Cube 537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9" name="Cube 538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0" name="Cube 539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1" name="Cube 540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2" name="Cube 541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3" name="Cube 542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4" name="Cube 543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5" name="Cube 544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Cube 545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7" name="Cube 546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8" name="Cube 547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9" name="Cube 548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0" name="Cube 549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1" name="Cube 550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2" name="Cube 551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3" name="Cube 552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4" name="Cube 553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5" name="Cube 554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6" name="Cube 555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7" name="Cube 556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8" name="Cube 557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9" name="Cube 558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0" name="Cube 559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1" name="Cube 560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2" name="Cube 561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3" name="Cube 562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4" name="Cube 563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5" name="Cube 564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6" name="Cube 565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7" name="Cube 566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8" name="Cube 567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9" name="Cube 568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570" name="Group 569"/>
            <p:cNvGrpSpPr/>
            <p:nvPr/>
          </p:nvGrpSpPr>
          <p:grpSpPr>
            <a:xfrm>
              <a:off x="3763237" y="61316"/>
              <a:ext cx="1316251" cy="2051436"/>
              <a:chOff x="2174032" y="1088030"/>
              <a:chExt cx="766653" cy="1225962"/>
            </a:xfrm>
          </p:grpSpPr>
          <p:sp>
            <p:nvSpPr>
              <p:cNvPr id="571" name="Cube 570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2" name="Cube 571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3" name="Cube 572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4" name="Cube 573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5" name="Cube 574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6" name="Cube 575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7" name="Cube 576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8" name="Cube 577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9" name="Cube 578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0" name="Cube 579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1" name="Cube 580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2" name="Cube 581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3" name="Cube 582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4" name="Cube 583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5" name="Cube 584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6" name="Cube 585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7" name="Cube 586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8" name="Cube 587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9" name="Cube 588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0" name="Cube 589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1" name="Cube 590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2" name="Cube 591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3" name="Cube 592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4" name="Cube 593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5" name="Cube 594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6" name="Cube 595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7" name="Cube 596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8" name="Cube 597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9" name="Cube 598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0" name="Cube 599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1" name="Cube 600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2" name="Cube 601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03" name="Group 602"/>
            <p:cNvGrpSpPr/>
            <p:nvPr/>
          </p:nvGrpSpPr>
          <p:grpSpPr>
            <a:xfrm>
              <a:off x="821103" y="2169010"/>
              <a:ext cx="1316251" cy="2051436"/>
              <a:chOff x="2174032" y="1088030"/>
              <a:chExt cx="766653" cy="1225962"/>
            </a:xfrm>
          </p:grpSpPr>
          <p:sp>
            <p:nvSpPr>
              <p:cNvPr id="604" name="Cube 603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5" name="Cube 604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6" name="Cube 605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7" name="Cube 606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8" name="Cube 607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9" name="Cube 608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0" name="Cube 609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1" name="Cube 610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2" name="Cube 611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3" name="Cube 612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4" name="Cube 613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5" name="Cube 614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6" name="Cube 615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7" name="Cube 616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8" name="Cube 617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9" name="Cube 618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0" name="Cube 619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1" name="Cube 620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2" name="Cube 621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3" name="Cube 622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4" name="Cube 623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5" name="Cube 624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6" name="Cube 625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7" name="Cube 626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8" name="Cube 627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9" name="Cube 628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0" name="Cube 629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1" name="Cube 630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2" name="Cube 631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3" name="Cube 632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4" name="Cube 633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5" name="Cube 634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1595336" y="2169010"/>
              <a:ext cx="1316251" cy="2051436"/>
              <a:chOff x="2174032" y="1088030"/>
              <a:chExt cx="766653" cy="1225962"/>
            </a:xfrm>
          </p:grpSpPr>
          <p:sp>
            <p:nvSpPr>
              <p:cNvPr id="637" name="Cube 636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8" name="Cube 637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9" name="Cube 638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0" name="Cube 639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1" name="Cube 640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2" name="Cube 641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3" name="Cube 642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Cube 643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5" name="Cube 644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6" name="Cube 645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7" name="Cube 646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8" name="Cube 647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9" name="Cube 648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0" name="Cube 649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1" name="Cube 650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2" name="Cube 651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3" name="Cube 652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4" name="Cube 653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5" name="Cube 654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6" name="Cube 655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7" name="Cube 656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8" name="Cube 657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9" name="Cube 658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0" name="Cube 659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1" name="Cube 660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2" name="Cube 661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3" name="Cube 662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4" name="Cube 663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5" name="Cube 664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6" name="Cube 665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7" name="Cube 666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8" name="Cube 667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69" name="Group 668"/>
            <p:cNvGrpSpPr/>
            <p:nvPr/>
          </p:nvGrpSpPr>
          <p:grpSpPr>
            <a:xfrm>
              <a:off x="2369569" y="2166682"/>
              <a:ext cx="1316251" cy="2051436"/>
              <a:chOff x="2174032" y="1088030"/>
              <a:chExt cx="766653" cy="1225962"/>
            </a:xfrm>
          </p:grpSpPr>
          <p:sp>
            <p:nvSpPr>
              <p:cNvPr id="670" name="Cube 669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1" name="Cube 670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2" name="Cube 671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3" name="Cube 672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4" name="Cube 673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5" name="Cube 674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6" name="Cube 675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7" name="Cube 676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8" name="Cube 677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9" name="Cube 678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0" name="Cube 679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1" name="Cube 680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2" name="Cube 681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3" name="Cube 682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4" name="Cube 683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5" name="Cube 684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6" name="Cube 685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7" name="Cube 686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8" name="Cube 687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9" name="Cube 688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0" name="Cube 689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1" name="Cube 690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2" name="Cube 691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3" name="Cube 692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4" name="Cube 693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5" name="Cube 694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6" name="Cube 695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7" name="Cube 696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8" name="Cube 697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9" name="Cube 698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0" name="Cube 699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1" name="Cube 700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3143802" y="2166682"/>
              <a:ext cx="1316251" cy="2051436"/>
              <a:chOff x="2174032" y="1088030"/>
              <a:chExt cx="766653" cy="1225962"/>
            </a:xfrm>
          </p:grpSpPr>
          <p:sp>
            <p:nvSpPr>
              <p:cNvPr id="703" name="Cube 702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4" name="Cube 703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5" name="Cube 704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6" name="Cube 705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7" name="Cube 706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8" name="Cube 707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9" name="Cube 708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0" name="Cube 709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1" name="Cube 710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2" name="Cube 711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3" name="Cube 712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4" name="Cube 713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5" name="Cube 714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6" name="Cube 715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7" name="Cube 716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8" name="Cube 717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9" name="Cube 718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0" name="Cube 719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1" name="Cube 720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2" name="Cube 721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3" name="Cube 722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4" name="Cube 723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5" name="Cube 724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6" name="Cube 725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7" name="Cube 726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8" name="Cube 727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9" name="Cube 728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0" name="Cube 729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1" name="Cube 730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2" name="Cube 731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3" name="Cube 732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4" name="Cube 733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735" name="Group 734"/>
            <p:cNvGrpSpPr/>
            <p:nvPr/>
          </p:nvGrpSpPr>
          <p:grpSpPr>
            <a:xfrm>
              <a:off x="821103" y="653924"/>
              <a:ext cx="1316251" cy="2051436"/>
              <a:chOff x="2174032" y="1088030"/>
              <a:chExt cx="766653" cy="1225962"/>
            </a:xfrm>
          </p:grpSpPr>
          <p:sp>
            <p:nvSpPr>
              <p:cNvPr id="736" name="Cube 735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7" name="Cube 736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8" name="Cube 737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9" name="Cube 738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0" name="Cube 739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1" name="Cube 740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2" name="Cube 741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3" name="Cube 742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4" name="Cube 743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5" name="Cube 744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6" name="Cube 745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7" name="Cube 746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8" name="Cube 747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9" name="Cube 748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0" name="Cube 749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1" name="Cube 750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2" name="Cube 751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3" name="Cube 752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4" name="Cube 753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5" name="Cube 754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6" name="Cube 755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7" name="Cube 756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8" name="Cube 757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9" name="Cube 758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0" name="Cube 759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1" name="Cube 760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2" name="Cube 761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3" name="Cube 762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4" name="Cube 763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5" name="Cube 764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6" name="Cube 765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7" name="Cube 766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1595336" y="653924"/>
              <a:ext cx="1316251" cy="2051436"/>
              <a:chOff x="2174032" y="1088030"/>
              <a:chExt cx="766653" cy="1225962"/>
            </a:xfrm>
          </p:grpSpPr>
          <p:sp>
            <p:nvSpPr>
              <p:cNvPr id="769" name="Cube 768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0" name="Cube 769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1" name="Cube 770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2" name="Cube 771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3" name="Cube 772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4" name="Cube 773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5" name="Cube 774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6" name="Cube 775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7" name="Cube 776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8" name="Cube 777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9" name="Cube 778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0" name="Cube 779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1" name="Cube 780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2" name="Cube 781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3" name="Cube 782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4" name="Cube 783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5" name="Cube 784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6" name="Cube 785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7" name="Cube 786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8" name="Cube 787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9" name="Cube 788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0" name="Cube 789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1" name="Cube 790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2" name="Cube 791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3" name="Cube 792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4" name="Cube 793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5" name="Cube 794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6" name="Cube 795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7" name="Cube 796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8" name="Cube 797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9" name="Cube 798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0" name="Cube 799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>
              <a:off x="2369569" y="651596"/>
              <a:ext cx="1316251" cy="2051436"/>
              <a:chOff x="2174032" y="1088030"/>
              <a:chExt cx="766653" cy="1225962"/>
            </a:xfrm>
          </p:grpSpPr>
          <p:sp>
            <p:nvSpPr>
              <p:cNvPr id="802" name="Cube 801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3" name="Cube 802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4" name="Cube 803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5" name="Cube 804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6" name="Cube 805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7" name="Cube 806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8" name="Cube 807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9" name="Cube 808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0" name="Cube 809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1" name="Cube 810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2" name="Cube 811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3" name="Cube 812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4" name="Cube 813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5" name="Cube 814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6" name="Cube 815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7" name="Cube 816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8" name="Cube 817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9" name="Cube 818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0" name="Cube 819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1" name="Cube 820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2" name="Cube 821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3" name="Cube 822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4" name="Cube 823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5" name="Cube 824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6" name="Cube 825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7" name="Cube 826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8" name="Cube 827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29" name="Cube 828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0" name="Cube 829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1" name="Cube 830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2" name="Cube 831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3" name="Cube 832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834" name="Group 833"/>
            <p:cNvGrpSpPr/>
            <p:nvPr/>
          </p:nvGrpSpPr>
          <p:grpSpPr>
            <a:xfrm>
              <a:off x="3143802" y="651596"/>
              <a:ext cx="1316251" cy="2051436"/>
              <a:chOff x="2174032" y="1088030"/>
              <a:chExt cx="766653" cy="1225962"/>
            </a:xfrm>
          </p:grpSpPr>
          <p:sp>
            <p:nvSpPr>
              <p:cNvPr id="835" name="Cube 834"/>
              <p:cNvSpPr/>
              <p:nvPr/>
            </p:nvSpPr>
            <p:spPr>
              <a:xfrm>
                <a:off x="2444620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6" name="Cube 835"/>
              <p:cNvSpPr/>
              <p:nvPr/>
            </p:nvSpPr>
            <p:spPr>
              <a:xfrm>
                <a:off x="2354437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7" name="Cube 836"/>
              <p:cNvSpPr/>
              <p:nvPr/>
            </p:nvSpPr>
            <p:spPr>
              <a:xfrm>
                <a:off x="2264215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8" name="Cube 837"/>
              <p:cNvSpPr/>
              <p:nvPr/>
            </p:nvSpPr>
            <p:spPr>
              <a:xfrm>
                <a:off x="2174032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39" name="Cube 838"/>
              <p:cNvSpPr/>
              <p:nvPr/>
            </p:nvSpPr>
            <p:spPr>
              <a:xfrm>
                <a:off x="2670097" y="177281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0" name="Cube 839"/>
              <p:cNvSpPr/>
              <p:nvPr/>
            </p:nvSpPr>
            <p:spPr>
              <a:xfrm>
                <a:off x="2579914" y="186024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1" name="Cube 840"/>
              <p:cNvSpPr/>
              <p:nvPr/>
            </p:nvSpPr>
            <p:spPr>
              <a:xfrm>
                <a:off x="2489692" y="195598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2" name="Cube 841"/>
              <p:cNvSpPr/>
              <p:nvPr/>
            </p:nvSpPr>
            <p:spPr>
              <a:xfrm>
                <a:off x="2399509" y="204340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3" name="Cube 842"/>
              <p:cNvSpPr/>
              <p:nvPr/>
            </p:nvSpPr>
            <p:spPr>
              <a:xfrm>
                <a:off x="2444620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4" name="Cube 843"/>
              <p:cNvSpPr/>
              <p:nvPr/>
            </p:nvSpPr>
            <p:spPr>
              <a:xfrm>
                <a:off x="2354437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5" name="Cube 844"/>
              <p:cNvSpPr/>
              <p:nvPr/>
            </p:nvSpPr>
            <p:spPr>
              <a:xfrm>
                <a:off x="2264215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6" name="Cube 845"/>
              <p:cNvSpPr/>
              <p:nvPr/>
            </p:nvSpPr>
            <p:spPr>
              <a:xfrm>
                <a:off x="2174032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7" name="Cube 846"/>
              <p:cNvSpPr/>
              <p:nvPr/>
            </p:nvSpPr>
            <p:spPr>
              <a:xfrm>
                <a:off x="2670097" y="154178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8" name="Cube 847"/>
              <p:cNvSpPr/>
              <p:nvPr/>
            </p:nvSpPr>
            <p:spPr>
              <a:xfrm>
                <a:off x="2579914" y="162920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49" name="Cube 848"/>
              <p:cNvSpPr/>
              <p:nvPr/>
            </p:nvSpPr>
            <p:spPr>
              <a:xfrm>
                <a:off x="2489692" y="1724946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0" name="Cube 849"/>
              <p:cNvSpPr/>
              <p:nvPr/>
            </p:nvSpPr>
            <p:spPr>
              <a:xfrm>
                <a:off x="2399509" y="181237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1" name="Cube 850"/>
              <p:cNvSpPr/>
              <p:nvPr/>
            </p:nvSpPr>
            <p:spPr>
              <a:xfrm>
                <a:off x="2444620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2" name="Cube 851"/>
              <p:cNvSpPr/>
              <p:nvPr/>
            </p:nvSpPr>
            <p:spPr>
              <a:xfrm>
                <a:off x="2354437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3" name="Cube 852"/>
              <p:cNvSpPr/>
              <p:nvPr/>
            </p:nvSpPr>
            <p:spPr>
              <a:xfrm>
                <a:off x="2264215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4" name="Cube 853"/>
              <p:cNvSpPr/>
              <p:nvPr/>
            </p:nvSpPr>
            <p:spPr>
              <a:xfrm>
                <a:off x="2174032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5" name="Cube 854"/>
              <p:cNvSpPr/>
              <p:nvPr/>
            </p:nvSpPr>
            <p:spPr>
              <a:xfrm>
                <a:off x="2670097" y="131906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6" name="Cube 855"/>
              <p:cNvSpPr/>
              <p:nvPr/>
            </p:nvSpPr>
            <p:spPr>
              <a:xfrm>
                <a:off x="2579914" y="140648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7" name="Cube 856"/>
              <p:cNvSpPr/>
              <p:nvPr/>
            </p:nvSpPr>
            <p:spPr>
              <a:xfrm>
                <a:off x="2489692" y="150222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8" name="Cube 857"/>
              <p:cNvSpPr/>
              <p:nvPr/>
            </p:nvSpPr>
            <p:spPr>
              <a:xfrm>
                <a:off x="2399509" y="1589652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9" name="Cube 858"/>
              <p:cNvSpPr/>
              <p:nvPr/>
            </p:nvSpPr>
            <p:spPr>
              <a:xfrm>
                <a:off x="2444620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0" name="Cube 859"/>
              <p:cNvSpPr/>
              <p:nvPr/>
            </p:nvSpPr>
            <p:spPr>
              <a:xfrm>
                <a:off x="2354437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1" name="Cube 860"/>
              <p:cNvSpPr/>
              <p:nvPr/>
            </p:nvSpPr>
            <p:spPr>
              <a:xfrm>
                <a:off x="2264215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2" name="Cube 861"/>
              <p:cNvSpPr/>
              <p:nvPr/>
            </p:nvSpPr>
            <p:spPr>
              <a:xfrm>
                <a:off x="2174032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3" name="Cube 862"/>
              <p:cNvSpPr/>
              <p:nvPr/>
            </p:nvSpPr>
            <p:spPr>
              <a:xfrm>
                <a:off x="2670097" y="1088030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4" name="Cube 863"/>
              <p:cNvSpPr/>
              <p:nvPr/>
            </p:nvSpPr>
            <p:spPr>
              <a:xfrm>
                <a:off x="2579914" y="117545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5" name="Cube 864"/>
              <p:cNvSpPr/>
              <p:nvPr/>
            </p:nvSpPr>
            <p:spPr>
              <a:xfrm>
                <a:off x="2489692" y="1271194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6" name="Cube 865"/>
              <p:cNvSpPr/>
              <p:nvPr/>
            </p:nvSpPr>
            <p:spPr>
              <a:xfrm>
                <a:off x="2399509" y="1358618"/>
                <a:ext cx="270588" cy="270588"/>
              </a:xfrm>
              <a:prstGeom prst="cub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pic>
        <p:nvPicPr>
          <p:cNvPr id="869" name="Picture 8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938"/>
            <a:ext cx="3597441" cy="27138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isometricRightUp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E81E8-A7B3-45E4-B721-ADC68F2EF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80" y="140726"/>
            <a:ext cx="3604644" cy="576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15548-0930-413F-B995-212C55DBCF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76" y="207663"/>
            <a:ext cx="3824575" cy="61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RTLKLUB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Véber István</dc:creator>
  <cp:lastModifiedBy>Istvan Veber</cp:lastModifiedBy>
  <cp:revision>6</cp:revision>
  <dcterms:created xsi:type="dcterms:W3CDTF">2020-03-21T15:12:44Z</dcterms:created>
  <dcterms:modified xsi:type="dcterms:W3CDTF">2020-03-21T20:56:17Z</dcterms:modified>
</cp:coreProperties>
</file>