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50613B-0792-4B2E-BB96-4BEFD5E2FE46}" v="31" dt="2018-11-11T05:10:23.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4353" autoAdjust="0"/>
  </p:normalViewPr>
  <p:slideViewPr>
    <p:cSldViewPr snapToGrid="0">
      <p:cViewPr varScale="1">
        <p:scale>
          <a:sx n="71" d="100"/>
          <a:sy n="71" d="100"/>
        </p:scale>
        <p:origin x="4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Golden" userId="bf6e041675fc6910" providerId="LiveId" clId="{2450613B-0792-4B2E-BB96-4BEFD5E2FE46}"/>
    <pc:docChg chg="undo custSel addSld delSld modSld">
      <pc:chgData name="Sarah Golden" userId="bf6e041675fc6910" providerId="LiveId" clId="{2450613B-0792-4B2E-BB96-4BEFD5E2FE46}" dt="2018-11-11T05:11:53.419" v="2511" actId="20577"/>
      <pc:docMkLst>
        <pc:docMk/>
      </pc:docMkLst>
      <pc:sldChg chg="delSp">
        <pc:chgData name="Sarah Golden" userId="bf6e041675fc6910" providerId="LiveId" clId="{2450613B-0792-4B2E-BB96-4BEFD5E2FE46}" dt="2018-11-10T22:59:00.037" v="723"/>
        <pc:sldMkLst>
          <pc:docMk/>
          <pc:sldMk cId="993547207" sldId="257"/>
        </pc:sldMkLst>
        <pc:spChg chg="del">
          <ac:chgData name="Sarah Golden" userId="bf6e041675fc6910" providerId="LiveId" clId="{2450613B-0792-4B2E-BB96-4BEFD5E2FE46}" dt="2018-11-10T22:59:00.037" v="723"/>
          <ac:spMkLst>
            <pc:docMk/>
            <pc:sldMk cId="993547207" sldId="257"/>
            <ac:spMk id="3" creationId="{F4F150D2-5018-45D2-A962-47D6387C0101}"/>
          </ac:spMkLst>
        </pc:spChg>
      </pc:sldChg>
      <pc:sldChg chg="addSp delSp modSp">
        <pc:chgData name="Sarah Golden" userId="bf6e041675fc6910" providerId="LiveId" clId="{2450613B-0792-4B2E-BB96-4BEFD5E2FE46}" dt="2018-11-10T17:37:35.162" v="371" actId="14100"/>
        <pc:sldMkLst>
          <pc:docMk/>
          <pc:sldMk cId="4289515496" sldId="258"/>
        </pc:sldMkLst>
        <pc:spChg chg="del">
          <ac:chgData name="Sarah Golden" userId="bf6e041675fc6910" providerId="LiveId" clId="{2450613B-0792-4B2E-BB96-4BEFD5E2FE46}" dt="2018-11-10T17:37:06.099" v="366" actId="931"/>
          <ac:spMkLst>
            <pc:docMk/>
            <pc:sldMk cId="4289515496" sldId="258"/>
            <ac:spMk id="5" creationId="{7F8E0672-0A8D-4F19-832D-4593FBC0BABA}"/>
          </ac:spMkLst>
        </pc:spChg>
        <pc:spChg chg="mod">
          <ac:chgData name="Sarah Golden" userId="bf6e041675fc6910" providerId="LiveId" clId="{2450613B-0792-4B2E-BB96-4BEFD5E2FE46}" dt="2018-11-10T17:35:37.169" v="356" actId="20577"/>
          <ac:spMkLst>
            <pc:docMk/>
            <pc:sldMk cId="4289515496" sldId="258"/>
            <ac:spMk id="6" creationId="{AEF4EE9C-C483-4ED6-9EC3-CBD1984B853C}"/>
          </ac:spMkLst>
        </pc:spChg>
        <pc:picChg chg="add mod">
          <ac:chgData name="Sarah Golden" userId="bf6e041675fc6910" providerId="LiveId" clId="{2450613B-0792-4B2E-BB96-4BEFD5E2FE46}" dt="2018-11-10T17:37:35.162" v="371" actId="14100"/>
          <ac:picMkLst>
            <pc:docMk/>
            <pc:sldMk cId="4289515496" sldId="258"/>
            <ac:picMk id="13" creationId="{054F5559-1BB3-430C-B944-9434661F079D}"/>
          </ac:picMkLst>
        </pc:picChg>
        <pc:inkChg chg="add del">
          <ac:chgData name="Sarah Golden" userId="bf6e041675fc6910" providerId="LiveId" clId="{2450613B-0792-4B2E-BB96-4BEFD5E2FE46}" dt="2018-11-10T17:36:40.042" v="365"/>
          <ac:inkMkLst>
            <pc:docMk/>
            <pc:sldMk cId="4289515496" sldId="258"/>
            <ac:inkMk id="7" creationId="{6DD6B055-DA84-46C0-9BF4-23C2D7C09BA9}"/>
          </ac:inkMkLst>
        </pc:inkChg>
        <pc:inkChg chg="add del">
          <ac:chgData name="Sarah Golden" userId="bf6e041675fc6910" providerId="LiveId" clId="{2450613B-0792-4B2E-BB96-4BEFD5E2FE46}" dt="2018-11-10T17:36:39.645" v="364"/>
          <ac:inkMkLst>
            <pc:docMk/>
            <pc:sldMk cId="4289515496" sldId="258"/>
            <ac:inkMk id="8" creationId="{D0FEF89D-29DD-49F2-A405-054D36C2F6EB}"/>
          </ac:inkMkLst>
        </pc:inkChg>
        <pc:inkChg chg="add del">
          <ac:chgData name="Sarah Golden" userId="bf6e041675fc6910" providerId="LiveId" clId="{2450613B-0792-4B2E-BB96-4BEFD5E2FE46}" dt="2018-11-10T17:36:39.225" v="363"/>
          <ac:inkMkLst>
            <pc:docMk/>
            <pc:sldMk cId="4289515496" sldId="258"/>
            <ac:inkMk id="9" creationId="{368CC630-A3DB-42D6-9FB6-35F252EDF252}"/>
          </ac:inkMkLst>
        </pc:inkChg>
        <pc:inkChg chg="add del">
          <ac:chgData name="Sarah Golden" userId="bf6e041675fc6910" providerId="LiveId" clId="{2450613B-0792-4B2E-BB96-4BEFD5E2FE46}" dt="2018-11-10T17:36:38.837" v="362"/>
          <ac:inkMkLst>
            <pc:docMk/>
            <pc:sldMk cId="4289515496" sldId="258"/>
            <ac:inkMk id="10" creationId="{36112AB0-F29C-4DAB-BFA5-60405464886A}"/>
          </ac:inkMkLst>
        </pc:inkChg>
        <pc:inkChg chg="add">
          <ac:chgData name="Sarah Golden" userId="bf6e041675fc6910" providerId="LiveId" clId="{2450613B-0792-4B2E-BB96-4BEFD5E2FE46}" dt="2018-11-10T17:36:33.449" v="361"/>
          <ac:inkMkLst>
            <pc:docMk/>
            <pc:sldMk cId="4289515496" sldId="258"/>
            <ac:inkMk id="11" creationId="{E44973EF-1DC7-4083-AA74-FCE3F8A53C5C}"/>
          </ac:inkMkLst>
        </pc:inkChg>
      </pc:sldChg>
      <pc:sldChg chg="addSp delSp modSp add modNotesTx">
        <pc:chgData name="Sarah Golden" userId="bf6e041675fc6910" providerId="LiveId" clId="{2450613B-0792-4B2E-BB96-4BEFD5E2FE46}" dt="2018-11-10T18:31:40.810" v="722" actId="20577"/>
        <pc:sldMkLst>
          <pc:docMk/>
          <pc:sldMk cId="300099836" sldId="259"/>
        </pc:sldMkLst>
        <pc:spChg chg="add del mod">
          <ac:chgData name="Sarah Golden" userId="bf6e041675fc6910" providerId="LiveId" clId="{2450613B-0792-4B2E-BB96-4BEFD5E2FE46}" dt="2018-11-10T18:16:00.872" v="638" actId="931"/>
          <ac:spMkLst>
            <pc:docMk/>
            <pc:sldMk cId="300099836" sldId="259"/>
            <ac:spMk id="3" creationId="{BF0E3E10-BCF6-44C7-88C1-EF0F0CDA54D9}"/>
          </ac:spMkLst>
        </pc:spChg>
        <pc:spChg chg="mod">
          <ac:chgData name="Sarah Golden" userId="bf6e041675fc6910" providerId="LiveId" clId="{2450613B-0792-4B2E-BB96-4BEFD5E2FE46}" dt="2018-11-10T17:38:16.606" v="374" actId="20577"/>
          <ac:spMkLst>
            <pc:docMk/>
            <pc:sldMk cId="300099836" sldId="259"/>
            <ac:spMk id="4" creationId="{F874D7C5-EA42-4A4E-911C-81B3933731F9}"/>
          </ac:spMkLst>
        </pc:spChg>
        <pc:spChg chg="mod">
          <ac:chgData name="Sarah Golden" userId="bf6e041675fc6910" providerId="LiveId" clId="{2450613B-0792-4B2E-BB96-4BEFD5E2FE46}" dt="2018-11-10T18:31:40.810" v="722" actId="20577"/>
          <ac:spMkLst>
            <pc:docMk/>
            <pc:sldMk cId="300099836" sldId="259"/>
            <ac:spMk id="6" creationId="{AEF4EE9C-C483-4ED6-9EC3-CBD1984B853C}"/>
          </ac:spMkLst>
        </pc:spChg>
        <pc:picChg chg="add mod">
          <ac:chgData name="Sarah Golden" userId="bf6e041675fc6910" providerId="LiveId" clId="{2450613B-0792-4B2E-BB96-4BEFD5E2FE46}" dt="2018-11-10T18:16:09.398" v="642" actId="1076"/>
          <ac:picMkLst>
            <pc:docMk/>
            <pc:sldMk cId="300099836" sldId="259"/>
            <ac:picMk id="7" creationId="{AB3EFE77-E532-4D12-8F97-6B1143BB3B03}"/>
          </ac:picMkLst>
        </pc:picChg>
        <pc:picChg chg="del">
          <ac:chgData name="Sarah Golden" userId="bf6e041675fc6910" providerId="LiveId" clId="{2450613B-0792-4B2E-BB96-4BEFD5E2FE46}" dt="2018-11-10T17:39:16.065" v="637" actId="478"/>
          <ac:picMkLst>
            <pc:docMk/>
            <pc:sldMk cId="300099836" sldId="259"/>
            <ac:picMk id="13" creationId="{054F5559-1BB3-430C-B944-9434661F079D}"/>
          </ac:picMkLst>
        </pc:picChg>
        <pc:inkChg chg="add del">
          <ac:chgData name="Sarah Golden" userId="bf6e041675fc6910" providerId="LiveId" clId="{2450613B-0792-4B2E-BB96-4BEFD5E2FE46}" dt="2018-11-10T18:17:11.620" v="649"/>
          <ac:inkMkLst>
            <pc:docMk/>
            <pc:sldMk cId="300099836" sldId="259"/>
            <ac:inkMk id="8" creationId="{E960D0F5-CC32-4BC2-A7F4-CE7C82A3423A}"/>
          </ac:inkMkLst>
        </pc:inkChg>
        <pc:inkChg chg="add del">
          <ac:chgData name="Sarah Golden" userId="bf6e041675fc6910" providerId="LiveId" clId="{2450613B-0792-4B2E-BB96-4BEFD5E2FE46}" dt="2018-11-10T18:17:11.074" v="648"/>
          <ac:inkMkLst>
            <pc:docMk/>
            <pc:sldMk cId="300099836" sldId="259"/>
            <ac:inkMk id="9" creationId="{3A956BC6-153D-4C08-B19F-EAE2A6303947}"/>
          </ac:inkMkLst>
        </pc:inkChg>
        <pc:inkChg chg="add del">
          <ac:chgData name="Sarah Golden" userId="bf6e041675fc6910" providerId="LiveId" clId="{2450613B-0792-4B2E-BB96-4BEFD5E2FE46}" dt="2018-11-10T18:17:10.217" v="647"/>
          <ac:inkMkLst>
            <pc:docMk/>
            <pc:sldMk cId="300099836" sldId="259"/>
            <ac:inkMk id="10" creationId="{4A5E55A6-9095-47DE-A48B-DAA1A8C40992}"/>
          </ac:inkMkLst>
        </pc:inkChg>
        <pc:inkChg chg="add">
          <ac:chgData name="Sarah Golden" userId="bf6e041675fc6910" providerId="LiveId" clId="{2450613B-0792-4B2E-BB96-4BEFD5E2FE46}" dt="2018-11-10T18:17:08.652" v="646"/>
          <ac:inkMkLst>
            <pc:docMk/>
            <pc:sldMk cId="300099836" sldId="259"/>
            <ac:inkMk id="11" creationId="{92FA1F5F-6EEA-4C79-8A39-98AB2AA6B9AA}"/>
          </ac:inkMkLst>
        </pc:inkChg>
      </pc:sldChg>
      <pc:sldChg chg="addSp delSp modSp add modNotesTx">
        <pc:chgData name="Sarah Golden" userId="bf6e041675fc6910" providerId="LiveId" clId="{2450613B-0792-4B2E-BB96-4BEFD5E2FE46}" dt="2018-11-11T05:11:53.419" v="2511" actId="20577"/>
        <pc:sldMkLst>
          <pc:docMk/>
          <pc:sldMk cId="1681317068" sldId="260"/>
        </pc:sldMkLst>
        <pc:spChg chg="add del mod">
          <ac:chgData name="Sarah Golden" userId="bf6e041675fc6910" providerId="LiveId" clId="{2450613B-0792-4B2E-BB96-4BEFD5E2FE46}" dt="2018-11-11T05:09:54.900" v="2309" actId="931"/>
          <ac:spMkLst>
            <pc:docMk/>
            <pc:sldMk cId="1681317068" sldId="260"/>
            <ac:spMk id="3" creationId="{86F26D16-3188-4851-B635-EFBDEEB61970}"/>
          </ac:spMkLst>
        </pc:spChg>
        <pc:spChg chg="mod">
          <ac:chgData name="Sarah Golden" userId="bf6e041675fc6910" providerId="LiveId" clId="{2450613B-0792-4B2E-BB96-4BEFD5E2FE46}" dt="2018-11-10T22:59:19.592" v="726" actId="20577"/>
          <ac:spMkLst>
            <pc:docMk/>
            <pc:sldMk cId="1681317068" sldId="260"/>
            <ac:spMk id="4" creationId="{F874D7C5-EA42-4A4E-911C-81B3933731F9}"/>
          </ac:spMkLst>
        </pc:spChg>
        <pc:spChg chg="mod">
          <ac:chgData name="Sarah Golden" userId="bf6e041675fc6910" providerId="LiveId" clId="{2450613B-0792-4B2E-BB96-4BEFD5E2FE46}" dt="2018-11-11T05:11:53.419" v="2511" actId="20577"/>
          <ac:spMkLst>
            <pc:docMk/>
            <pc:sldMk cId="1681317068" sldId="260"/>
            <ac:spMk id="6" creationId="{AEF4EE9C-C483-4ED6-9EC3-CBD1984B853C}"/>
          </ac:spMkLst>
        </pc:spChg>
        <pc:picChg chg="del">
          <ac:chgData name="Sarah Golden" userId="bf6e041675fc6910" providerId="LiveId" clId="{2450613B-0792-4B2E-BB96-4BEFD5E2FE46}" dt="2018-11-10T23:00:12.998" v="804" actId="478"/>
          <ac:picMkLst>
            <pc:docMk/>
            <pc:sldMk cId="1681317068" sldId="260"/>
            <ac:picMk id="7" creationId="{AB3EFE77-E532-4D12-8F97-6B1143BB3B03}"/>
          </ac:picMkLst>
        </pc:picChg>
        <pc:picChg chg="add mod">
          <ac:chgData name="Sarah Golden" userId="bf6e041675fc6910" providerId="LiveId" clId="{2450613B-0792-4B2E-BB96-4BEFD5E2FE46}" dt="2018-11-11T05:10:03.506" v="2312" actId="1076"/>
          <ac:picMkLst>
            <pc:docMk/>
            <pc:sldMk cId="1681317068" sldId="260"/>
            <ac:picMk id="8" creationId="{C5433791-A7D1-454E-B492-331DE9742500}"/>
          </ac:picMkLst>
        </pc:picChg>
        <pc:picChg chg="add mod">
          <ac:chgData name="Sarah Golden" userId="bf6e041675fc6910" providerId="LiveId" clId="{2450613B-0792-4B2E-BB96-4BEFD5E2FE46}" dt="2018-11-11T05:10:32.778" v="2315" actId="14100"/>
          <ac:picMkLst>
            <pc:docMk/>
            <pc:sldMk cId="1681317068" sldId="260"/>
            <ac:picMk id="10" creationId="{CA383395-7DEB-4203-BBDD-705BA3C9E8BD}"/>
          </ac:picMkLst>
        </pc:picChg>
      </pc:sldChg>
      <pc:sldChg chg="add del">
        <pc:chgData name="Sarah Golden" userId="bf6e041675fc6910" providerId="LiveId" clId="{2450613B-0792-4B2E-BB96-4BEFD5E2FE46}" dt="2018-11-11T02:23:01.585" v="806" actId="2696"/>
        <pc:sldMkLst>
          <pc:docMk/>
          <pc:sldMk cId="26521234" sldId="261"/>
        </pc:sldMkLst>
      </pc:sldChg>
      <pc:sldChg chg="modSp add">
        <pc:chgData name="Sarah Golden" userId="bf6e041675fc6910" providerId="LiveId" clId="{2450613B-0792-4B2E-BB96-4BEFD5E2FE46}" dt="2018-11-11T02:23:09.221" v="809" actId="20577"/>
        <pc:sldMkLst>
          <pc:docMk/>
          <pc:sldMk cId="1507216465" sldId="261"/>
        </pc:sldMkLst>
        <pc:spChg chg="mod">
          <ac:chgData name="Sarah Golden" userId="bf6e041675fc6910" providerId="LiveId" clId="{2450613B-0792-4B2E-BB96-4BEFD5E2FE46}" dt="2018-11-11T02:23:09.221" v="809" actId="20577"/>
          <ac:spMkLst>
            <pc:docMk/>
            <pc:sldMk cId="1507216465" sldId="261"/>
            <ac:spMk id="2" creationId="{143E9D1A-E79E-4391-9C44-1AED2C013523}"/>
          </ac:spMkLst>
        </pc:spChg>
      </pc:sldChg>
      <pc:sldChg chg="addSp delSp modSp add modNotesTx">
        <pc:chgData name="Sarah Golden" userId="bf6e041675fc6910" providerId="LiveId" clId="{2450613B-0792-4B2E-BB96-4BEFD5E2FE46}" dt="2018-11-11T02:47:52.959" v="1379" actId="20577"/>
        <pc:sldMkLst>
          <pc:docMk/>
          <pc:sldMk cId="3515593113" sldId="262"/>
        </pc:sldMkLst>
        <pc:spChg chg="del">
          <ac:chgData name="Sarah Golden" userId="bf6e041675fc6910" providerId="LiveId" clId="{2450613B-0792-4B2E-BB96-4BEFD5E2FE46}" dt="2018-11-11T02:36:59.004" v="841" actId="931"/>
          <ac:spMkLst>
            <pc:docMk/>
            <pc:sldMk cId="3515593113" sldId="262"/>
            <ac:spMk id="3" creationId="{86F26D16-3188-4851-B635-EFBDEEB61970}"/>
          </ac:spMkLst>
        </pc:spChg>
        <pc:spChg chg="mod">
          <ac:chgData name="Sarah Golden" userId="bf6e041675fc6910" providerId="LiveId" clId="{2450613B-0792-4B2E-BB96-4BEFD5E2FE46}" dt="2018-11-11T02:23:44.816" v="816" actId="20577"/>
          <ac:spMkLst>
            <pc:docMk/>
            <pc:sldMk cId="3515593113" sldId="262"/>
            <ac:spMk id="4" creationId="{F874D7C5-EA42-4A4E-911C-81B3933731F9}"/>
          </ac:spMkLst>
        </pc:spChg>
        <pc:spChg chg="mod">
          <ac:chgData name="Sarah Golden" userId="bf6e041675fc6910" providerId="LiveId" clId="{2450613B-0792-4B2E-BB96-4BEFD5E2FE46}" dt="2018-11-11T02:47:52.959" v="1379" actId="20577"/>
          <ac:spMkLst>
            <pc:docMk/>
            <pc:sldMk cId="3515593113" sldId="262"/>
            <ac:spMk id="6" creationId="{AEF4EE9C-C483-4ED6-9EC3-CBD1984B853C}"/>
          </ac:spMkLst>
        </pc:spChg>
        <pc:picChg chg="add mod">
          <ac:chgData name="Sarah Golden" userId="bf6e041675fc6910" providerId="LiveId" clId="{2450613B-0792-4B2E-BB96-4BEFD5E2FE46}" dt="2018-11-11T02:41:00.649" v="845" actId="1076"/>
          <ac:picMkLst>
            <pc:docMk/>
            <pc:sldMk cId="3515593113" sldId="262"/>
            <ac:picMk id="5" creationId="{AE50D416-7953-4E6E-A70F-7F7523BFBC87}"/>
          </ac:picMkLst>
        </pc:picChg>
        <pc:picChg chg="add mod">
          <ac:chgData name="Sarah Golden" userId="bf6e041675fc6910" providerId="LiveId" clId="{2450613B-0792-4B2E-BB96-4BEFD5E2FE46}" dt="2018-11-11T02:47:31.055" v="1332" actId="14100"/>
          <ac:picMkLst>
            <pc:docMk/>
            <pc:sldMk cId="3515593113" sldId="262"/>
            <ac:picMk id="8" creationId="{519A531C-8777-489A-BC77-794B02BD5B12}"/>
          </ac:picMkLst>
        </pc:picChg>
      </pc:sldChg>
      <pc:sldChg chg="addSp delSp modSp add modNotesTx">
        <pc:chgData name="Sarah Golden" userId="bf6e041675fc6910" providerId="LiveId" clId="{2450613B-0792-4B2E-BB96-4BEFD5E2FE46}" dt="2018-11-11T04:41:43.750" v="1895" actId="20577"/>
        <pc:sldMkLst>
          <pc:docMk/>
          <pc:sldMk cId="1961352370" sldId="263"/>
        </pc:sldMkLst>
        <pc:spChg chg="del">
          <ac:chgData name="Sarah Golden" userId="bf6e041675fc6910" providerId="LiveId" clId="{2450613B-0792-4B2E-BB96-4BEFD5E2FE46}" dt="2018-11-11T04:38:55.912" v="1524" actId="931"/>
          <ac:spMkLst>
            <pc:docMk/>
            <pc:sldMk cId="1961352370" sldId="263"/>
            <ac:spMk id="3" creationId="{86F26D16-3188-4851-B635-EFBDEEB61970}"/>
          </ac:spMkLst>
        </pc:spChg>
        <pc:spChg chg="mod">
          <ac:chgData name="Sarah Golden" userId="bf6e041675fc6910" providerId="LiveId" clId="{2450613B-0792-4B2E-BB96-4BEFD5E2FE46}" dt="2018-11-11T02:24:31.997" v="830" actId="20577"/>
          <ac:spMkLst>
            <pc:docMk/>
            <pc:sldMk cId="1961352370" sldId="263"/>
            <ac:spMk id="4" creationId="{F874D7C5-EA42-4A4E-911C-81B3933731F9}"/>
          </ac:spMkLst>
        </pc:spChg>
        <pc:spChg chg="mod">
          <ac:chgData name="Sarah Golden" userId="bf6e041675fc6910" providerId="LiveId" clId="{2450613B-0792-4B2E-BB96-4BEFD5E2FE46}" dt="2018-11-11T04:41:43.750" v="1895" actId="20577"/>
          <ac:spMkLst>
            <pc:docMk/>
            <pc:sldMk cId="1961352370" sldId="263"/>
            <ac:spMk id="6" creationId="{AEF4EE9C-C483-4ED6-9EC3-CBD1984B853C}"/>
          </ac:spMkLst>
        </pc:spChg>
        <pc:picChg chg="add mod">
          <ac:chgData name="Sarah Golden" userId="bf6e041675fc6910" providerId="LiveId" clId="{2450613B-0792-4B2E-BB96-4BEFD5E2FE46}" dt="2018-11-11T04:39:01.469" v="1526" actId="14100"/>
          <ac:picMkLst>
            <pc:docMk/>
            <pc:sldMk cId="1961352370" sldId="263"/>
            <ac:picMk id="5" creationId="{9BD05CF3-FBB0-4820-8ECE-CF7AFCB57A95}"/>
          </ac:picMkLst>
        </pc:picChg>
      </pc:sldChg>
      <pc:sldChg chg="addSp delSp modSp add modNotesTx">
        <pc:chgData name="Sarah Golden" userId="bf6e041675fc6910" providerId="LiveId" clId="{2450613B-0792-4B2E-BB96-4BEFD5E2FE46}" dt="2018-11-11T04:57:47.997" v="2196" actId="20577"/>
        <pc:sldMkLst>
          <pc:docMk/>
          <pc:sldMk cId="3610995905" sldId="264"/>
        </pc:sldMkLst>
        <pc:spChg chg="del">
          <ac:chgData name="Sarah Golden" userId="bf6e041675fc6910" providerId="LiveId" clId="{2450613B-0792-4B2E-BB96-4BEFD5E2FE46}" dt="2018-11-11T04:55:08.561" v="1896" actId="931"/>
          <ac:spMkLst>
            <pc:docMk/>
            <pc:sldMk cId="3610995905" sldId="264"/>
            <ac:spMk id="3" creationId="{86F26D16-3188-4851-B635-EFBDEEB61970}"/>
          </ac:spMkLst>
        </pc:spChg>
        <pc:spChg chg="mod">
          <ac:chgData name="Sarah Golden" userId="bf6e041675fc6910" providerId="LiveId" clId="{2450613B-0792-4B2E-BB96-4BEFD5E2FE46}" dt="2018-11-11T02:24:51.957" v="836" actId="20577"/>
          <ac:spMkLst>
            <pc:docMk/>
            <pc:sldMk cId="3610995905" sldId="264"/>
            <ac:spMk id="4" creationId="{F874D7C5-EA42-4A4E-911C-81B3933731F9}"/>
          </ac:spMkLst>
        </pc:spChg>
        <pc:spChg chg="mod">
          <ac:chgData name="Sarah Golden" userId="bf6e041675fc6910" providerId="LiveId" clId="{2450613B-0792-4B2E-BB96-4BEFD5E2FE46}" dt="2018-11-11T04:57:47.997" v="2196" actId="20577"/>
          <ac:spMkLst>
            <pc:docMk/>
            <pc:sldMk cId="3610995905" sldId="264"/>
            <ac:spMk id="6" creationId="{AEF4EE9C-C483-4ED6-9EC3-CBD1984B853C}"/>
          </ac:spMkLst>
        </pc:spChg>
        <pc:picChg chg="add mod">
          <ac:chgData name="Sarah Golden" userId="bf6e041675fc6910" providerId="LiveId" clId="{2450613B-0792-4B2E-BB96-4BEFD5E2FE46}" dt="2018-11-11T04:55:16.906" v="1898" actId="14100"/>
          <ac:picMkLst>
            <pc:docMk/>
            <pc:sldMk cId="3610995905" sldId="264"/>
            <ac:picMk id="5" creationId="{BE2760CB-5345-4074-9743-B9C9C2274EE2}"/>
          </ac:picMkLst>
        </pc:picChg>
      </pc:sldChg>
      <pc:sldChg chg="addSp delSp modSp add">
        <pc:chgData name="Sarah Golden" userId="bf6e041675fc6910" providerId="LiveId" clId="{2450613B-0792-4B2E-BB96-4BEFD5E2FE46}" dt="2018-11-11T03:03:10.350" v="1523" actId="20577"/>
        <pc:sldMkLst>
          <pc:docMk/>
          <pc:sldMk cId="3056419718" sldId="265"/>
        </pc:sldMkLst>
        <pc:spChg chg="add del mod">
          <ac:chgData name="Sarah Golden" userId="bf6e041675fc6910" providerId="LiveId" clId="{2450613B-0792-4B2E-BB96-4BEFD5E2FE46}" dt="2018-11-11T03:00:48.477" v="1415" actId="931"/>
          <ac:spMkLst>
            <pc:docMk/>
            <pc:sldMk cId="3056419718" sldId="265"/>
            <ac:spMk id="3" creationId="{E54FDCDD-9B32-4BED-A719-DB41F9530F3A}"/>
          </ac:spMkLst>
        </pc:spChg>
        <pc:spChg chg="mod">
          <ac:chgData name="Sarah Golden" userId="bf6e041675fc6910" providerId="LiveId" clId="{2450613B-0792-4B2E-BB96-4BEFD5E2FE46}" dt="2018-11-11T02:57:47.739" v="1388" actId="20577"/>
          <ac:spMkLst>
            <pc:docMk/>
            <pc:sldMk cId="3056419718" sldId="265"/>
            <ac:spMk id="4" creationId="{F874D7C5-EA42-4A4E-911C-81B3933731F9}"/>
          </ac:spMkLst>
        </pc:spChg>
        <pc:spChg chg="mod">
          <ac:chgData name="Sarah Golden" userId="bf6e041675fc6910" providerId="LiveId" clId="{2450613B-0792-4B2E-BB96-4BEFD5E2FE46}" dt="2018-11-11T03:03:10.350" v="1523" actId="20577"/>
          <ac:spMkLst>
            <pc:docMk/>
            <pc:sldMk cId="3056419718" sldId="265"/>
            <ac:spMk id="6" creationId="{AEF4EE9C-C483-4ED6-9EC3-CBD1984B853C}"/>
          </ac:spMkLst>
        </pc:spChg>
        <pc:picChg chg="del">
          <ac:chgData name="Sarah Golden" userId="bf6e041675fc6910" providerId="LiveId" clId="{2450613B-0792-4B2E-BB96-4BEFD5E2FE46}" dt="2018-11-11T02:59:43.194" v="1389" actId="478"/>
          <ac:picMkLst>
            <pc:docMk/>
            <pc:sldMk cId="3056419718" sldId="265"/>
            <ac:picMk id="5" creationId="{AE50D416-7953-4E6E-A70F-7F7523BFBC87}"/>
          </ac:picMkLst>
        </pc:picChg>
        <pc:picChg chg="del">
          <ac:chgData name="Sarah Golden" userId="bf6e041675fc6910" providerId="LiveId" clId="{2450613B-0792-4B2E-BB96-4BEFD5E2FE46}" dt="2018-11-11T02:59:46.360" v="1390" actId="478"/>
          <ac:picMkLst>
            <pc:docMk/>
            <pc:sldMk cId="3056419718" sldId="265"/>
            <ac:picMk id="8" creationId="{519A531C-8777-489A-BC77-794B02BD5B12}"/>
          </ac:picMkLst>
        </pc:picChg>
        <pc:picChg chg="add mod">
          <ac:chgData name="Sarah Golden" userId="bf6e041675fc6910" providerId="LiveId" clId="{2450613B-0792-4B2E-BB96-4BEFD5E2FE46}" dt="2018-11-11T03:01:01.030" v="1418" actId="1076"/>
          <ac:picMkLst>
            <pc:docMk/>
            <pc:sldMk cId="3056419718" sldId="265"/>
            <ac:picMk id="9" creationId="{91E95D7B-17BA-4723-9087-537D849B76E1}"/>
          </ac:picMkLst>
        </pc:picChg>
        <pc:picChg chg="add del mod">
          <ac:chgData name="Sarah Golden" userId="bf6e041675fc6910" providerId="LiveId" clId="{2450613B-0792-4B2E-BB96-4BEFD5E2FE46}" dt="2018-11-11T03:01:12.198" v="1420" actId="931"/>
          <ac:picMkLst>
            <pc:docMk/>
            <pc:sldMk cId="3056419718" sldId="265"/>
            <ac:picMk id="11" creationId="{8941E16C-B378-4716-A030-97FB3722246F}"/>
          </ac:picMkLst>
        </pc:picChg>
        <pc:picChg chg="add del mod">
          <ac:chgData name="Sarah Golden" userId="bf6e041675fc6910" providerId="LiveId" clId="{2450613B-0792-4B2E-BB96-4BEFD5E2FE46}" dt="2018-11-11T03:01:38.861" v="1422" actId="931"/>
          <ac:picMkLst>
            <pc:docMk/>
            <pc:sldMk cId="3056419718" sldId="265"/>
            <ac:picMk id="13" creationId="{786B7936-EC7E-4000-AD5B-5051813DE96F}"/>
          </ac:picMkLst>
        </pc:picChg>
        <pc:picChg chg="add mod">
          <ac:chgData name="Sarah Golden" userId="bf6e041675fc6910" providerId="LiveId" clId="{2450613B-0792-4B2E-BB96-4BEFD5E2FE46}" dt="2018-11-11T03:02:06.231" v="1427" actId="14100"/>
          <ac:picMkLst>
            <pc:docMk/>
            <pc:sldMk cId="3056419718" sldId="265"/>
            <ac:picMk id="15" creationId="{C239D2C9-2763-4E33-ACF4-959C21F558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65FF24-5DCD-43E0-8295-F5F2CEA7FB05}" type="datetimeFigureOut">
              <a:rPr lang="en-US" smtClean="0"/>
              <a:t>11/10/2018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AA29B-767D-4EA5-A371-67F6CA07287B}" type="slidenum">
              <a:rPr lang="en-US" smtClean="0"/>
              <a:t>‹#›</a:t>
            </a:fld>
            <a:endParaRPr lang="en-US"/>
          </a:p>
        </p:txBody>
      </p:sp>
    </p:spTree>
    <p:extLst>
      <p:ext uri="{BB962C8B-B14F-4D97-AF65-F5344CB8AC3E}">
        <p14:creationId xmlns:p14="http://schemas.microsoft.com/office/powerpoint/2010/main" val="256812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Fit a two-way ANOVA model including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(F, M) and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(Assistant, Associate) the interaction term. Comment on significance of the model and variation explained. What do the Type I and Type III sums of squares tell us about significance of effects? Is the interaction between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significant? </a:t>
            </a:r>
          </a:p>
          <a:p>
            <a:endParaRPr lang="en-US" dirty="0"/>
          </a:p>
        </p:txBody>
      </p:sp>
      <p:sp>
        <p:nvSpPr>
          <p:cNvPr id="4" name="Slide Number Placeholder 3"/>
          <p:cNvSpPr>
            <a:spLocks noGrp="1"/>
          </p:cNvSpPr>
          <p:nvPr>
            <p:ph type="sldNum" sz="quarter" idx="5"/>
          </p:nvPr>
        </p:nvSpPr>
        <p:spPr/>
        <p:txBody>
          <a:bodyPr/>
          <a:lstStyle/>
          <a:p>
            <a:fld id="{095AA29B-767D-4EA5-A371-67F6CA07287B}" type="slidenum">
              <a:rPr lang="en-US" smtClean="0"/>
              <a:t>3</a:t>
            </a:fld>
            <a:endParaRPr lang="en-US"/>
          </a:p>
        </p:txBody>
      </p:sp>
    </p:spTree>
    <p:extLst>
      <p:ext uri="{BB962C8B-B14F-4D97-AF65-F5344CB8AC3E}">
        <p14:creationId xmlns:p14="http://schemas.microsoft.com/office/powerpoint/2010/main" val="64611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Refit the model without the interaction term. Comment on significance of the model and variation explained. Report and interpret the Type I and Type III tests of the main effects. Are the main effects of </a:t>
            </a:r>
            <a:r>
              <a:rPr lang="en-US" sz="1200" b="1" i="0" u="none" strike="noStrike" kern="1200" baseline="0" dirty="0">
                <a:solidFill>
                  <a:schemeClr val="tx1"/>
                </a:solidFill>
                <a:latin typeface="+mn-lt"/>
                <a:ea typeface="+mn-ea"/>
                <a:cs typeface="+mn-cs"/>
              </a:rPr>
              <a:t>rank </a:t>
            </a:r>
            <a:r>
              <a:rPr lang="en-US" sz="1200" b="0" i="0" u="none" strike="noStrike" kern="1200" baseline="0" dirty="0">
                <a:solidFill>
                  <a:schemeClr val="tx1"/>
                </a:solidFill>
                <a:latin typeface="+mn-lt"/>
                <a:ea typeface="+mn-ea"/>
                <a:cs typeface="+mn-cs"/>
              </a:rPr>
              <a:t>and </a:t>
            </a:r>
            <a:r>
              <a:rPr lang="en-US" sz="1200" b="1" i="0" u="none" strike="noStrike" kern="1200" baseline="0" dirty="0">
                <a:solidFill>
                  <a:schemeClr val="tx1"/>
                </a:solidFill>
                <a:latin typeface="+mn-lt"/>
                <a:ea typeface="+mn-ea"/>
                <a:cs typeface="+mn-cs"/>
              </a:rPr>
              <a:t>sex </a:t>
            </a:r>
            <a:r>
              <a:rPr lang="en-US" sz="1200" b="0" i="0" u="none" strike="noStrike" kern="1200" baseline="0" dirty="0">
                <a:solidFill>
                  <a:schemeClr val="tx1"/>
                </a:solidFill>
                <a:latin typeface="+mn-lt"/>
                <a:ea typeface="+mn-ea"/>
                <a:cs typeface="+mn-cs"/>
              </a:rPr>
              <a:t>significant?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4</a:t>
            </a:fld>
            <a:endParaRPr lang="en-US"/>
          </a:p>
        </p:txBody>
      </p:sp>
    </p:spTree>
    <p:extLst>
      <p:ext uri="{BB962C8B-B14F-4D97-AF65-F5344CB8AC3E}">
        <p14:creationId xmlns:p14="http://schemas.microsoft.com/office/powerpoint/2010/main" val="2662614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Choose a final model based on your results from parts (a) and (b). State the differences in </a:t>
            </a:r>
            <a:r>
              <a:rPr lang="en-US" sz="1200" b="1" i="0" u="none" strike="noStrike" kern="1200" baseline="0" dirty="0">
                <a:solidFill>
                  <a:schemeClr val="tx1"/>
                </a:solidFill>
                <a:latin typeface="+mn-lt"/>
                <a:ea typeface="+mn-ea"/>
                <a:cs typeface="+mn-cs"/>
              </a:rPr>
              <a:t>salary </a:t>
            </a:r>
            <a:r>
              <a:rPr lang="en-US" sz="1200" b="0" i="0" u="none" strike="noStrike" kern="1200" baseline="0" dirty="0">
                <a:solidFill>
                  <a:schemeClr val="tx1"/>
                </a:solidFill>
                <a:latin typeface="+mn-lt"/>
                <a:ea typeface="+mn-ea"/>
                <a:cs typeface="+mn-cs"/>
              </a:rPr>
              <a:t>across different main effect groups and interaction (if included) between them. Obtain model diagnostics to validate your assumptions.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5</a:t>
            </a:fld>
            <a:endParaRPr lang="en-US"/>
          </a:p>
        </p:txBody>
      </p:sp>
    </p:spTree>
    <p:extLst>
      <p:ext uri="{BB962C8B-B14F-4D97-AF65-F5344CB8AC3E}">
        <p14:creationId xmlns:p14="http://schemas.microsoft.com/office/powerpoint/2010/main" val="184182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 with a three-way main effects ANOVA and choose the best main effects ANOVA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as a function of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for the cars in this set. Comment on which terms should be kept in 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why based on Type 3 SS. For the model with just the predictors you decide to keep, comment on the significance of the model and of the terms in the model and comment on how much variation in highway fuel efficiency the model describes.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7</a:t>
            </a:fld>
            <a:endParaRPr lang="en-US"/>
          </a:p>
        </p:txBody>
      </p:sp>
    </p:spTree>
    <p:extLst>
      <p:ext uri="{BB962C8B-B14F-4D97-AF65-F5344CB8AC3E}">
        <p14:creationId xmlns:p14="http://schemas.microsoft.com/office/powerpoint/2010/main" val="2681005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 with a three-way main effects ANOVA and choose the best main effects ANOVA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as a function of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for the cars in this set. Comment on which terms should be kept in a model for </a:t>
            </a:r>
            <a:r>
              <a:rPr lang="en-US" sz="1200" b="1" i="0" u="none" strike="noStrike" kern="1200" baseline="0" dirty="0" err="1">
                <a:solidFill>
                  <a:schemeClr val="tx1"/>
                </a:solidFill>
                <a:latin typeface="+mn-lt"/>
                <a:ea typeface="+mn-ea"/>
                <a:cs typeface="+mn-cs"/>
              </a:rPr>
              <a:t>mpg_highway</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and why based on Type 3 SS. For the model with just the predictors you decide to keep, comment on the significance of the model and of the terms in the model and comment on how much variation in highway fuel efficiency the model describes.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8</a:t>
            </a:fld>
            <a:endParaRPr lang="en-US"/>
          </a:p>
        </p:txBody>
      </p:sp>
    </p:spTree>
    <p:extLst>
      <p:ext uri="{BB962C8B-B14F-4D97-AF65-F5344CB8AC3E}">
        <p14:creationId xmlns:p14="http://schemas.microsoft.com/office/powerpoint/2010/main" val="4111635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Starting with main effects chosen in part (a), find your best ANOVA model by adding in any additional interaction terms that will significantly improve the model. For your final model, comment on significance of the model and the individual terms in the model, variation explained by the model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9</a:t>
            </a:fld>
            <a:endParaRPr lang="en-US"/>
          </a:p>
        </p:txBody>
      </p:sp>
    </p:spTree>
    <p:extLst>
      <p:ext uri="{BB962C8B-B14F-4D97-AF65-F5344CB8AC3E}">
        <p14:creationId xmlns:p14="http://schemas.microsoft.com/office/powerpoint/2010/main" val="3580227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Comment on any significant group differences through post-hoc test. What does this tell us about fuel efficiency differences across </a:t>
            </a:r>
            <a:r>
              <a:rPr lang="en-US" sz="1200" b="1" i="0" u="none" strike="noStrike" kern="1200" baseline="0" dirty="0">
                <a:solidFill>
                  <a:schemeClr val="tx1"/>
                </a:solidFill>
                <a:latin typeface="+mn-lt"/>
                <a:ea typeface="+mn-ea"/>
                <a:cs typeface="+mn-cs"/>
              </a:rPr>
              <a:t>cylinders</a:t>
            </a:r>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origin</a:t>
            </a:r>
            <a:r>
              <a:rPr lang="en-US" sz="1200" b="0" i="0" u="none" strike="noStrike" kern="1200" baseline="0" dirty="0">
                <a:solidFill>
                  <a:schemeClr val="tx1"/>
                </a:solidFill>
                <a:latin typeface="+mn-lt"/>
                <a:ea typeface="+mn-ea"/>
                <a:cs typeface="+mn-cs"/>
              </a:rPr>
              <a:t>, or </a:t>
            </a:r>
            <a:r>
              <a:rPr lang="en-US" sz="1200" b="1" i="0" u="none" strike="noStrike" kern="1200" baseline="0" dirty="0">
                <a:solidFill>
                  <a:schemeClr val="tx1"/>
                </a:solidFill>
                <a:latin typeface="+mn-lt"/>
                <a:ea typeface="+mn-ea"/>
                <a:cs typeface="+mn-cs"/>
              </a:rPr>
              <a:t>type </a:t>
            </a:r>
            <a:r>
              <a:rPr lang="en-US" sz="1200" b="0" i="0" u="none" strike="noStrike" kern="1200" baseline="0" dirty="0">
                <a:solidFill>
                  <a:schemeClr val="tx1"/>
                </a:solidFill>
                <a:latin typeface="+mn-lt"/>
                <a:ea typeface="+mn-ea"/>
                <a:cs typeface="+mn-cs"/>
              </a:rPr>
              <a:t>groups? See Hint in Exercise 1. </a:t>
            </a: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95AA29B-767D-4EA5-A371-67F6CA07287B}" type="slidenum">
              <a:rPr lang="en-US" smtClean="0"/>
              <a:t>10</a:t>
            </a:fld>
            <a:endParaRPr lang="en-US"/>
          </a:p>
        </p:txBody>
      </p:sp>
    </p:spTree>
    <p:extLst>
      <p:ext uri="{BB962C8B-B14F-4D97-AF65-F5344CB8AC3E}">
        <p14:creationId xmlns:p14="http://schemas.microsoft.com/office/powerpoint/2010/main" val="299777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775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36790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79441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25B6B9-2836-4A29-8735-904A6C5290AF}"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2089614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25B6B9-2836-4A29-8735-904A6C5290AF}" type="datetimeFigureOut">
              <a:rPr lang="en-US" smtClean="0"/>
              <a:t>11/10/2018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6161D-FEAC-43F7-B051-22DDFD1A2C6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0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25B6B9-2836-4A29-8735-904A6C5290AF}"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6557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25B6B9-2836-4A29-8735-904A6C5290AF}" type="datetimeFigureOut">
              <a:rPr lang="en-US" smtClean="0"/>
              <a:t>11/10/2018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263747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25B6B9-2836-4A29-8735-904A6C5290AF}" type="datetimeFigureOut">
              <a:rPr lang="en-US" smtClean="0"/>
              <a:t>11/10/2018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84803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825B6B9-2836-4A29-8735-904A6C5290AF}" type="datetimeFigureOut">
              <a:rPr lang="en-US" smtClean="0"/>
              <a:t>11/10/2018</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101823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825B6B9-2836-4A29-8735-904A6C5290AF}" type="datetimeFigureOut">
              <a:rPr lang="en-US" smtClean="0"/>
              <a:t>11/10/2018</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626161D-FEAC-43F7-B051-22DDFD1A2C6B}" type="slidenum">
              <a:rPr lang="en-US" smtClean="0"/>
              <a:t>‹#›</a:t>
            </a:fld>
            <a:endParaRPr lang="en-US"/>
          </a:p>
        </p:txBody>
      </p:sp>
    </p:spTree>
    <p:extLst>
      <p:ext uri="{BB962C8B-B14F-4D97-AF65-F5344CB8AC3E}">
        <p14:creationId xmlns:p14="http://schemas.microsoft.com/office/powerpoint/2010/main" val="568397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825B6B9-2836-4A29-8735-904A6C5290AF}" type="datetimeFigureOut">
              <a:rPr lang="en-US" smtClean="0"/>
              <a:t>11/10/2018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6161D-FEAC-43F7-B051-22DDFD1A2C6B}" type="slidenum">
              <a:rPr lang="en-US" smtClean="0"/>
              <a:t>‹#›</a:t>
            </a:fld>
            <a:endParaRPr lang="en-US"/>
          </a:p>
        </p:txBody>
      </p:sp>
    </p:spTree>
    <p:extLst>
      <p:ext uri="{BB962C8B-B14F-4D97-AF65-F5344CB8AC3E}">
        <p14:creationId xmlns:p14="http://schemas.microsoft.com/office/powerpoint/2010/main" val="384275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825B6B9-2836-4A29-8735-904A6C5290AF}" type="datetimeFigureOut">
              <a:rPr lang="en-US" smtClean="0"/>
              <a:t>11/10/2018</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626161D-FEAC-43F7-B051-22DDFD1A2C6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86638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6.tmp"/></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tmp"/></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38C72-049B-481B-96C2-39DF49C3A564}"/>
              </a:ext>
            </a:extLst>
          </p:cNvPr>
          <p:cNvSpPr>
            <a:spLocks noGrp="1"/>
          </p:cNvSpPr>
          <p:nvPr>
            <p:ph type="ctrTitle"/>
          </p:nvPr>
        </p:nvSpPr>
        <p:spPr/>
        <p:txBody>
          <a:bodyPr/>
          <a:lstStyle/>
          <a:p>
            <a:r>
              <a:rPr lang="en-US" dirty="0"/>
              <a:t>Homework 2</a:t>
            </a:r>
          </a:p>
        </p:txBody>
      </p:sp>
      <p:sp>
        <p:nvSpPr>
          <p:cNvPr id="3" name="Subtitle 2">
            <a:extLst>
              <a:ext uri="{FF2B5EF4-FFF2-40B4-BE49-F238E27FC236}">
                <a16:creationId xmlns:a16="http://schemas.microsoft.com/office/drawing/2014/main" id="{A47EED29-4B68-4F81-85A5-5AE6E7D8E7DA}"/>
              </a:ext>
            </a:extLst>
          </p:cNvPr>
          <p:cNvSpPr>
            <a:spLocks noGrp="1"/>
          </p:cNvSpPr>
          <p:nvPr>
            <p:ph type="subTitle" idx="1"/>
          </p:nvPr>
        </p:nvSpPr>
        <p:spPr/>
        <p:txBody>
          <a:bodyPr/>
          <a:lstStyle/>
          <a:p>
            <a:r>
              <a:rPr lang="en-US" dirty="0"/>
              <a:t>Sarah Golden</a:t>
            </a:r>
          </a:p>
        </p:txBody>
      </p:sp>
      <p:sp>
        <p:nvSpPr>
          <p:cNvPr id="4" name="TextBox 3">
            <a:extLst>
              <a:ext uri="{FF2B5EF4-FFF2-40B4-BE49-F238E27FC236}">
                <a16:creationId xmlns:a16="http://schemas.microsoft.com/office/drawing/2014/main" id="{02D56A4F-1546-4FD9-8D84-1DE06DA47D8D}"/>
              </a:ext>
            </a:extLst>
          </p:cNvPr>
          <p:cNvSpPr txBox="1"/>
          <p:nvPr/>
        </p:nvSpPr>
        <p:spPr>
          <a:xfrm>
            <a:off x="1097280" y="5190565"/>
            <a:ext cx="1828800" cy="338554"/>
          </a:xfrm>
          <a:prstGeom prst="rect">
            <a:avLst/>
          </a:prstGeom>
          <a:noFill/>
        </p:spPr>
        <p:txBody>
          <a:bodyPr wrap="square" rtlCol="0">
            <a:spAutoFit/>
          </a:bodyPr>
          <a:lstStyle/>
          <a:p>
            <a:r>
              <a:rPr lang="en-US" sz="1600" kern="1200" dirty="0">
                <a:solidFill>
                  <a:schemeClr val="tx1"/>
                </a:solidFill>
                <a:latin typeface="+mj-lt"/>
                <a:ea typeface="+mn-ea"/>
                <a:cs typeface="+mn-cs"/>
              </a:rPr>
              <a:t>Individual Work</a:t>
            </a:r>
          </a:p>
        </p:txBody>
      </p:sp>
    </p:spTree>
    <p:extLst>
      <p:ext uri="{BB962C8B-B14F-4D97-AF65-F5344CB8AC3E}">
        <p14:creationId xmlns:p14="http://schemas.microsoft.com/office/powerpoint/2010/main" val="28525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2.c)</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Looking at the post hoc test, it appears the 4-cylinder Sedan makes a significant difference (the p Value is 0.0001 or smaller) in mpg when compared to all other cylinder/type combinations.  No other combination has a small enough p Value to indicate significance.</a:t>
            </a:r>
          </a:p>
        </p:txBody>
      </p:sp>
      <p:pic>
        <p:nvPicPr>
          <p:cNvPr id="5" name="Content Placeholder 4">
            <a:extLst>
              <a:ext uri="{FF2B5EF4-FFF2-40B4-BE49-F238E27FC236}">
                <a16:creationId xmlns:a16="http://schemas.microsoft.com/office/drawing/2014/main" id="{BE2760CB-5345-4074-9743-B9C9C2274E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22838" y="363360"/>
            <a:ext cx="5712310" cy="5928425"/>
          </a:xfrm>
        </p:spPr>
      </p:pic>
    </p:spTree>
    <p:extLst>
      <p:ext uri="{BB962C8B-B14F-4D97-AF65-F5344CB8AC3E}">
        <p14:creationId xmlns:p14="http://schemas.microsoft.com/office/powerpoint/2010/main" val="361099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9D1A-E79E-4391-9C44-1AED2C013523}"/>
              </a:ext>
            </a:extLst>
          </p:cNvPr>
          <p:cNvSpPr>
            <a:spLocks noGrp="1"/>
          </p:cNvSpPr>
          <p:nvPr>
            <p:ph type="title"/>
          </p:nvPr>
        </p:nvSpPr>
        <p:spPr/>
        <p:txBody>
          <a:bodyPr/>
          <a:lstStyle/>
          <a:p>
            <a:r>
              <a:rPr lang="en-US" dirty="0"/>
              <a:t>Exercise 1</a:t>
            </a:r>
          </a:p>
        </p:txBody>
      </p:sp>
    </p:spTree>
    <p:extLst>
      <p:ext uri="{BB962C8B-B14F-4D97-AF65-F5344CB8AC3E}">
        <p14:creationId xmlns:p14="http://schemas.microsoft.com/office/powerpoint/2010/main" val="99354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1.a)</a:t>
            </a:r>
          </a:p>
        </p:txBody>
      </p:sp>
      <p:pic>
        <p:nvPicPr>
          <p:cNvPr id="13" name="Content Placeholder 12">
            <a:extLst>
              <a:ext uri="{FF2B5EF4-FFF2-40B4-BE49-F238E27FC236}">
                <a16:creationId xmlns:a16="http://schemas.microsoft.com/office/drawing/2014/main" id="{054F5559-1BB3-430C-B944-9434661F079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a:stretch/>
        </p:blipFill>
        <p:spPr>
          <a:xfrm>
            <a:off x="4899140" y="1737359"/>
            <a:ext cx="6550816" cy="3125097"/>
          </a:xfrm>
        </p:spPr>
      </p:pic>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In terms of salary, both the Type I and Type III show that sex alone is significant and rank alone is significant, both having very low p Values.  However, the interaction between sex and rank appears not to be significant, with a large p Value of 0.7951.</a:t>
            </a:r>
          </a:p>
        </p:txBody>
      </p:sp>
    </p:spTree>
    <p:extLst>
      <p:ext uri="{BB962C8B-B14F-4D97-AF65-F5344CB8AC3E}">
        <p14:creationId xmlns:p14="http://schemas.microsoft.com/office/powerpoint/2010/main" val="428951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1.b)</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The main effects of sex and rank are significant in the model for salary.</a:t>
            </a:r>
          </a:p>
        </p:txBody>
      </p:sp>
      <p:pic>
        <p:nvPicPr>
          <p:cNvPr id="7" name="Content Placeholder 6">
            <a:extLst>
              <a:ext uri="{FF2B5EF4-FFF2-40B4-BE49-F238E27FC236}">
                <a16:creationId xmlns:a16="http://schemas.microsoft.com/office/drawing/2014/main" id="{AB3EFE77-E532-4D12-8F97-6B1143BB3B0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03902" y="2264485"/>
            <a:ext cx="6215759" cy="2495773"/>
          </a:xfrm>
        </p:spPr>
      </p:pic>
    </p:spTree>
    <p:extLst>
      <p:ext uri="{BB962C8B-B14F-4D97-AF65-F5344CB8AC3E}">
        <p14:creationId xmlns:p14="http://schemas.microsoft.com/office/powerpoint/2010/main" val="300099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1.c)</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I chose to include only sex and rank in my model because they do not have a significant interaction.  </a:t>
            </a:r>
          </a:p>
          <a:p>
            <a:r>
              <a:rPr lang="en-US" dirty="0"/>
              <a:t>The post hoc tests show that sex makes a difference of approximately 3.789 thousand dollars difference in salary, and rank makes approximately 5.789 thousand </a:t>
            </a:r>
            <a:r>
              <a:rPr lang="en-US"/>
              <a:t>dollars difference.</a:t>
            </a:r>
            <a:endParaRPr lang="en-US" dirty="0"/>
          </a:p>
        </p:txBody>
      </p:sp>
      <p:pic>
        <p:nvPicPr>
          <p:cNvPr id="8" name="Content Placeholder 7">
            <a:extLst>
              <a:ext uri="{FF2B5EF4-FFF2-40B4-BE49-F238E27FC236}">
                <a16:creationId xmlns:a16="http://schemas.microsoft.com/office/drawing/2014/main" id="{C5433791-A7D1-454E-B492-331DE974250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60661" y="395343"/>
            <a:ext cx="6102596" cy="2748295"/>
          </a:xfrm>
        </p:spPr>
      </p:pic>
      <p:pic>
        <p:nvPicPr>
          <p:cNvPr id="10" name="Picture 9">
            <a:extLst>
              <a:ext uri="{FF2B5EF4-FFF2-40B4-BE49-F238E27FC236}">
                <a16:creationId xmlns:a16="http://schemas.microsoft.com/office/drawing/2014/main" id="{CA383395-7DEB-4203-BBDD-705BA3C9E8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0661" y="3506909"/>
            <a:ext cx="6102596" cy="2667569"/>
          </a:xfrm>
          <a:prstGeom prst="rect">
            <a:avLst/>
          </a:prstGeom>
        </p:spPr>
      </p:pic>
    </p:spTree>
    <p:extLst>
      <p:ext uri="{BB962C8B-B14F-4D97-AF65-F5344CB8AC3E}">
        <p14:creationId xmlns:p14="http://schemas.microsoft.com/office/powerpoint/2010/main" val="1681317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E9D1A-E79E-4391-9C44-1AED2C013523}"/>
              </a:ext>
            </a:extLst>
          </p:cNvPr>
          <p:cNvSpPr>
            <a:spLocks noGrp="1"/>
          </p:cNvSpPr>
          <p:nvPr>
            <p:ph type="title"/>
          </p:nvPr>
        </p:nvSpPr>
        <p:spPr/>
        <p:txBody>
          <a:bodyPr/>
          <a:lstStyle/>
          <a:p>
            <a:r>
              <a:rPr lang="en-US" dirty="0"/>
              <a:t>Exercise 2</a:t>
            </a:r>
          </a:p>
        </p:txBody>
      </p:sp>
    </p:spTree>
    <p:extLst>
      <p:ext uri="{BB962C8B-B14F-4D97-AF65-F5344CB8AC3E}">
        <p14:creationId xmlns:p14="http://schemas.microsoft.com/office/powerpoint/2010/main" val="1507216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2.a)</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Upon running the model using </a:t>
            </a:r>
            <a:r>
              <a:rPr lang="en-US" dirty="0" err="1"/>
              <a:t>mpg_highway</a:t>
            </a:r>
            <a:r>
              <a:rPr lang="en-US" dirty="0"/>
              <a:t> as a function of cylinders, origin, and type, I can see that the model is useful because of the small p Value of &lt;.0001.  I can also see that cylinders, with a p Value of &lt;.0001, and type, with a p Value of 0.0018, are significant, while origin, with a larger p Value of 0.3721, is not significant.  </a:t>
            </a:r>
          </a:p>
          <a:p>
            <a:r>
              <a:rPr lang="en-US" dirty="0"/>
              <a:t>I removed origin and ran the model again. Both cylinders and type remained significant.</a:t>
            </a:r>
          </a:p>
        </p:txBody>
      </p:sp>
      <p:pic>
        <p:nvPicPr>
          <p:cNvPr id="5" name="Content Placeholder 4">
            <a:extLst>
              <a:ext uri="{FF2B5EF4-FFF2-40B4-BE49-F238E27FC236}">
                <a16:creationId xmlns:a16="http://schemas.microsoft.com/office/drawing/2014/main" id="{AE50D416-7953-4E6E-A70F-7F7523BFBC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9514" y="215153"/>
            <a:ext cx="4839118" cy="3034913"/>
          </a:xfrm>
        </p:spPr>
      </p:pic>
      <p:pic>
        <p:nvPicPr>
          <p:cNvPr id="8" name="Picture 7">
            <a:extLst>
              <a:ext uri="{FF2B5EF4-FFF2-40B4-BE49-F238E27FC236}">
                <a16:creationId xmlns:a16="http://schemas.microsoft.com/office/drawing/2014/main" id="{519A531C-8777-489A-BC77-794B02BD5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9514" y="3429000"/>
            <a:ext cx="4831434" cy="2762026"/>
          </a:xfrm>
          <a:prstGeom prst="rect">
            <a:avLst/>
          </a:prstGeom>
        </p:spPr>
      </p:pic>
    </p:spTree>
    <p:extLst>
      <p:ext uri="{BB962C8B-B14F-4D97-AF65-F5344CB8AC3E}">
        <p14:creationId xmlns:p14="http://schemas.microsoft.com/office/powerpoint/2010/main" val="351559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2.a) (cont.)</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The difference cylinders makes is about 5.745 mpg, and the difference type makes is about 2.818 mpg. </a:t>
            </a:r>
          </a:p>
        </p:txBody>
      </p:sp>
      <p:pic>
        <p:nvPicPr>
          <p:cNvPr id="9" name="Content Placeholder 8">
            <a:extLst>
              <a:ext uri="{FF2B5EF4-FFF2-40B4-BE49-F238E27FC236}">
                <a16:creationId xmlns:a16="http://schemas.microsoft.com/office/drawing/2014/main" id="{91E95D7B-17BA-4723-9087-537D849B76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59588" y="521757"/>
            <a:ext cx="5264173" cy="2285999"/>
          </a:xfrm>
        </p:spPr>
      </p:pic>
      <p:pic>
        <p:nvPicPr>
          <p:cNvPr id="15" name="Picture 14">
            <a:extLst>
              <a:ext uri="{FF2B5EF4-FFF2-40B4-BE49-F238E27FC236}">
                <a16:creationId xmlns:a16="http://schemas.microsoft.com/office/drawing/2014/main" id="{C239D2C9-2763-4E33-ACF4-959C21F558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9588" y="3197401"/>
            <a:ext cx="5264173" cy="2344701"/>
          </a:xfrm>
          <a:prstGeom prst="rect">
            <a:avLst/>
          </a:prstGeom>
        </p:spPr>
      </p:pic>
    </p:spTree>
    <p:extLst>
      <p:ext uri="{BB962C8B-B14F-4D97-AF65-F5344CB8AC3E}">
        <p14:creationId xmlns:p14="http://schemas.microsoft.com/office/powerpoint/2010/main" val="3056419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74D7C5-EA42-4A4E-911C-81B3933731F9}"/>
              </a:ext>
            </a:extLst>
          </p:cNvPr>
          <p:cNvSpPr>
            <a:spLocks noGrp="1"/>
          </p:cNvSpPr>
          <p:nvPr>
            <p:ph type="title"/>
          </p:nvPr>
        </p:nvSpPr>
        <p:spPr/>
        <p:txBody>
          <a:bodyPr/>
          <a:lstStyle/>
          <a:p>
            <a:r>
              <a:rPr lang="en-US" dirty="0"/>
              <a:t>Exercise 2.b)</a:t>
            </a:r>
          </a:p>
        </p:txBody>
      </p:sp>
      <p:sp>
        <p:nvSpPr>
          <p:cNvPr id="6" name="Text Placeholder 5">
            <a:extLst>
              <a:ext uri="{FF2B5EF4-FFF2-40B4-BE49-F238E27FC236}">
                <a16:creationId xmlns:a16="http://schemas.microsoft.com/office/drawing/2014/main" id="{AEF4EE9C-C483-4ED6-9EC3-CBD1984B853C}"/>
              </a:ext>
            </a:extLst>
          </p:cNvPr>
          <p:cNvSpPr>
            <a:spLocks noGrp="1"/>
          </p:cNvSpPr>
          <p:nvPr>
            <p:ph type="body" sz="half" idx="2"/>
          </p:nvPr>
        </p:nvSpPr>
        <p:spPr/>
        <p:txBody>
          <a:bodyPr/>
          <a:lstStyle/>
          <a:p>
            <a:r>
              <a:rPr lang="en-US" dirty="0"/>
              <a:t>When the interaction between cylinders and type is added to the model, it reveals that the interaction between these variables is significant, with a small p Value of 0.0047.</a:t>
            </a:r>
          </a:p>
          <a:p>
            <a:r>
              <a:rPr lang="en-US" dirty="0"/>
              <a:t>The model is useful because the p Value is very small (&lt;.0001).  The R-Square shows that about 48.1% of the variance can be explained by the mode.</a:t>
            </a:r>
          </a:p>
        </p:txBody>
      </p:sp>
      <p:pic>
        <p:nvPicPr>
          <p:cNvPr id="5" name="Content Placeholder 4">
            <a:extLst>
              <a:ext uri="{FF2B5EF4-FFF2-40B4-BE49-F238E27FC236}">
                <a16:creationId xmlns:a16="http://schemas.microsoft.com/office/drawing/2014/main" id="{9BD05CF3-FBB0-4820-8ECE-CF7AFCB57A9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5714" y="1065006"/>
            <a:ext cx="6963910" cy="4425433"/>
          </a:xfrm>
        </p:spPr>
      </p:pic>
    </p:spTree>
    <p:extLst>
      <p:ext uri="{BB962C8B-B14F-4D97-AF65-F5344CB8AC3E}">
        <p14:creationId xmlns:p14="http://schemas.microsoft.com/office/powerpoint/2010/main" val="196135237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710</TotalTime>
  <Words>829</Words>
  <Application>Microsoft Office PowerPoint</Application>
  <PresentationFormat>Widescreen</PresentationFormat>
  <Paragraphs>36</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Homework 2</vt:lpstr>
      <vt:lpstr>Exercise 1</vt:lpstr>
      <vt:lpstr>Exercise 1.a)</vt:lpstr>
      <vt:lpstr>Exercise 1.b)</vt:lpstr>
      <vt:lpstr>Exercise 1.c)</vt:lpstr>
      <vt:lpstr>Exercise 2</vt:lpstr>
      <vt:lpstr>Exercise 2.a)</vt:lpstr>
      <vt:lpstr>Exercise 2.a) (cont.)</vt:lpstr>
      <vt:lpstr>Exercise 2.b)</vt:lpstr>
      <vt:lpstr>Exercise 2.c)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2</dc:title>
  <dc:creator>Sarah Golden</dc:creator>
  <cp:lastModifiedBy>Sarah Golden</cp:lastModifiedBy>
  <cp:revision>1</cp:revision>
  <dcterms:created xsi:type="dcterms:W3CDTF">2018-11-10T17:20:59Z</dcterms:created>
  <dcterms:modified xsi:type="dcterms:W3CDTF">2018-11-11T05:11:57Z</dcterms:modified>
</cp:coreProperties>
</file>