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48" d="100"/>
          <a:sy n="48" d="100"/>
        </p:scale>
        <p:origin x="829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2DEE-79F1-435E-BA55-B13FCF5A2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2AB0E-EE37-4AF6-BCFF-AF03B25A4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36C5-EF64-466D-B608-5962CF6B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E76-F36C-47D7-B01C-FFA7F8075C6F}" type="datetimeFigureOut">
              <a:rPr lang="en-AU" smtClean="0"/>
              <a:t>29/10/2017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009D0-D37D-4E17-93EB-A8A1F67F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E4364-B367-4CEF-B0DD-A29B202B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4480-98D4-423B-BFEE-3FB6A7029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640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F792-58ED-4BE8-9931-BD8D9969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0191E-1AB4-48AA-9639-2D5632FD6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D5F2F-0345-49D2-A807-5A16D381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E76-F36C-47D7-B01C-FFA7F8075C6F}" type="datetimeFigureOut">
              <a:rPr lang="en-AU" smtClean="0"/>
              <a:t>29/10/2017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1343E-3011-433C-BF0F-25A1D53F4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0B92-C5F5-4B42-B506-B92C8792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4480-98D4-423B-BFEE-3FB6A7029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846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3CF1E-D76A-408E-93A8-EC72F8816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AD967-7985-4512-896F-CED344278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81808-1D14-4297-84F1-78B38C6D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E76-F36C-47D7-B01C-FFA7F8075C6F}" type="datetimeFigureOut">
              <a:rPr lang="en-AU" smtClean="0"/>
              <a:t>29/10/2017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1055B-BCF8-4B72-BDEA-3C07A6D55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CD7FE-1DAF-43F5-8FEB-B504B578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4480-98D4-423B-BFEE-3FB6A7029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933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33EC9-FE2D-41D3-A1B7-2014BE0C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8B4DB-0E1B-42F6-8645-755ADE055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8C4CC-6FD0-4C3D-A779-2EE2FE23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E76-F36C-47D7-B01C-FFA7F8075C6F}" type="datetimeFigureOut">
              <a:rPr lang="en-AU" smtClean="0"/>
              <a:t>29/10/2017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F7BAE-0246-4613-B40F-F50668B5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3A1C5-48CA-4A9E-9E89-0F262141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4480-98D4-423B-BFEE-3FB6A7029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290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CA72-846D-4FB9-B90F-0AA81909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D3608-1729-4066-839E-A8051250B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FB1E-48EE-441F-B46B-B5C91DD4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E76-F36C-47D7-B01C-FFA7F8075C6F}" type="datetimeFigureOut">
              <a:rPr lang="en-AU" smtClean="0"/>
              <a:t>29/10/2017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FE90F-6B74-4AD2-AE63-699DB916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6A639-3294-4847-B35C-0304C845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4480-98D4-423B-BFEE-3FB6A7029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77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C4B8-FC59-4ABD-8CC4-62A70ED5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4083C-4C53-4365-BE68-473BC15A9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31419-5E64-4C4C-9134-FA1825A37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FC3EA-300B-4A92-92BD-B7E0A72D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E76-F36C-47D7-B01C-FFA7F8075C6F}" type="datetimeFigureOut">
              <a:rPr lang="en-AU" smtClean="0"/>
              <a:t>29/10/2017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C4949-344F-431A-B7F4-289050F5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FDBA0-38A9-4DB5-9FEA-1753C293E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4480-98D4-423B-BFEE-3FB6A7029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410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42993-924B-47BC-AD74-356EF86C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4AB7B-3124-4C71-9E98-5BD555C73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E1C1E-BFE0-449E-B0DC-F73B46B9A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8B028-78AE-42C3-8BB0-6D119A7D4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AA6DD1-9FC9-4412-B768-DACE5BCCB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08061-F929-4156-9594-56F428FC4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E76-F36C-47D7-B01C-FFA7F8075C6F}" type="datetimeFigureOut">
              <a:rPr lang="en-AU" smtClean="0"/>
              <a:t>29/10/2017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BC43B5-76FD-4CFC-A62C-F7851BC7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CC9D6C-2EE4-4A04-A74A-293DEA9C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4480-98D4-423B-BFEE-3FB6A7029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883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DA55-121A-4C6D-BFA0-A39130F2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0C79B-0E75-4D1C-9305-787BFB57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E76-F36C-47D7-B01C-FFA7F8075C6F}" type="datetimeFigureOut">
              <a:rPr lang="en-AU" smtClean="0"/>
              <a:t>29/10/2017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846BB-5C64-456B-BCE4-DC434980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56FD9-89B0-4B37-9294-614D8F60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4480-98D4-423B-BFEE-3FB6A7029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638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EC4646-D0C4-4B66-A836-3E7BF89C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E76-F36C-47D7-B01C-FFA7F8075C6F}" type="datetimeFigureOut">
              <a:rPr lang="en-AU" smtClean="0"/>
              <a:t>29/10/2017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3FDBF-01C1-46B3-9D41-50A5B5A4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62690-114F-49B3-B8B7-BAD6E08D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4480-98D4-423B-BFEE-3FB6A7029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959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7C49-A04D-49F4-A02B-5723C3F31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BF8ED-0125-4C80-A92F-4E4C3FF3C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79825-C1BE-45F4-AA41-44E60B546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17673-C348-436C-86D6-B9416C6EA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E76-F36C-47D7-B01C-FFA7F8075C6F}" type="datetimeFigureOut">
              <a:rPr lang="en-AU" smtClean="0"/>
              <a:t>29/10/2017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47FEE-CACA-406F-B1BE-1C3D2182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F9E73-BD84-4333-A312-CF87FFEA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4480-98D4-423B-BFEE-3FB6A7029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6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AD7C-ACFF-4BF1-8841-4EE43897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CE8717-79E7-44A7-A633-5FCD59403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98426-0544-4556-A83F-9B4252505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607F9-D44C-49D2-ABBC-97D293D6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E76-F36C-47D7-B01C-FFA7F8075C6F}" type="datetimeFigureOut">
              <a:rPr lang="en-AU" smtClean="0"/>
              <a:t>29/10/2017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AD312-9DBA-433F-8FCD-2E499FFF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EC5C8-E9E7-45F4-BA15-A5819DF5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4480-98D4-423B-BFEE-3FB6A7029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075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2AA1F-6812-49CD-BC71-028374A4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EA82F-B775-4DFB-A464-1A8DA1B6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8C19B-7A85-4E6A-881F-9B2D7E165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E2E76-F36C-47D7-B01C-FFA7F8075C6F}" type="datetimeFigureOut">
              <a:rPr lang="en-AU" smtClean="0"/>
              <a:t>29/10/2017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E51BA-4841-4D09-89BA-2CB15A622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F60C7-9359-4F14-BA43-003247B31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C4480-98D4-423B-BFEE-3FB6A7029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252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9F85-B8CC-4B5C-BD25-55B614C3A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2D906-0130-4BEC-A670-785C997DB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201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C01BCF-238C-458B-A3F2-5C11A3EC6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1" r="7062" b="5723"/>
          <a:stretch/>
        </p:blipFill>
        <p:spPr>
          <a:xfrm>
            <a:off x="7724384" y="196406"/>
            <a:ext cx="4332303" cy="3187085"/>
          </a:xfrm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2363387-2A16-40D5-86C3-9F6C6CB86E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6" r="6212" b="3459"/>
          <a:stretch/>
        </p:blipFill>
        <p:spPr>
          <a:xfrm>
            <a:off x="3523768" y="3247430"/>
            <a:ext cx="4200615" cy="3512064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6C67CDE-E04F-4850-9738-E8A2ECA193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" r="6042" b="4242"/>
          <a:stretch/>
        </p:blipFill>
        <p:spPr>
          <a:xfrm>
            <a:off x="7750352" y="3300342"/>
            <a:ext cx="4368479" cy="3448036"/>
          </a:xfrm>
          <a:prstGeom prst="rect">
            <a:avLst/>
          </a:prstGeom>
        </p:spPr>
      </p:pic>
      <p:pic>
        <p:nvPicPr>
          <p:cNvPr id="11" name="Picture 10" descr="A close up of a person&#10;&#10;Description generated with high confidence">
            <a:extLst>
              <a:ext uri="{FF2B5EF4-FFF2-40B4-BE49-F238E27FC236}">
                <a16:creationId xmlns:a16="http://schemas.microsoft.com/office/drawing/2014/main" id="{32C53172-17E7-4230-90F2-C60A4F78DE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99" y="2986979"/>
            <a:ext cx="3006718" cy="35878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7CF3011A-80B2-4C08-BB82-58C37CDEBA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8418" y="196406"/>
                <a:ext cx="7261934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000" dirty="0"/>
                  <a:t>Eigen faces are the principle components of a set of faces.</a:t>
                </a:r>
              </a:p>
              <a:p>
                <a:r>
                  <a:rPr lang="en-AU" sz="2000" dirty="0"/>
                  <a:t>Any human face can be considered a combination of these standard faces.</a:t>
                </a:r>
              </a:p>
              <a:p>
                <a:r>
                  <a:rPr lang="en-AU" sz="2000" dirty="0"/>
                  <a:t>So my face can be made from 10% Face 1, 30% Face 2, -3% Face 3.</a:t>
                </a:r>
              </a:p>
              <a:p>
                <a:r>
                  <a:rPr lang="en-AU" sz="2000" dirty="0"/>
                  <a:t>1194 Faces from the IMDB-WIKI Dataset were used.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000" b="0" i="0" smtClean="0">
                        <a:latin typeface="Cambria Math" panose="02040503050406030204" pitchFamily="18" charset="0"/>
                      </a:rPr>
                      <m:t>Euclidian</m:t>
                    </m:r>
                    <m:r>
                      <a:rPr lang="en-AU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000" b="0" i="0" smtClean="0">
                        <a:latin typeface="Cambria Math" panose="02040503050406030204" pitchFamily="18" charset="0"/>
                      </a:rPr>
                      <m:t>Distance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0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AU" sz="2000" b="0" i="1" smtClean="0">
                                    <a:latin typeface="Cambria Math" panose="02040503050406030204" pitchFamily="18" charset="0"/>
                                  </a:rPr>
                                  <m:t>𝑖𝑚𝑎𝑔𝑒</m:t>
                                </m:r>
                              </m:sub>
                            </m:sSub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AU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0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AU" sz="2000" b="0" i="1" smtClean="0">
                                    <a:latin typeface="Cambria Math" panose="02040503050406030204" pitchFamily="18" charset="0"/>
                                  </a:rPr>
                                  <m:t>𝑑𝑎𝑡𝑎𝑏𝑎𝑠𝑒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AU" sz="2000" dirty="0"/>
              </a:p>
              <a:p>
                <a:r>
                  <a:rPr lang="en-AU" sz="2000" dirty="0"/>
                  <a:t>The weights and distance are the features for a SVM.</a:t>
                </a:r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7CF3011A-80B2-4C08-BB82-58C37CDEB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18" y="196406"/>
                <a:ext cx="7261934" cy="4351338"/>
              </a:xfrm>
              <a:prstGeom prst="rect">
                <a:avLst/>
              </a:prstGeom>
              <a:blipFill>
                <a:blip r:embed="rId6"/>
                <a:stretch>
                  <a:fillRect l="-756" t="-1401" r="-3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F9F16EF-813F-47D5-A25A-47DBFC80753D}"/>
              </a:ext>
            </a:extLst>
          </p:cNvPr>
          <p:cNvSpPr txBox="1"/>
          <p:nvPr/>
        </p:nvSpPr>
        <p:spPr>
          <a:xfrm>
            <a:off x="678139" y="6390162"/>
            <a:ext cx="2741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Examples</a:t>
            </a:r>
            <a:r>
              <a:rPr lang="en-AU" dirty="0"/>
              <a:t> </a:t>
            </a:r>
            <a:r>
              <a:rPr lang="en-AU" b="1" dirty="0"/>
              <a:t>of eigen faces</a:t>
            </a:r>
          </a:p>
        </p:txBody>
      </p:sp>
    </p:spTree>
    <p:extLst>
      <p:ext uri="{BB962C8B-B14F-4D97-AF65-F5344CB8AC3E}">
        <p14:creationId xmlns:p14="http://schemas.microsoft.com/office/powerpoint/2010/main" val="2672248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7105-D0D9-4698-8D73-4D095749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6E17-2052-4187-9DB3-8494D5731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Eigen faces are</a:t>
            </a:r>
          </a:p>
        </p:txBody>
      </p:sp>
    </p:spTree>
    <p:extLst>
      <p:ext uri="{BB962C8B-B14F-4D97-AF65-F5344CB8AC3E}">
        <p14:creationId xmlns:p14="http://schemas.microsoft.com/office/powerpoint/2010/main" val="25840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2AC7-6F34-4707-91CF-E9EAAE2A8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6E580-4C06-46BC-964E-250E295D1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2701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79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</dc:creator>
  <cp:lastModifiedBy>Bill</cp:lastModifiedBy>
  <cp:revision>4</cp:revision>
  <dcterms:created xsi:type="dcterms:W3CDTF">2017-10-29T06:07:21Z</dcterms:created>
  <dcterms:modified xsi:type="dcterms:W3CDTF">2017-10-29T06:28:14Z</dcterms:modified>
</cp:coreProperties>
</file>