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_rels/drawing7.xml.rels" ContentType="application/vnd.openxmlformats-package.relationships+xml"/>
  <Override PartName="/ppt/diagrams/_rels/data7.xml.rels" ContentType="application/vnd.openxmlformats-package.relationships+xml"/>
  <Override PartName="/ppt/diagrams/_rels/data2.xml.rels" ContentType="application/vnd.openxmlformats-package.relationships+xml"/>
  <Override PartName="/ppt/diagrams/_rels/drawing2.xml.rels" ContentType="application/vnd.openxmlformats-package.relationships+xml"/>
  <Override PartName="/ppt/diagrams/_rels/drawing5.xml.rels" ContentType="application/vnd.openxmlformats-package.relationships+xml"/>
  <Override PartName="/ppt/diagrams/_rels/data5.xml.rels" ContentType="application/vnd.openxmlformats-package.relationships+xml"/>
  <Override PartName="/ppt/diagrams/colors6.xml" ContentType="application/vnd.openxmlformats-officedocument.drawingml.diagramColors+xml"/>
  <Override PartName="/ppt/diagrams/drawing5.xml" ContentType="application/vnd.ms-office.drawingml.diagramDrawing+xml"/>
  <Override PartName="/ppt/diagrams/layout6.xml" ContentType="application/vnd.openxmlformats-officedocument.drawingml.diagramLayout+xml"/>
  <Override PartName="/ppt/diagrams/data6.xml" ContentType="application/vnd.openxmlformats-officedocument.drawingml.diagramData+xml"/>
  <Override PartName="/ppt/diagrams/quickStyle6.xml" ContentType="application/vnd.openxmlformats-officedocument.drawingml.diagramStyle+xml"/>
  <Override PartName="/ppt/diagrams/quickStyle3.xml" ContentType="application/vnd.openxmlformats-officedocument.drawingml.diagramStyle+xml"/>
  <Override PartName="/ppt/diagrams/data2.xml" ContentType="application/vnd.openxmlformats-officedocument.drawingml.diagramData+xml"/>
  <Override PartName="/ppt/diagrams/layout3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1.xml" ContentType="application/vnd.openxmlformats-officedocument.drawingml.diagramColors+xml"/>
  <Override PartName="/ppt/diagrams/data3.xml" ContentType="application/vnd.openxmlformats-officedocument.drawingml.diagramData+xml"/>
  <Override PartName="/ppt/diagrams/drawing6.xml" ContentType="application/vnd.ms-office.drawingml.diagramDrawing+xml"/>
  <Override PartName="/ppt/diagrams/colors7.xml" ContentType="application/vnd.openxmlformats-officedocument.drawingml.diagramColors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data1.xml" ContentType="application/vnd.openxmlformats-officedocument.drawingml.diagramData+xml"/>
  <Override PartName="/ppt/diagrams/quickStyle7.xml" ContentType="application/vnd.openxmlformats-officedocument.drawingml.diagramStyle+xml"/>
  <Override PartName="/ppt/diagrams/drawing7.xml" ContentType="application/vnd.ms-office.drawingml.diagramDrawing+xml"/>
  <Override PartName="/ppt/diagrams/colors2.xml" ContentType="application/vnd.openxmlformats-officedocument.drawingml.diagramColors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drawing2.xml" ContentType="application/vnd.ms-office.drawingml.diagramDrawing+xml"/>
  <Override PartName="/ppt/diagrams/colors3.xml" ContentType="application/vnd.openxmlformats-officedocument.drawingml.diagramColors+xml"/>
  <Override PartName="/ppt/diagrams/quickStyle4.xml" ContentType="application/vnd.openxmlformats-officedocument.drawingml.diagram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drawing3.xml" ContentType="application/vnd.ms-office.drawingml.diagramDrawing+xml"/>
  <Override PartName="/ppt/diagrams/colors4.xml" ContentType="application/vnd.openxmlformats-officedocument.drawingml.diagramColors+xml"/>
  <Override PartName="/ppt/diagrams/quickStyle5.xml" ContentType="application/vnd.openxmlformats-officedocument.drawingml.diagram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colors5.xml" ContentType="application/vnd.openxmlformats-officedocument.drawingml.diagramColors+xml"/>
  <Override PartName="/ppt/diagrams/drawing4.xml" ContentType="application/vnd.ms-office.drawingml.diagramDrawing+xml"/>
  <Override PartName="/ppt/notesSlides/_rels/notesSlide9.xml.rels" ContentType="application/vnd.openxmlformats-package.relationships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OOXDiagramDataRels7_2.svg" ContentType="image/svg"/>
  <Override PartName="/ppt/media/OOXDiagramDrawingRels5_4.png" ContentType="image/png"/>
  <Override PartName="/ppt/media/OOXDiagramDataRels7_1.svg" ContentType="image/svg"/>
  <Override PartName="/ppt/media/OOXDiagramDataRels7_0.png" ContentType="image/png"/>
  <Override PartName="/ppt/media/OOXDiagramDrawingRels5_1.svg" ContentType="image/svg"/>
  <Override PartName="/ppt/media/OOXDiagramDrawingRels5_0.png" ContentType="image/png"/>
  <Override PartName="/ppt/media/OOXDiagramDataRels5_4.png" ContentType="image/png"/>
  <Override PartName="/ppt/media/OOXDiagramDataRels5_3.svg" ContentType="image/svg"/>
  <Override PartName="/ppt/media/OOXDiagramDataRels5_2.png" ContentType="image/png"/>
  <Override PartName="/ppt/media/OOXDiagramDrawingRels5_2.png" ContentType="image/png"/>
  <Override PartName="/ppt/media/OOXDiagramDataRels2_0.png" ContentType="image/png"/>
  <Override PartName="/ppt/media/OOXDiagramDataRels7_8.svg" ContentType="image/svg"/>
  <Override PartName="/ppt/media/OOXDiagramDrawingRels5_3.svg" ContentType="image/svg"/>
  <Override PartName="/ppt/media/OOXDiagramDataRels2_1.svg" ContentType="image/svg"/>
  <Override PartName="/ppt/media/OOXDiagramDataRels2_4.png" ContentType="image/png"/>
  <Override PartName="/ppt/media/image2.jpeg" ContentType="image/jpeg"/>
  <Override PartName="/ppt/media/OOXDiagramDataRels7_5.png" ContentType="image/png"/>
  <Override PartName="/ppt/media/OOXDiagramDataRels7_7.png" ContentType="image/png"/>
  <Override PartName="/ppt/media/OOXDiagramDataRels5_5.svg" ContentType="image/svg"/>
  <Override PartName="/ppt/media/OOXDiagramDataRels7_6.svg" ContentType="image/svg"/>
  <Override PartName="/ppt/media/OOXDiagramDrawingRels7_0.png" ContentType="image/png"/>
  <Override PartName="/ppt/media/OOXDiagramDrawingRels2_2.png" ContentType="image/png"/>
  <Override PartName="/ppt/media/OOXDiagramDrawingRels7_1.svg" ContentType="image/svg"/>
  <Override PartName="/ppt/media/OOXDiagramDrawingRels7_3.png" ContentType="image/png"/>
  <Override PartName="/ppt/media/OOXDiagramDataRels7_9.png" ContentType="image/png"/>
  <Override PartName="/ppt/media/OOXDiagramDrawingRels7_2.svg" ContentType="image/svg"/>
  <Override PartName="/ppt/media/OOXDiagramDrawingRels7_5.png" ContentType="image/png"/>
  <Override PartName="/ppt/media/OOXDiagramDrawingRels7_4.svg" ContentType="image/svg"/>
  <Override PartName="/ppt/media/OOXDiagramDrawingRels7_7.png" ContentType="image/png"/>
  <Override PartName="/ppt/media/OOXDiagramDataRels2_3.svg" ContentType="image/svg"/>
  <Override PartName="/ppt/media/OOXDiagramDrawingRels5_5.svg" ContentType="image/svg"/>
  <Override PartName="/ppt/media/OOXDiagramDataRels2_2.png" ContentType="image/png"/>
  <Override PartName="/ppt/media/image1.jpeg" ContentType="image/jpeg"/>
  <Override PartName="/ppt/media/OOXDiagramDrawingRels7_6.svg" ContentType="image/svg"/>
  <Override PartName="/ppt/media/OOXDiagramDrawingRels7_9.png" ContentType="image/png"/>
  <Override PartName="/ppt/media/OOXDiagramDataRels2_5.svg" ContentType="image/svg"/>
  <Override PartName="/ppt/media/OOXDiagramDataRels7_4.svg" ContentType="image/svg"/>
  <Override PartName="/ppt/media/OOXDiagramDataRels7_3.png" ContentType="image/png"/>
  <Override PartName="/ppt/media/OOXDiagramDrawingRels2_5.svg" ContentType="image/svg"/>
  <Override PartName="/ppt/media/OOXDiagramDataRels5_1.svg" ContentType="image/svg"/>
  <Override PartName="/ppt/media/OOXDiagramDrawingRels2_3.svg" ContentType="image/svg"/>
  <Override PartName="/ppt/media/OOXDiagramDrawingRels2_4.png" ContentType="image/png"/>
  <Override PartName="/ppt/media/OOXDiagramDataRels5_0.png" ContentType="image/png"/>
  <Override PartName="/ppt/media/OOXDiagramDrawingRels2_1.svg" ContentType="image/svg"/>
  <Override PartName="/ppt/media/OOXDiagramDrawingRels2_0.png" ContentType="image/png"/>
  <Override PartName="/ppt/media/OOXDiagramDrawingRels7_8.svg" ContentType="image/sv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presProps" Target="presProps.xml"/>
</Relationships>
</file>

<file path=ppt/diagrams/_rels/data2.xml.rels><?xml version="1.0" encoding="UTF-8"?>
<Relationships xmlns="http://schemas.openxmlformats.org/package/2006/relationships"><Relationship Id="rId1" Type="http://schemas.openxmlformats.org/officeDocument/2006/relationships/image" Target="../media/OOXDiagramDataRels2_0.png"/><Relationship Id="rId2" Type="http://schemas.openxmlformats.org/officeDocument/2006/relationships/image" Target="../media/OOXDiagramDataRels2_1.svg"/><Relationship Id="rId3" Type="http://schemas.openxmlformats.org/officeDocument/2006/relationships/image" Target="../media/OOXDiagramDataRels2_2.png"/><Relationship Id="rId4" Type="http://schemas.openxmlformats.org/officeDocument/2006/relationships/image" Target="../media/OOXDiagramDataRels2_3.svg"/><Relationship Id="rId5" Type="http://schemas.openxmlformats.org/officeDocument/2006/relationships/image" Target="../media/OOXDiagramDataRels2_4.png"/><Relationship Id="rId6" Type="http://schemas.openxmlformats.org/officeDocument/2006/relationships/image" Target="../media/OOXDiagramDataRels2_5.svg"/>
</Relationships>
</file>

<file path=ppt/diagrams/_rels/data5.xml.rels><?xml version="1.0" encoding="UTF-8"?>
<Relationships xmlns="http://schemas.openxmlformats.org/package/2006/relationships"><Relationship Id="rId1" Type="http://schemas.openxmlformats.org/officeDocument/2006/relationships/image" Target="../media/OOXDiagramDataRels5_0.png"/><Relationship Id="rId2" Type="http://schemas.openxmlformats.org/officeDocument/2006/relationships/image" Target="../media/OOXDiagramDataRels5_1.svg"/><Relationship Id="rId3" Type="http://schemas.openxmlformats.org/officeDocument/2006/relationships/image" Target="../media/OOXDiagramDataRels5_2.png"/><Relationship Id="rId4" Type="http://schemas.openxmlformats.org/officeDocument/2006/relationships/image" Target="../media/OOXDiagramDataRels5_3.svg"/><Relationship Id="rId5" Type="http://schemas.openxmlformats.org/officeDocument/2006/relationships/image" Target="../media/OOXDiagramDataRels5_4.png"/><Relationship Id="rId6" Type="http://schemas.openxmlformats.org/officeDocument/2006/relationships/image" Target="../media/OOXDiagramDataRels5_5.svg"/>
</Relationships>
</file>

<file path=ppt/diagrams/_rels/data7.xml.rels><?xml version="1.0" encoding="UTF-8"?>
<Relationships xmlns="http://schemas.openxmlformats.org/package/2006/relationships"><Relationship Id="rId1" Type="http://schemas.openxmlformats.org/officeDocument/2006/relationships/image" Target="../media/OOXDiagramDataRels7_0.png"/><Relationship Id="rId10" Type="http://schemas.openxmlformats.org/officeDocument/2006/relationships/image" Target="../media/OOXDiagramDataRels7_1.svg"/><Relationship Id="rId2" Type="http://schemas.openxmlformats.org/officeDocument/2006/relationships/image" Target="../media/OOXDiagramDataRels7_2.svg"/><Relationship Id="rId3" Type="http://schemas.openxmlformats.org/officeDocument/2006/relationships/image" Target="../media/OOXDiagramDataRels7_3.png"/><Relationship Id="rId4" Type="http://schemas.openxmlformats.org/officeDocument/2006/relationships/image" Target="../media/OOXDiagramDataRels7_4.svg"/><Relationship Id="rId5" Type="http://schemas.openxmlformats.org/officeDocument/2006/relationships/image" Target="../media/OOXDiagramDataRels7_5.png"/><Relationship Id="rId6" Type="http://schemas.openxmlformats.org/officeDocument/2006/relationships/image" Target="../media/OOXDiagramDataRels7_6.svg"/><Relationship Id="rId7" Type="http://schemas.openxmlformats.org/officeDocument/2006/relationships/image" Target="../media/OOXDiagramDataRels7_7.png"/><Relationship Id="rId8" Type="http://schemas.openxmlformats.org/officeDocument/2006/relationships/image" Target="../media/OOXDiagramDataRels7_8.svg"/><Relationship Id="rId9" Type="http://schemas.openxmlformats.org/officeDocument/2006/relationships/image" Target="../media/OOXDiagramDataRels7_9.png"/>
</Relationships>
</file>

<file path=ppt/diagrams/_rels/drawing2.xml.rels><?xml version="1.0" encoding="UTF-8"?>
<Relationships xmlns="http://schemas.openxmlformats.org/package/2006/relationships"><Relationship Id="rId1" Type="http://schemas.openxmlformats.org/officeDocument/2006/relationships/image" Target="../media/OOXDiagramDrawingRels2_0.png"/><Relationship Id="rId2" Type="http://schemas.openxmlformats.org/officeDocument/2006/relationships/image" Target="../media/OOXDiagramDrawingRels2_1.svg"/><Relationship Id="rId3" Type="http://schemas.openxmlformats.org/officeDocument/2006/relationships/image" Target="../media/OOXDiagramDrawingRels2_2.png"/><Relationship Id="rId4" Type="http://schemas.openxmlformats.org/officeDocument/2006/relationships/image" Target="../media/OOXDiagramDrawingRels2_3.svg"/><Relationship Id="rId5" Type="http://schemas.openxmlformats.org/officeDocument/2006/relationships/image" Target="../media/OOXDiagramDrawingRels2_4.png"/><Relationship Id="rId6" Type="http://schemas.openxmlformats.org/officeDocument/2006/relationships/image" Target="../media/OOXDiagramDrawingRels2_5.svg"/>
</Relationships>
</file>

<file path=ppt/diagrams/_rels/drawing5.xml.rels><?xml version="1.0" encoding="UTF-8"?>
<Relationships xmlns="http://schemas.openxmlformats.org/package/2006/relationships"><Relationship Id="rId1" Type="http://schemas.openxmlformats.org/officeDocument/2006/relationships/image" Target="../media/OOXDiagramDrawingRels5_0.png"/><Relationship Id="rId2" Type="http://schemas.openxmlformats.org/officeDocument/2006/relationships/image" Target="../media/OOXDiagramDrawingRels5_1.svg"/><Relationship Id="rId3" Type="http://schemas.openxmlformats.org/officeDocument/2006/relationships/image" Target="../media/OOXDiagramDrawingRels5_2.png"/><Relationship Id="rId4" Type="http://schemas.openxmlformats.org/officeDocument/2006/relationships/image" Target="../media/OOXDiagramDrawingRels5_3.svg"/><Relationship Id="rId5" Type="http://schemas.openxmlformats.org/officeDocument/2006/relationships/image" Target="../media/OOXDiagramDrawingRels5_4.png"/><Relationship Id="rId6" Type="http://schemas.openxmlformats.org/officeDocument/2006/relationships/image" Target="../media/OOXDiagramDrawingRels5_5.svg"/>
</Relationships>
</file>

<file path=ppt/diagrams/_rels/drawing7.xml.rels><?xml version="1.0" encoding="UTF-8"?>
<Relationships xmlns="http://schemas.openxmlformats.org/package/2006/relationships"><Relationship Id="rId1" Type="http://schemas.openxmlformats.org/officeDocument/2006/relationships/image" Target="../media/OOXDiagramDrawingRels7_0.png"/><Relationship Id="rId10" Type="http://schemas.openxmlformats.org/officeDocument/2006/relationships/image" Target="../media/OOXDiagramDrawingRels7_1.svg"/><Relationship Id="rId2" Type="http://schemas.openxmlformats.org/officeDocument/2006/relationships/image" Target="../media/OOXDiagramDrawingRels7_2.svg"/><Relationship Id="rId3" Type="http://schemas.openxmlformats.org/officeDocument/2006/relationships/image" Target="../media/OOXDiagramDrawingRels7_3.png"/><Relationship Id="rId4" Type="http://schemas.openxmlformats.org/officeDocument/2006/relationships/image" Target="../media/OOXDiagramDrawingRels7_4.svg"/><Relationship Id="rId5" Type="http://schemas.openxmlformats.org/officeDocument/2006/relationships/image" Target="../media/OOXDiagramDrawingRels7_5.png"/><Relationship Id="rId6" Type="http://schemas.openxmlformats.org/officeDocument/2006/relationships/image" Target="../media/OOXDiagramDrawingRels7_6.svg"/><Relationship Id="rId7" Type="http://schemas.openxmlformats.org/officeDocument/2006/relationships/image" Target="../media/OOXDiagramDrawingRels7_7.png"/><Relationship Id="rId8" Type="http://schemas.openxmlformats.org/officeDocument/2006/relationships/image" Target="../media/OOXDiagramDrawingRels7_8.svg"/><Relationship Id="rId9" Type="http://schemas.openxmlformats.org/officeDocument/2006/relationships/image" Target="../media/OOXDiagramDrawingRels7_9.png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E36A43-519F-4FBC-B27D-8037472AC41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8B9CE87-3E2E-4FE4-B149-12F90D78A797}">
      <dgm:prSet/>
      <dgm:spPr/>
      <dgm:t>
        <a:bodyPr/>
        <a:lstStyle/>
        <a:p>
          <a:r>
            <a:rPr lang="en-US"/>
            <a:t>Motivate the topic </a:t>
          </a:r>
        </a:p>
      </dgm:t>
    </dgm:pt>
    <dgm:pt modelId="{6E904F22-9106-45C7-865E-EF9492D28CBE}" type="parTrans" cxnId="{CA7A6654-E1E9-4252-A5CB-BDB1A89E9AE6}">
      <dgm:prSet/>
      <dgm:spPr/>
      <dgm:t>
        <a:bodyPr/>
        <a:lstStyle/>
        <a:p>
          <a:endParaRPr lang="en-US"/>
        </a:p>
      </dgm:t>
    </dgm:pt>
    <dgm:pt modelId="{087FF580-C117-4272-A3EC-8C7055426B4D}" type="sibTrans" cxnId="{CA7A6654-E1E9-4252-A5CB-BDB1A89E9AE6}">
      <dgm:prSet/>
      <dgm:spPr/>
      <dgm:t>
        <a:bodyPr/>
        <a:lstStyle/>
        <a:p>
          <a:endParaRPr lang="en-US"/>
        </a:p>
      </dgm:t>
    </dgm:pt>
    <dgm:pt modelId="{16DD9158-EF03-4E16-8A6A-7F0E5228938D}">
      <dgm:prSet/>
      <dgm:spPr/>
      <dgm:t>
        <a:bodyPr/>
        <a:lstStyle/>
        <a:p>
          <a:r>
            <a:rPr lang="en-CA"/>
            <a:t>Introduction</a:t>
          </a:r>
          <a:endParaRPr lang="en-US"/>
        </a:p>
      </dgm:t>
    </dgm:pt>
    <dgm:pt modelId="{E80DE45B-5E1F-4114-B044-BB11C0919AAC}" type="parTrans" cxnId="{C09968F5-0EFC-4DA8-9475-254020FE2841}">
      <dgm:prSet/>
      <dgm:spPr/>
      <dgm:t>
        <a:bodyPr/>
        <a:lstStyle/>
        <a:p>
          <a:endParaRPr lang="en-US"/>
        </a:p>
      </dgm:t>
    </dgm:pt>
    <dgm:pt modelId="{C0DA1978-2765-4846-B5A5-9C48EB850C4B}" type="sibTrans" cxnId="{C09968F5-0EFC-4DA8-9475-254020FE2841}">
      <dgm:prSet/>
      <dgm:spPr/>
      <dgm:t>
        <a:bodyPr/>
        <a:lstStyle/>
        <a:p>
          <a:endParaRPr lang="en-US"/>
        </a:p>
      </dgm:t>
    </dgm:pt>
    <dgm:pt modelId="{70C319DF-D7E1-42FF-818E-A8499BB1D964}">
      <dgm:prSet/>
      <dgm:spPr/>
      <dgm:t>
        <a:bodyPr/>
        <a:lstStyle/>
        <a:p>
          <a:r>
            <a:rPr lang="en-US"/>
            <a:t>Background information </a:t>
          </a:r>
        </a:p>
      </dgm:t>
    </dgm:pt>
    <dgm:pt modelId="{C44E0CC8-36A6-4942-95FA-94DB9046378D}" type="parTrans" cxnId="{A309C713-F3F9-4A96-ABE5-88AD80811799}">
      <dgm:prSet/>
      <dgm:spPr/>
      <dgm:t>
        <a:bodyPr/>
        <a:lstStyle/>
        <a:p>
          <a:endParaRPr lang="en-US"/>
        </a:p>
      </dgm:t>
    </dgm:pt>
    <dgm:pt modelId="{605F1058-ECF8-4AD6-ADCC-446823B0291B}" type="sibTrans" cxnId="{A309C713-F3F9-4A96-ABE5-88AD80811799}">
      <dgm:prSet/>
      <dgm:spPr/>
      <dgm:t>
        <a:bodyPr/>
        <a:lstStyle/>
        <a:p>
          <a:endParaRPr lang="en-US"/>
        </a:p>
      </dgm:t>
    </dgm:pt>
    <dgm:pt modelId="{CE4733AC-F984-4989-99ED-AE684A127C0E}">
      <dgm:prSet/>
      <dgm:spPr/>
      <dgm:t>
        <a:bodyPr/>
        <a:lstStyle/>
        <a:p>
          <a:r>
            <a:rPr lang="en-US"/>
            <a:t>Our function and Implementation</a:t>
          </a:r>
        </a:p>
      </dgm:t>
    </dgm:pt>
    <dgm:pt modelId="{7C6719EA-665E-4F5D-9297-D42037801A51}" type="parTrans" cxnId="{A3462B17-F8D8-487A-B911-729F5FD9C337}">
      <dgm:prSet/>
      <dgm:spPr/>
      <dgm:t>
        <a:bodyPr/>
        <a:lstStyle/>
        <a:p>
          <a:endParaRPr lang="en-US"/>
        </a:p>
      </dgm:t>
    </dgm:pt>
    <dgm:pt modelId="{05657D12-4F44-4459-9DDF-B556456069C5}" type="sibTrans" cxnId="{A3462B17-F8D8-487A-B911-729F5FD9C337}">
      <dgm:prSet/>
      <dgm:spPr/>
      <dgm:t>
        <a:bodyPr/>
        <a:lstStyle/>
        <a:p>
          <a:endParaRPr lang="en-US"/>
        </a:p>
      </dgm:t>
    </dgm:pt>
    <dgm:pt modelId="{BBD81B6F-0F2B-4261-B871-751E88933603}">
      <dgm:prSet/>
      <dgm:spPr/>
      <dgm:t>
        <a:bodyPr/>
        <a:lstStyle/>
        <a:p>
          <a:r>
            <a:rPr lang="en-US"/>
            <a:t>Security definition + analysis</a:t>
          </a:r>
        </a:p>
      </dgm:t>
    </dgm:pt>
    <dgm:pt modelId="{2A15CB3C-DAA6-4E20-8397-C9884D9F0C35}" type="parTrans" cxnId="{031E09C1-8DB3-43CA-9606-8E675CA5EC11}">
      <dgm:prSet/>
      <dgm:spPr/>
      <dgm:t>
        <a:bodyPr/>
        <a:lstStyle/>
        <a:p>
          <a:endParaRPr lang="en-US"/>
        </a:p>
      </dgm:t>
    </dgm:pt>
    <dgm:pt modelId="{52806235-69D6-4C43-9825-5A160E92BEB5}" type="sibTrans" cxnId="{031E09C1-8DB3-43CA-9606-8E675CA5EC11}">
      <dgm:prSet/>
      <dgm:spPr/>
      <dgm:t>
        <a:bodyPr/>
        <a:lstStyle/>
        <a:p>
          <a:endParaRPr lang="en-US"/>
        </a:p>
      </dgm:t>
    </dgm:pt>
    <dgm:pt modelId="{49D09B65-D2C2-4EE8-8306-F435317DA628}">
      <dgm:prSet/>
      <dgm:spPr/>
      <dgm:t>
        <a:bodyPr/>
        <a:lstStyle/>
        <a:p>
          <a:r>
            <a:rPr lang="en-US"/>
            <a:t>Demo</a:t>
          </a:r>
        </a:p>
      </dgm:t>
    </dgm:pt>
    <dgm:pt modelId="{A7945453-E098-4753-998D-BB9192FF0E3A}" type="parTrans" cxnId="{025376B2-7735-4227-AE00-B34A75B9EBE1}">
      <dgm:prSet/>
      <dgm:spPr/>
      <dgm:t>
        <a:bodyPr/>
        <a:lstStyle/>
        <a:p>
          <a:endParaRPr lang="en-US"/>
        </a:p>
      </dgm:t>
    </dgm:pt>
    <dgm:pt modelId="{7B8E1D56-55C1-4A57-A996-D7F06E5B2E47}" type="sibTrans" cxnId="{025376B2-7735-4227-AE00-B34A75B9EBE1}">
      <dgm:prSet/>
      <dgm:spPr/>
      <dgm:t>
        <a:bodyPr/>
        <a:lstStyle/>
        <a:p>
          <a:endParaRPr lang="en-US"/>
        </a:p>
      </dgm:t>
    </dgm:pt>
    <dgm:pt modelId="{3CDDE292-FAA9-49F7-9A35-8C781B5E6B6A}">
      <dgm:prSet/>
      <dgm:spPr/>
      <dgm:t>
        <a:bodyPr/>
        <a:lstStyle/>
        <a:p>
          <a:r>
            <a:rPr lang="en-US"/>
            <a:t>Conclusion</a:t>
          </a:r>
        </a:p>
      </dgm:t>
    </dgm:pt>
    <dgm:pt modelId="{A9C69132-8273-4054-886F-A6CA00C81CDF}" type="parTrans" cxnId="{DE07E912-E12B-42A1-9692-2824A71A18CB}">
      <dgm:prSet/>
      <dgm:spPr/>
      <dgm:t>
        <a:bodyPr/>
        <a:lstStyle/>
        <a:p>
          <a:endParaRPr lang="en-US"/>
        </a:p>
      </dgm:t>
    </dgm:pt>
    <dgm:pt modelId="{BCE0C177-2243-4809-B57C-3EF42D546531}" type="sibTrans" cxnId="{DE07E912-E12B-42A1-9692-2824A71A18CB}">
      <dgm:prSet/>
      <dgm:spPr/>
      <dgm:t>
        <a:bodyPr/>
        <a:lstStyle/>
        <a:p>
          <a:endParaRPr lang="en-US"/>
        </a:p>
      </dgm:t>
    </dgm:pt>
    <dgm:pt modelId="{73F8396E-0103-41EF-BF6E-85043551C5FF}" type="pres">
      <dgm:prSet presAssocID="{62E36A43-519F-4FBC-B27D-8037472AC419}" presName="vert0" presStyleCnt="0">
        <dgm:presLayoutVars>
          <dgm:dir/>
          <dgm:animOne val="branch"/>
          <dgm:animLvl val="lvl"/>
        </dgm:presLayoutVars>
      </dgm:prSet>
      <dgm:spPr/>
    </dgm:pt>
    <dgm:pt modelId="{E9BCCEFD-2722-4D80-B54E-C5EBE460E941}" type="pres">
      <dgm:prSet presAssocID="{E8B9CE87-3E2E-4FE4-B149-12F90D78A797}" presName="thickLine" presStyleLbl="alignNode1" presStyleIdx="0" presStyleCnt="7"/>
      <dgm:spPr/>
    </dgm:pt>
    <dgm:pt modelId="{CBD1C755-2F4E-41F6-98EF-8319FE004A0B}" type="pres">
      <dgm:prSet presAssocID="{E8B9CE87-3E2E-4FE4-B149-12F90D78A797}" presName="horz1" presStyleCnt="0"/>
      <dgm:spPr/>
    </dgm:pt>
    <dgm:pt modelId="{0205A596-F32F-420D-B744-A38A383A972F}" type="pres">
      <dgm:prSet presAssocID="{E8B9CE87-3E2E-4FE4-B149-12F90D78A797}" presName="tx1" presStyleLbl="revTx" presStyleIdx="0" presStyleCnt="7"/>
      <dgm:spPr/>
    </dgm:pt>
    <dgm:pt modelId="{C54E5840-7FEB-45FC-A594-39C9E721C236}" type="pres">
      <dgm:prSet presAssocID="{E8B9CE87-3E2E-4FE4-B149-12F90D78A797}" presName="vert1" presStyleCnt="0"/>
      <dgm:spPr/>
    </dgm:pt>
    <dgm:pt modelId="{10AD070D-B89F-4323-8073-64EBF7FEB48D}" type="pres">
      <dgm:prSet presAssocID="{16DD9158-EF03-4E16-8A6A-7F0E5228938D}" presName="thickLine" presStyleLbl="alignNode1" presStyleIdx="1" presStyleCnt="7"/>
      <dgm:spPr/>
    </dgm:pt>
    <dgm:pt modelId="{65B31AAF-2B2C-428C-8462-C8F7DC3773C6}" type="pres">
      <dgm:prSet presAssocID="{16DD9158-EF03-4E16-8A6A-7F0E5228938D}" presName="horz1" presStyleCnt="0"/>
      <dgm:spPr/>
    </dgm:pt>
    <dgm:pt modelId="{6C32916C-2A8A-4792-A7D5-EBA2E97EF0F9}" type="pres">
      <dgm:prSet presAssocID="{16DD9158-EF03-4E16-8A6A-7F0E5228938D}" presName="tx1" presStyleLbl="revTx" presStyleIdx="1" presStyleCnt="7"/>
      <dgm:spPr/>
    </dgm:pt>
    <dgm:pt modelId="{F1B49052-ED9A-4CA8-A1FE-518B2BE67000}" type="pres">
      <dgm:prSet presAssocID="{16DD9158-EF03-4E16-8A6A-7F0E5228938D}" presName="vert1" presStyleCnt="0"/>
      <dgm:spPr/>
    </dgm:pt>
    <dgm:pt modelId="{7F0281AC-E023-41DA-8420-E1E5F022A269}" type="pres">
      <dgm:prSet presAssocID="{70C319DF-D7E1-42FF-818E-A8499BB1D964}" presName="thickLine" presStyleLbl="alignNode1" presStyleIdx="2" presStyleCnt="7"/>
      <dgm:spPr/>
    </dgm:pt>
    <dgm:pt modelId="{64A210B2-F5F6-4CFD-B06D-4DB59A8EB082}" type="pres">
      <dgm:prSet presAssocID="{70C319DF-D7E1-42FF-818E-A8499BB1D964}" presName="horz1" presStyleCnt="0"/>
      <dgm:spPr/>
    </dgm:pt>
    <dgm:pt modelId="{6CF2000A-56B2-43DC-8416-E12ACCE18AC7}" type="pres">
      <dgm:prSet presAssocID="{70C319DF-D7E1-42FF-818E-A8499BB1D964}" presName="tx1" presStyleLbl="revTx" presStyleIdx="2" presStyleCnt="7"/>
      <dgm:spPr/>
    </dgm:pt>
    <dgm:pt modelId="{4A2E5866-FD5D-46A9-837B-D3A42299C39E}" type="pres">
      <dgm:prSet presAssocID="{70C319DF-D7E1-42FF-818E-A8499BB1D964}" presName="vert1" presStyleCnt="0"/>
      <dgm:spPr/>
    </dgm:pt>
    <dgm:pt modelId="{B17A7ECF-1DC0-438A-B6F9-37EC8C430521}" type="pres">
      <dgm:prSet presAssocID="{CE4733AC-F984-4989-99ED-AE684A127C0E}" presName="thickLine" presStyleLbl="alignNode1" presStyleIdx="3" presStyleCnt="7"/>
      <dgm:spPr/>
    </dgm:pt>
    <dgm:pt modelId="{C40B1BAD-A642-4B1C-B8BB-24408BF95BCC}" type="pres">
      <dgm:prSet presAssocID="{CE4733AC-F984-4989-99ED-AE684A127C0E}" presName="horz1" presStyleCnt="0"/>
      <dgm:spPr/>
    </dgm:pt>
    <dgm:pt modelId="{884A51C3-7C26-4CBD-A030-C2699633D566}" type="pres">
      <dgm:prSet presAssocID="{CE4733AC-F984-4989-99ED-AE684A127C0E}" presName="tx1" presStyleLbl="revTx" presStyleIdx="3" presStyleCnt="7"/>
      <dgm:spPr/>
    </dgm:pt>
    <dgm:pt modelId="{4C9487B1-5F97-4355-AD42-8CC04EE35554}" type="pres">
      <dgm:prSet presAssocID="{CE4733AC-F984-4989-99ED-AE684A127C0E}" presName="vert1" presStyleCnt="0"/>
      <dgm:spPr/>
    </dgm:pt>
    <dgm:pt modelId="{81FCCF40-415C-4A2C-AFB2-F9C259317E05}" type="pres">
      <dgm:prSet presAssocID="{BBD81B6F-0F2B-4261-B871-751E88933603}" presName="thickLine" presStyleLbl="alignNode1" presStyleIdx="4" presStyleCnt="7"/>
      <dgm:spPr/>
    </dgm:pt>
    <dgm:pt modelId="{B8276DE5-DBB5-46EC-881A-107AD42F58AB}" type="pres">
      <dgm:prSet presAssocID="{BBD81B6F-0F2B-4261-B871-751E88933603}" presName="horz1" presStyleCnt="0"/>
      <dgm:spPr/>
    </dgm:pt>
    <dgm:pt modelId="{73ECCCC8-E560-4A33-A1EA-0125D221263A}" type="pres">
      <dgm:prSet presAssocID="{BBD81B6F-0F2B-4261-B871-751E88933603}" presName="tx1" presStyleLbl="revTx" presStyleIdx="4" presStyleCnt="7"/>
      <dgm:spPr/>
    </dgm:pt>
    <dgm:pt modelId="{F07F82BB-BEE4-4BAE-BD63-8AF87C860B9C}" type="pres">
      <dgm:prSet presAssocID="{BBD81B6F-0F2B-4261-B871-751E88933603}" presName="vert1" presStyleCnt="0"/>
      <dgm:spPr/>
    </dgm:pt>
    <dgm:pt modelId="{5AFB28C9-4763-491C-9341-C33AAB1C00D5}" type="pres">
      <dgm:prSet presAssocID="{49D09B65-D2C2-4EE8-8306-F435317DA628}" presName="thickLine" presStyleLbl="alignNode1" presStyleIdx="5" presStyleCnt="7"/>
      <dgm:spPr/>
    </dgm:pt>
    <dgm:pt modelId="{12FB253F-E0E1-4D6E-A306-34CB3ED5F0D3}" type="pres">
      <dgm:prSet presAssocID="{49D09B65-D2C2-4EE8-8306-F435317DA628}" presName="horz1" presStyleCnt="0"/>
      <dgm:spPr/>
    </dgm:pt>
    <dgm:pt modelId="{0749443B-86E6-4950-80E1-E2E663B4C23A}" type="pres">
      <dgm:prSet presAssocID="{49D09B65-D2C2-4EE8-8306-F435317DA628}" presName="tx1" presStyleLbl="revTx" presStyleIdx="5" presStyleCnt="7"/>
      <dgm:spPr/>
    </dgm:pt>
    <dgm:pt modelId="{4B9FED3D-FC2E-4DA7-9EB1-AB9945543902}" type="pres">
      <dgm:prSet presAssocID="{49D09B65-D2C2-4EE8-8306-F435317DA628}" presName="vert1" presStyleCnt="0"/>
      <dgm:spPr/>
    </dgm:pt>
    <dgm:pt modelId="{336DB7AC-FC3C-4DDE-9733-36A1E2E2FF46}" type="pres">
      <dgm:prSet presAssocID="{3CDDE292-FAA9-49F7-9A35-8C781B5E6B6A}" presName="thickLine" presStyleLbl="alignNode1" presStyleIdx="6" presStyleCnt="7"/>
      <dgm:spPr/>
    </dgm:pt>
    <dgm:pt modelId="{57E0B9F7-A305-4D59-B547-3869677ADA54}" type="pres">
      <dgm:prSet presAssocID="{3CDDE292-FAA9-49F7-9A35-8C781B5E6B6A}" presName="horz1" presStyleCnt="0"/>
      <dgm:spPr/>
    </dgm:pt>
    <dgm:pt modelId="{DCF75943-0055-4A3B-B1DD-91EA1BC9793E}" type="pres">
      <dgm:prSet presAssocID="{3CDDE292-FAA9-49F7-9A35-8C781B5E6B6A}" presName="tx1" presStyleLbl="revTx" presStyleIdx="6" presStyleCnt="7"/>
      <dgm:spPr/>
    </dgm:pt>
    <dgm:pt modelId="{A9586F22-DC93-4757-8DC7-078C12F48D5A}" type="pres">
      <dgm:prSet presAssocID="{3CDDE292-FAA9-49F7-9A35-8C781B5E6B6A}" presName="vert1" presStyleCnt="0"/>
      <dgm:spPr/>
    </dgm:pt>
  </dgm:ptLst>
  <dgm:cxnLst>
    <dgm:cxn modelId="{264C8305-BEAD-4059-9039-87A4FC207072}" type="presOf" srcId="{49D09B65-D2C2-4EE8-8306-F435317DA628}" destId="{0749443B-86E6-4950-80E1-E2E663B4C23A}" srcOrd="0" destOrd="0" presId="urn:microsoft.com/office/officeart/2008/layout/LinedList"/>
    <dgm:cxn modelId="{DE07E912-E12B-42A1-9692-2824A71A18CB}" srcId="{62E36A43-519F-4FBC-B27D-8037472AC419}" destId="{3CDDE292-FAA9-49F7-9A35-8C781B5E6B6A}" srcOrd="6" destOrd="0" parTransId="{A9C69132-8273-4054-886F-A6CA00C81CDF}" sibTransId="{BCE0C177-2243-4809-B57C-3EF42D546531}"/>
    <dgm:cxn modelId="{A309C713-F3F9-4A96-ABE5-88AD80811799}" srcId="{62E36A43-519F-4FBC-B27D-8037472AC419}" destId="{70C319DF-D7E1-42FF-818E-A8499BB1D964}" srcOrd="2" destOrd="0" parTransId="{C44E0CC8-36A6-4942-95FA-94DB9046378D}" sibTransId="{605F1058-ECF8-4AD6-ADCC-446823B0291B}"/>
    <dgm:cxn modelId="{9B006B14-84D8-4677-93F6-DD5B452D3490}" type="presOf" srcId="{CE4733AC-F984-4989-99ED-AE684A127C0E}" destId="{884A51C3-7C26-4CBD-A030-C2699633D566}" srcOrd="0" destOrd="0" presId="urn:microsoft.com/office/officeart/2008/layout/LinedList"/>
    <dgm:cxn modelId="{A3462B17-F8D8-487A-B911-729F5FD9C337}" srcId="{62E36A43-519F-4FBC-B27D-8037472AC419}" destId="{CE4733AC-F984-4989-99ED-AE684A127C0E}" srcOrd="3" destOrd="0" parTransId="{7C6719EA-665E-4F5D-9297-D42037801A51}" sibTransId="{05657D12-4F44-4459-9DDF-B556456069C5}"/>
    <dgm:cxn modelId="{AC3C7035-8418-462E-812B-D43530205E08}" type="presOf" srcId="{70C319DF-D7E1-42FF-818E-A8499BB1D964}" destId="{6CF2000A-56B2-43DC-8416-E12ACCE18AC7}" srcOrd="0" destOrd="0" presId="urn:microsoft.com/office/officeart/2008/layout/LinedList"/>
    <dgm:cxn modelId="{CA7A6654-E1E9-4252-A5CB-BDB1A89E9AE6}" srcId="{62E36A43-519F-4FBC-B27D-8037472AC419}" destId="{E8B9CE87-3E2E-4FE4-B149-12F90D78A797}" srcOrd="0" destOrd="0" parTransId="{6E904F22-9106-45C7-865E-EF9492D28CBE}" sibTransId="{087FF580-C117-4272-A3EC-8C7055426B4D}"/>
    <dgm:cxn modelId="{025376B2-7735-4227-AE00-B34A75B9EBE1}" srcId="{62E36A43-519F-4FBC-B27D-8037472AC419}" destId="{49D09B65-D2C2-4EE8-8306-F435317DA628}" srcOrd="5" destOrd="0" parTransId="{A7945453-E098-4753-998D-BB9192FF0E3A}" sibTransId="{7B8E1D56-55C1-4A57-A996-D7F06E5B2E47}"/>
    <dgm:cxn modelId="{D51B0EB8-18E9-4721-99BA-72806CEEF44A}" type="presOf" srcId="{16DD9158-EF03-4E16-8A6A-7F0E5228938D}" destId="{6C32916C-2A8A-4792-A7D5-EBA2E97EF0F9}" srcOrd="0" destOrd="0" presId="urn:microsoft.com/office/officeart/2008/layout/LinedList"/>
    <dgm:cxn modelId="{031E09C1-8DB3-43CA-9606-8E675CA5EC11}" srcId="{62E36A43-519F-4FBC-B27D-8037472AC419}" destId="{BBD81B6F-0F2B-4261-B871-751E88933603}" srcOrd="4" destOrd="0" parTransId="{2A15CB3C-DAA6-4E20-8397-C9884D9F0C35}" sibTransId="{52806235-69D6-4C43-9825-5A160E92BEB5}"/>
    <dgm:cxn modelId="{3C1089CE-F2C0-4AE5-A524-92A6BEB0E688}" type="presOf" srcId="{3CDDE292-FAA9-49F7-9A35-8C781B5E6B6A}" destId="{DCF75943-0055-4A3B-B1DD-91EA1BC9793E}" srcOrd="0" destOrd="0" presId="urn:microsoft.com/office/officeart/2008/layout/LinedList"/>
    <dgm:cxn modelId="{CE28F1E7-0F41-44D1-B447-26B844578F45}" type="presOf" srcId="{62E36A43-519F-4FBC-B27D-8037472AC419}" destId="{73F8396E-0103-41EF-BF6E-85043551C5FF}" srcOrd="0" destOrd="0" presId="urn:microsoft.com/office/officeart/2008/layout/LinedList"/>
    <dgm:cxn modelId="{C09968F5-0EFC-4DA8-9475-254020FE2841}" srcId="{62E36A43-519F-4FBC-B27D-8037472AC419}" destId="{16DD9158-EF03-4E16-8A6A-7F0E5228938D}" srcOrd="1" destOrd="0" parTransId="{E80DE45B-5E1F-4114-B044-BB11C0919AAC}" sibTransId="{C0DA1978-2765-4846-B5A5-9C48EB850C4B}"/>
    <dgm:cxn modelId="{451AD3FD-24D7-4EBA-9EC7-B3FE1133A6EF}" type="presOf" srcId="{BBD81B6F-0F2B-4261-B871-751E88933603}" destId="{73ECCCC8-E560-4A33-A1EA-0125D221263A}" srcOrd="0" destOrd="0" presId="urn:microsoft.com/office/officeart/2008/layout/LinedList"/>
    <dgm:cxn modelId="{BC2797FE-6839-44E5-9038-F46605C33E80}" type="presOf" srcId="{E8B9CE87-3E2E-4FE4-B149-12F90D78A797}" destId="{0205A596-F32F-420D-B744-A38A383A972F}" srcOrd="0" destOrd="0" presId="urn:microsoft.com/office/officeart/2008/layout/LinedList"/>
    <dgm:cxn modelId="{F7AD9D80-5286-4FB0-AF05-49EDD7E8CC37}" type="presParOf" srcId="{73F8396E-0103-41EF-BF6E-85043551C5FF}" destId="{E9BCCEFD-2722-4D80-B54E-C5EBE460E941}" srcOrd="0" destOrd="0" presId="urn:microsoft.com/office/officeart/2008/layout/LinedList"/>
    <dgm:cxn modelId="{B4E26EF7-4D3A-4B1D-9352-ADA60A127E87}" type="presParOf" srcId="{73F8396E-0103-41EF-BF6E-85043551C5FF}" destId="{CBD1C755-2F4E-41F6-98EF-8319FE004A0B}" srcOrd="1" destOrd="0" presId="urn:microsoft.com/office/officeart/2008/layout/LinedList"/>
    <dgm:cxn modelId="{0DE745DF-C9A5-44C5-80C8-200E7A64A7FD}" type="presParOf" srcId="{CBD1C755-2F4E-41F6-98EF-8319FE004A0B}" destId="{0205A596-F32F-420D-B744-A38A383A972F}" srcOrd="0" destOrd="0" presId="urn:microsoft.com/office/officeart/2008/layout/LinedList"/>
    <dgm:cxn modelId="{CC568C17-60BF-4D54-A527-69979B1B6D16}" type="presParOf" srcId="{CBD1C755-2F4E-41F6-98EF-8319FE004A0B}" destId="{C54E5840-7FEB-45FC-A594-39C9E721C236}" srcOrd="1" destOrd="0" presId="urn:microsoft.com/office/officeart/2008/layout/LinedList"/>
    <dgm:cxn modelId="{7B7F69BE-9734-4FAE-9A40-E361B2A608D0}" type="presParOf" srcId="{73F8396E-0103-41EF-BF6E-85043551C5FF}" destId="{10AD070D-B89F-4323-8073-64EBF7FEB48D}" srcOrd="2" destOrd="0" presId="urn:microsoft.com/office/officeart/2008/layout/LinedList"/>
    <dgm:cxn modelId="{DC981AFB-D8A6-44AB-B986-8948CA3CA84D}" type="presParOf" srcId="{73F8396E-0103-41EF-BF6E-85043551C5FF}" destId="{65B31AAF-2B2C-428C-8462-C8F7DC3773C6}" srcOrd="3" destOrd="0" presId="urn:microsoft.com/office/officeart/2008/layout/LinedList"/>
    <dgm:cxn modelId="{37F64674-F2E2-4293-BE46-E4E018DB55CC}" type="presParOf" srcId="{65B31AAF-2B2C-428C-8462-C8F7DC3773C6}" destId="{6C32916C-2A8A-4792-A7D5-EBA2E97EF0F9}" srcOrd="0" destOrd="0" presId="urn:microsoft.com/office/officeart/2008/layout/LinedList"/>
    <dgm:cxn modelId="{FB12742A-5B2A-4A5D-8051-CD14C6FE94E9}" type="presParOf" srcId="{65B31AAF-2B2C-428C-8462-C8F7DC3773C6}" destId="{F1B49052-ED9A-4CA8-A1FE-518B2BE67000}" srcOrd="1" destOrd="0" presId="urn:microsoft.com/office/officeart/2008/layout/LinedList"/>
    <dgm:cxn modelId="{FA1B8FEA-09DA-47EA-B2F1-4CD730DCF17A}" type="presParOf" srcId="{73F8396E-0103-41EF-BF6E-85043551C5FF}" destId="{7F0281AC-E023-41DA-8420-E1E5F022A269}" srcOrd="4" destOrd="0" presId="urn:microsoft.com/office/officeart/2008/layout/LinedList"/>
    <dgm:cxn modelId="{D75F19D0-67E4-4B2A-AB42-3599731EE6B5}" type="presParOf" srcId="{73F8396E-0103-41EF-BF6E-85043551C5FF}" destId="{64A210B2-F5F6-4CFD-B06D-4DB59A8EB082}" srcOrd="5" destOrd="0" presId="urn:microsoft.com/office/officeart/2008/layout/LinedList"/>
    <dgm:cxn modelId="{55C3E3C2-97CB-42FA-8C0D-7D37FA430613}" type="presParOf" srcId="{64A210B2-F5F6-4CFD-B06D-4DB59A8EB082}" destId="{6CF2000A-56B2-43DC-8416-E12ACCE18AC7}" srcOrd="0" destOrd="0" presId="urn:microsoft.com/office/officeart/2008/layout/LinedList"/>
    <dgm:cxn modelId="{E335E806-6800-40F9-A601-950C3D319D09}" type="presParOf" srcId="{64A210B2-F5F6-4CFD-B06D-4DB59A8EB082}" destId="{4A2E5866-FD5D-46A9-837B-D3A42299C39E}" srcOrd="1" destOrd="0" presId="urn:microsoft.com/office/officeart/2008/layout/LinedList"/>
    <dgm:cxn modelId="{75436654-E71A-4A5C-968D-D5E6BF3DAB29}" type="presParOf" srcId="{73F8396E-0103-41EF-BF6E-85043551C5FF}" destId="{B17A7ECF-1DC0-438A-B6F9-37EC8C430521}" srcOrd="6" destOrd="0" presId="urn:microsoft.com/office/officeart/2008/layout/LinedList"/>
    <dgm:cxn modelId="{C6B0EED3-25C0-4814-A862-59AD1C8C2FC3}" type="presParOf" srcId="{73F8396E-0103-41EF-BF6E-85043551C5FF}" destId="{C40B1BAD-A642-4B1C-B8BB-24408BF95BCC}" srcOrd="7" destOrd="0" presId="urn:microsoft.com/office/officeart/2008/layout/LinedList"/>
    <dgm:cxn modelId="{8161A43B-8C58-4BE9-A09E-554C05C4898D}" type="presParOf" srcId="{C40B1BAD-A642-4B1C-B8BB-24408BF95BCC}" destId="{884A51C3-7C26-4CBD-A030-C2699633D566}" srcOrd="0" destOrd="0" presId="urn:microsoft.com/office/officeart/2008/layout/LinedList"/>
    <dgm:cxn modelId="{4D83F80E-4D03-43BB-84CA-DB47DD7D7CA6}" type="presParOf" srcId="{C40B1BAD-A642-4B1C-B8BB-24408BF95BCC}" destId="{4C9487B1-5F97-4355-AD42-8CC04EE35554}" srcOrd="1" destOrd="0" presId="urn:microsoft.com/office/officeart/2008/layout/LinedList"/>
    <dgm:cxn modelId="{8881882B-C30A-4141-ABF2-B2A41E7FAD00}" type="presParOf" srcId="{73F8396E-0103-41EF-BF6E-85043551C5FF}" destId="{81FCCF40-415C-4A2C-AFB2-F9C259317E05}" srcOrd="8" destOrd="0" presId="urn:microsoft.com/office/officeart/2008/layout/LinedList"/>
    <dgm:cxn modelId="{057E5DFD-B106-45E5-8861-A5F99D587F5B}" type="presParOf" srcId="{73F8396E-0103-41EF-BF6E-85043551C5FF}" destId="{B8276DE5-DBB5-46EC-881A-107AD42F58AB}" srcOrd="9" destOrd="0" presId="urn:microsoft.com/office/officeart/2008/layout/LinedList"/>
    <dgm:cxn modelId="{4A5EAF7D-4C7E-4FA7-B91E-2BFD36497BD8}" type="presParOf" srcId="{B8276DE5-DBB5-46EC-881A-107AD42F58AB}" destId="{73ECCCC8-E560-4A33-A1EA-0125D221263A}" srcOrd="0" destOrd="0" presId="urn:microsoft.com/office/officeart/2008/layout/LinedList"/>
    <dgm:cxn modelId="{9CA03A6F-BF3B-40CD-8251-0DDA7BDC03F4}" type="presParOf" srcId="{B8276DE5-DBB5-46EC-881A-107AD42F58AB}" destId="{F07F82BB-BEE4-4BAE-BD63-8AF87C860B9C}" srcOrd="1" destOrd="0" presId="urn:microsoft.com/office/officeart/2008/layout/LinedList"/>
    <dgm:cxn modelId="{119462B7-B0AE-416C-A41A-5E03BC1CAC60}" type="presParOf" srcId="{73F8396E-0103-41EF-BF6E-85043551C5FF}" destId="{5AFB28C9-4763-491C-9341-C33AAB1C00D5}" srcOrd="10" destOrd="0" presId="urn:microsoft.com/office/officeart/2008/layout/LinedList"/>
    <dgm:cxn modelId="{A63B59CB-D39B-400C-A886-4A4FD59C0301}" type="presParOf" srcId="{73F8396E-0103-41EF-BF6E-85043551C5FF}" destId="{12FB253F-E0E1-4D6E-A306-34CB3ED5F0D3}" srcOrd="11" destOrd="0" presId="urn:microsoft.com/office/officeart/2008/layout/LinedList"/>
    <dgm:cxn modelId="{42D85B73-6F7F-42E6-B05F-68D6D9B10F04}" type="presParOf" srcId="{12FB253F-E0E1-4D6E-A306-34CB3ED5F0D3}" destId="{0749443B-86E6-4950-80E1-E2E663B4C23A}" srcOrd="0" destOrd="0" presId="urn:microsoft.com/office/officeart/2008/layout/LinedList"/>
    <dgm:cxn modelId="{717DB737-092F-48BC-809D-5A323DD5FA1D}" type="presParOf" srcId="{12FB253F-E0E1-4D6E-A306-34CB3ED5F0D3}" destId="{4B9FED3D-FC2E-4DA7-9EB1-AB9945543902}" srcOrd="1" destOrd="0" presId="urn:microsoft.com/office/officeart/2008/layout/LinedList"/>
    <dgm:cxn modelId="{EB173404-395F-4C08-8265-4EEC68411232}" type="presParOf" srcId="{73F8396E-0103-41EF-BF6E-85043551C5FF}" destId="{336DB7AC-FC3C-4DDE-9733-36A1E2E2FF46}" srcOrd="12" destOrd="0" presId="urn:microsoft.com/office/officeart/2008/layout/LinedList"/>
    <dgm:cxn modelId="{F49BC836-71E6-48BF-AEBA-FFD589250459}" type="presParOf" srcId="{73F8396E-0103-41EF-BF6E-85043551C5FF}" destId="{57E0B9F7-A305-4D59-B547-3869677ADA54}" srcOrd="13" destOrd="0" presId="urn:microsoft.com/office/officeart/2008/layout/LinedList"/>
    <dgm:cxn modelId="{2A9AF6B5-CA15-47FC-B228-7EBB832809EA}" type="presParOf" srcId="{57E0B9F7-A305-4D59-B547-3869677ADA54}" destId="{DCF75943-0055-4A3B-B1DD-91EA1BC9793E}" srcOrd="0" destOrd="0" presId="urn:microsoft.com/office/officeart/2008/layout/LinedList"/>
    <dgm:cxn modelId="{FD423683-3830-4F9A-BCFC-A00132CBD65D}" type="presParOf" srcId="{57E0B9F7-A305-4D59-B547-3869677ADA54}" destId="{A9586F22-DC93-4757-8DC7-078C12F48D5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6404F2-ED6D-4F04-97C3-99A6CE8751D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99377A-7AB6-49CA-95EC-3255091D2A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Why do we want a private scheduler?</a:t>
          </a:r>
        </a:p>
      </dgm:t>
    </dgm:pt>
    <dgm:pt modelId="{32EFD852-EE69-420F-9601-E7891C64FE52}" type="parTrans" cxnId="{B38F10F6-5E89-435C-BFA1-432E9E9B2F85}">
      <dgm:prSet/>
      <dgm:spPr/>
      <dgm:t>
        <a:bodyPr/>
        <a:lstStyle/>
        <a:p>
          <a:endParaRPr lang="en-US"/>
        </a:p>
      </dgm:t>
    </dgm:pt>
    <dgm:pt modelId="{08B9F316-B98C-4C58-BD32-F998D9AB0899}" type="sibTrans" cxnId="{B38F10F6-5E89-435C-BFA1-432E9E9B2F85}">
      <dgm:prSet/>
      <dgm:spPr/>
      <dgm:t>
        <a:bodyPr/>
        <a:lstStyle/>
        <a:p>
          <a:endParaRPr lang="en-US"/>
        </a:p>
      </dgm:t>
    </dgm:pt>
    <dgm:pt modelId="{9C82A411-BE58-4F72-A0C8-C88DF78C13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Need to schedule a meeting -&gt; Send someone calendar</a:t>
          </a:r>
        </a:p>
      </dgm:t>
    </dgm:pt>
    <dgm:pt modelId="{7311E8F6-3BAF-4C6E-9695-31C4AB5D761E}" type="parTrans" cxnId="{74008DE7-531A-4BBC-959F-E5E7064A4363}">
      <dgm:prSet/>
      <dgm:spPr/>
      <dgm:t>
        <a:bodyPr/>
        <a:lstStyle/>
        <a:p>
          <a:endParaRPr lang="en-US"/>
        </a:p>
      </dgm:t>
    </dgm:pt>
    <dgm:pt modelId="{100EB203-3DC7-4C88-843F-B2FA9548D75C}" type="sibTrans" cxnId="{74008DE7-531A-4BBC-959F-E5E7064A4363}">
      <dgm:prSet/>
      <dgm:spPr/>
      <dgm:t>
        <a:bodyPr/>
        <a:lstStyle/>
        <a:p>
          <a:endParaRPr lang="en-US"/>
        </a:p>
      </dgm:t>
    </dgm:pt>
    <dgm:pt modelId="{CC7418BA-5177-4949-9B2F-E95DFB674A6E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Apps</a:t>
          </a:r>
          <a:endParaRPr lang="en-US"/>
        </a:p>
      </dgm:t>
    </dgm:pt>
    <dgm:pt modelId="{6341971B-E8A4-425B-8AF2-CA0BBD8078BD}" type="parTrans" cxnId="{F7D7F8B2-D46B-480B-B431-3F0EA3710CEE}">
      <dgm:prSet/>
      <dgm:spPr/>
      <dgm:t>
        <a:bodyPr/>
        <a:lstStyle/>
        <a:p>
          <a:endParaRPr lang="en-US"/>
        </a:p>
      </dgm:t>
    </dgm:pt>
    <dgm:pt modelId="{9B91D66A-F289-4A3C-ADBE-55A5DEF239DE}" type="sibTrans" cxnId="{F7D7F8B2-D46B-480B-B431-3F0EA3710CEE}">
      <dgm:prSet/>
      <dgm:spPr/>
      <dgm:t>
        <a:bodyPr/>
        <a:lstStyle/>
        <a:p>
          <a:endParaRPr lang="en-US"/>
        </a:p>
      </dgm:t>
    </dgm:pt>
    <dgm:pt modelId="{5B7489F2-785B-4334-A47A-4865C02FDE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Calandly</a:t>
          </a:r>
          <a:endParaRPr lang="en-US" dirty="0"/>
        </a:p>
      </dgm:t>
    </dgm:pt>
    <dgm:pt modelId="{D4D1577F-3F1E-4D11-B858-4E56BB7611A3}" type="parTrans" cxnId="{EE2F65F6-B618-4002-BF14-F65D157E932D}">
      <dgm:prSet/>
      <dgm:spPr/>
      <dgm:t>
        <a:bodyPr/>
        <a:lstStyle/>
        <a:p>
          <a:endParaRPr lang="en-US"/>
        </a:p>
      </dgm:t>
    </dgm:pt>
    <dgm:pt modelId="{0D749BE6-9002-49E6-92DA-D9AA7500CAE6}" type="sibTrans" cxnId="{EE2F65F6-B618-4002-BF14-F65D157E932D}">
      <dgm:prSet/>
      <dgm:spPr/>
      <dgm:t>
        <a:bodyPr/>
        <a:lstStyle/>
        <a:p>
          <a:endParaRPr lang="en-US"/>
        </a:p>
      </dgm:t>
    </dgm:pt>
    <dgm:pt modelId="{DE75B627-44A8-43B6-9F5A-1D27B0466C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Doodle</a:t>
          </a:r>
        </a:p>
      </dgm:t>
    </dgm:pt>
    <dgm:pt modelId="{BA003363-76A5-419B-A440-3D7E1EAD9AAC}" type="parTrans" cxnId="{7CB49FD5-2519-4C1E-9431-A5247511D657}">
      <dgm:prSet/>
      <dgm:spPr/>
      <dgm:t>
        <a:bodyPr/>
        <a:lstStyle/>
        <a:p>
          <a:endParaRPr lang="en-US"/>
        </a:p>
      </dgm:t>
    </dgm:pt>
    <dgm:pt modelId="{C63F54A4-6A73-4D26-9373-0C5FE4C4E3F5}" type="sibTrans" cxnId="{7CB49FD5-2519-4C1E-9431-A5247511D657}">
      <dgm:prSet/>
      <dgm:spPr/>
      <dgm:t>
        <a:bodyPr/>
        <a:lstStyle/>
        <a:p>
          <a:endParaRPr lang="en-US"/>
        </a:p>
      </dgm:t>
    </dgm:pt>
    <dgm:pt modelId="{DB20E232-F0B3-4A26-92FC-F3CA04F914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When2Meet</a:t>
          </a:r>
        </a:p>
      </dgm:t>
    </dgm:pt>
    <dgm:pt modelId="{F29AC89C-D57F-4950-B0EA-26F2071872C0}" type="parTrans" cxnId="{37F0B5E9-36C9-4C12-805C-DDAE42524C2C}">
      <dgm:prSet/>
      <dgm:spPr/>
      <dgm:t>
        <a:bodyPr/>
        <a:lstStyle/>
        <a:p>
          <a:endParaRPr lang="en-US"/>
        </a:p>
      </dgm:t>
    </dgm:pt>
    <dgm:pt modelId="{F0F52B39-CBCD-48B8-8376-463C806D91DF}" type="sibTrans" cxnId="{37F0B5E9-36C9-4C12-805C-DDAE42524C2C}">
      <dgm:prSet/>
      <dgm:spPr/>
      <dgm:t>
        <a:bodyPr/>
        <a:lstStyle/>
        <a:p>
          <a:endParaRPr lang="en-US"/>
        </a:p>
      </dgm:t>
    </dgm:pt>
    <dgm:pt modelId="{8A1CAB75-A465-495F-B1A0-F95E0F08A389}" type="pres">
      <dgm:prSet presAssocID="{966404F2-ED6D-4F04-97C3-99A6CE8751D1}" presName="root" presStyleCnt="0">
        <dgm:presLayoutVars>
          <dgm:dir/>
          <dgm:resizeHandles val="exact"/>
        </dgm:presLayoutVars>
      </dgm:prSet>
      <dgm:spPr/>
    </dgm:pt>
    <dgm:pt modelId="{6B2532C4-6372-4365-B4AA-E39A28966F87}" type="pres">
      <dgm:prSet presAssocID="{EE99377A-7AB6-49CA-95EC-3255091D2A11}" presName="compNode" presStyleCnt="0"/>
      <dgm:spPr/>
    </dgm:pt>
    <dgm:pt modelId="{90C1DC0E-7498-4F42-BB57-F4D41A43EB4F}" type="pres">
      <dgm:prSet presAssocID="{EE99377A-7AB6-49CA-95EC-3255091D2A11}" presName="bgRect" presStyleLbl="bgShp" presStyleIdx="0" presStyleCnt="3"/>
      <dgm:spPr/>
    </dgm:pt>
    <dgm:pt modelId="{26F0B283-3FD6-4D28-A113-1499D12D1ED8}" type="pres">
      <dgm:prSet presAssocID="{EE99377A-7AB6-49CA-95EC-3255091D2A1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1D040C4-6BF3-43DB-98A6-E1C76BC68E89}" type="pres">
      <dgm:prSet presAssocID="{EE99377A-7AB6-49CA-95EC-3255091D2A11}" presName="spaceRect" presStyleCnt="0"/>
      <dgm:spPr/>
    </dgm:pt>
    <dgm:pt modelId="{717F7976-A9AF-4DDA-B345-7F626D03FA24}" type="pres">
      <dgm:prSet presAssocID="{EE99377A-7AB6-49CA-95EC-3255091D2A11}" presName="parTx" presStyleLbl="revTx" presStyleIdx="0" presStyleCnt="4">
        <dgm:presLayoutVars>
          <dgm:chMax val="0"/>
          <dgm:chPref val="0"/>
        </dgm:presLayoutVars>
      </dgm:prSet>
      <dgm:spPr/>
    </dgm:pt>
    <dgm:pt modelId="{6AB3D31D-4E7E-4F60-A7AB-BA9B278C9FC9}" type="pres">
      <dgm:prSet presAssocID="{08B9F316-B98C-4C58-BD32-F998D9AB0899}" presName="sibTrans" presStyleCnt="0"/>
      <dgm:spPr/>
    </dgm:pt>
    <dgm:pt modelId="{025BA07F-A5D6-4082-B582-073A76A02B6C}" type="pres">
      <dgm:prSet presAssocID="{9C82A411-BE58-4F72-A0C8-C88DF78C132F}" presName="compNode" presStyleCnt="0"/>
      <dgm:spPr/>
    </dgm:pt>
    <dgm:pt modelId="{8FE8F22A-7C22-47DE-9D88-E41C7B3E3B60}" type="pres">
      <dgm:prSet presAssocID="{9C82A411-BE58-4F72-A0C8-C88DF78C132F}" presName="bgRect" presStyleLbl="bgShp" presStyleIdx="1" presStyleCnt="3"/>
      <dgm:spPr/>
    </dgm:pt>
    <dgm:pt modelId="{A8A90D50-2C8E-4F8B-A018-8E7C03665860}" type="pres">
      <dgm:prSet presAssocID="{9C82A411-BE58-4F72-A0C8-C88DF78C132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B8E7D579-A150-4457-8A53-49859673425C}" type="pres">
      <dgm:prSet presAssocID="{9C82A411-BE58-4F72-A0C8-C88DF78C132F}" presName="spaceRect" presStyleCnt="0"/>
      <dgm:spPr/>
    </dgm:pt>
    <dgm:pt modelId="{AB93E33B-8EDD-4C5F-AAF5-74C030DD8BE6}" type="pres">
      <dgm:prSet presAssocID="{9C82A411-BE58-4F72-A0C8-C88DF78C132F}" presName="parTx" presStyleLbl="revTx" presStyleIdx="1" presStyleCnt="4">
        <dgm:presLayoutVars>
          <dgm:chMax val="0"/>
          <dgm:chPref val="0"/>
        </dgm:presLayoutVars>
      </dgm:prSet>
      <dgm:spPr/>
    </dgm:pt>
    <dgm:pt modelId="{AEED4A5F-6450-497E-AB0A-2CD4B6F0D1C5}" type="pres">
      <dgm:prSet presAssocID="{100EB203-3DC7-4C88-843F-B2FA9548D75C}" presName="sibTrans" presStyleCnt="0"/>
      <dgm:spPr/>
    </dgm:pt>
    <dgm:pt modelId="{5E4EE7DF-AB7D-461C-877B-B1C8F0E2C6CC}" type="pres">
      <dgm:prSet presAssocID="{CC7418BA-5177-4949-9B2F-E95DFB674A6E}" presName="compNode" presStyleCnt="0"/>
      <dgm:spPr/>
    </dgm:pt>
    <dgm:pt modelId="{FB1F64BB-0AFC-4507-869B-66966A446A8E}" type="pres">
      <dgm:prSet presAssocID="{CC7418BA-5177-4949-9B2F-E95DFB674A6E}" presName="bgRect" presStyleLbl="bgShp" presStyleIdx="2" presStyleCnt="3"/>
      <dgm:spPr/>
    </dgm:pt>
    <dgm:pt modelId="{947C2163-206A-487D-893B-DBF567598877}" type="pres">
      <dgm:prSet presAssocID="{CC7418BA-5177-4949-9B2F-E95DFB674A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B49C404-3B52-4BA2-B1E5-A173E8E3F281}" type="pres">
      <dgm:prSet presAssocID="{CC7418BA-5177-4949-9B2F-E95DFB674A6E}" presName="spaceRect" presStyleCnt="0"/>
      <dgm:spPr/>
    </dgm:pt>
    <dgm:pt modelId="{ABF18FB9-8FE5-4967-914A-B2B347CD2AE8}" type="pres">
      <dgm:prSet presAssocID="{CC7418BA-5177-4949-9B2F-E95DFB674A6E}" presName="parTx" presStyleLbl="revTx" presStyleIdx="2" presStyleCnt="4">
        <dgm:presLayoutVars>
          <dgm:chMax val="0"/>
          <dgm:chPref val="0"/>
        </dgm:presLayoutVars>
      </dgm:prSet>
      <dgm:spPr/>
    </dgm:pt>
    <dgm:pt modelId="{1C1069A4-1C87-4762-ABBC-B77F5841E4BF}" type="pres">
      <dgm:prSet presAssocID="{CC7418BA-5177-4949-9B2F-E95DFB674A6E}" presName="desTx" presStyleLbl="revTx" presStyleIdx="3" presStyleCnt="4">
        <dgm:presLayoutVars/>
      </dgm:prSet>
      <dgm:spPr/>
    </dgm:pt>
  </dgm:ptLst>
  <dgm:cxnLst>
    <dgm:cxn modelId="{704BF426-B97B-4026-87A4-DDD0E642B54E}" type="presOf" srcId="{CC7418BA-5177-4949-9B2F-E95DFB674A6E}" destId="{ABF18FB9-8FE5-4967-914A-B2B347CD2AE8}" srcOrd="0" destOrd="0" presId="urn:microsoft.com/office/officeart/2018/2/layout/IconVerticalSolidList"/>
    <dgm:cxn modelId="{F62E0761-CA17-4FF4-AC07-36B104F16916}" type="presOf" srcId="{966404F2-ED6D-4F04-97C3-99A6CE8751D1}" destId="{8A1CAB75-A465-495F-B1A0-F95E0F08A389}" srcOrd="0" destOrd="0" presId="urn:microsoft.com/office/officeart/2018/2/layout/IconVerticalSolidList"/>
    <dgm:cxn modelId="{3D6C1645-0F96-4607-AAA0-092B655FE68E}" type="presOf" srcId="{EE99377A-7AB6-49CA-95EC-3255091D2A11}" destId="{717F7976-A9AF-4DDA-B345-7F626D03FA24}" srcOrd="0" destOrd="0" presId="urn:microsoft.com/office/officeart/2018/2/layout/IconVerticalSolidList"/>
    <dgm:cxn modelId="{443B8469-7756-466B-8CBF-16DFBF335F68}" type="presOf" srcId="{5B7489F2-785B-4334-A47A-4865C02FDE4F}" destId="{1C1069A4-1C87-4762-ABBC-B77F5841E4BF}" srcOrd="0" destOrd="0" presId="urn:microsoft.com/office/officeart/2018/2/layout/IconVerticalSolidList"/>
    <dgm:cxn modelId="{F7D7F8B2-D46B-480B-B431-3F0EA3710CEE}" srcId="{966404F2-ED6D-4F04-97C3-99A6CE8751D1}" destId="{CC7418BA-5177-4949-9B2F-E95DFB674A6E}" srcOrd="2" destOrd="0" parTransId="{6341971B-E8A4-425B-8AF2-CA0BBD8078BD}" sibTransId="{9B91D66A-F289-4A3C-ADBE-55A5DEF239DE}"/>
    <dgm:cxn modelId="{F30C21B3-DB8E-41D1-9754-E9210451DA92}" type="presOf" srcId="{DB20E232-F0B3-4A26-92FC-F3CA04F91419}" destId="{1C1069A4-1C87-4762-ABBC-B77F5841E4BF}" srcOrd="0" destOrd="2" presId="urn:microsoft.com/office/officeart/2018/2/layout/IconVerticalSolidList"/>
    <dgm:cxn modelId="{F99801CE-E923-4F8C-9B2F-4D9B9F773D19}" type="presOf" srcId="{9C82A411-BE58-4F72-A0C8-C88DF78C132F}" destId="{AB93E33B-8EDD-4C5F-AAF5-74C030DD8BE6}" srcOrd="0" destOrd="0" presId="urn:microsoft.com/office/officeart/2018/2/layout/IconVerticalSolidList"/>
    <dgm:cxn modelId="{7CB49FD5-2519-4C1E-9431-A5247511D657}" srcId="{CC7418BA-5177-4949-9B2F-E95DFB674A6E}" destId="{DE75B627-44A8-43B6-9F5A-1D27B0466CC0}" srcOrd="1" destOrd="0" parTransId="{BA003363-76A5-419B-A440-3D7E1EAD9AAC}" sibTransId="{C63F54A4-6A73-4D26-9373-0C5FE4C4E3F5}"/>
    <dgm:cxn modelId="{0F6F2CE7-2AC9-4796-AEB5-929BF8AB6571}" type="presOf" srcId="{DE75B627-44A8-43B6-9F5A-1D27B0466CC0}" destId="{1C1069A4-1C87-4762-ABBC-B77F5841E4BF}" srcOrd="0" destOrd="1" presId="urn:microsoft.com/office/officeart/2018/2/layout/IconVerticalSolidList"/>
    <dgm:cxn modelId="{74008DE7-531A-4BBC-959F-E5E7064A4363}" srcId="{966404F2-ED6D-4F04-97C3-99A6CE8751D1}" destId="{9C82A411-BE58-4F72-A0C8-C88DF78C132F}" srcOrd="1" destOrd="0" parTransId="{7311E8F6-3BAF-4C6E-9695-31C4AB5D761E}" sibTransId="{100EB203-3DC7-4C88-843F-B2FA9548D75C}"/>
    <dgm:cxn modelId="{37F0B5E9-36C9-4C12-805C-DDAE42524C2C}" srcId="{CC7418BA-5177-4949-9B2F-E95DFB674A6E}" destId="{DB20E232-F0B3-4A26-92FC-F3CA04F91419}" srcOrd="2" destOrd="0" parTransId="{F29AC89C-D57F-4950-B0EA-26F2071872C0}" sibTransId="{F0F52B39-CBCD-48B8-8376-463C806D91DF}"/>
    <dgm:cxn modelId="{B38F10F6-5E89-435C-BFA1-432E9E9B2F85}" srcId="{966404F2-ED6D-4F04-97C3-99A6CE8751D1}" destId="{EE99377A-7AB6-49CA-95EC-3255091D2A11}" srcOrd="0" destOrd="0" parTransId="{32EFD852-EE69-420F-9601-E7891C64FE52}" sibTransId="{08B9F316-B98C-4C58-BD32-F998D9AB0899}"/>
    <dgm:cxn modelId="{EE2F65F6-B618-4002-BF14-F65D157E932D}" srcId="{CC7418BA-5177-4949-9B2F-E95DFB674A6E}" destId="{5B7489F2-785B-4334-A47A-4865C02FDE4F}" srcOrd="0" destOrd="0" parTransId="{D4D1577F-3F1E-4D11-B858-4E56BB7611A3}" sibTransId="{0D749BE6-9002-49E6-92DA-D9AA7500CAE6}"/>
    <dgm:cxn modelId="{53BF184C-64BD-4E56-8D88-C949BC54CF59}" type="presParOf" srcId="{8A1CAB75-A465-495F-B1A0-F95E0F08A389}" destId="{6B2532C4-6372-4365-B4AA-E39A28966F87}" srcOrd="0" destOrd="0" presId="urn:microsoft.com/office/officeart/2018/2/layout/IconVerticalSolidList"/>
    <dgm:cxn modelId="{D2835F1C-B2D6-46DC-9FA0-4ADBF8570B28}" type="presParOf" srcId="{6B2532C4-6372-4365-B4AA-E39A28966F87}" destId="{90C1DC0E-7498-4F42-BB57-F4D41A43EB4F}" srcOrd="0" destOrd="0" presId="urn:microsoft.com/office/officeart/2018/2/layout/IconVerticalSolidList"/>
    <dgm:cxn modelId="{26FC7253-0ED8-4F21-805C-76F65255D67A}" type="presParOf" srcId="{6B2532C4-6372-4365-B4AA-E39A28966F87}" destId="{26F0B283-3FD6-4D28-A113-1499D12D1ED8}" srcOrd="1" destOrd="0" presId="urn:microsoft.com/office/officeart/2018/2/layout/IconVerticalSolidList"/>
    <dgm:cxn modelId="{34675599-5CB8-4862-BF91-51E6E5B5C94A}" type="presParOf" srcId="{6B2532C4-6372-4365-B4AA-E39A28966F87}" destId="{21D040C4-6BF3-43DB-98A6-E1C76BC68E89}" srcOrd="2" destOrd="0" presId="urn:microsoft.com/office/officeart/2018/2/layout/IconVerticalSolidList"/>
    <dgm:cxn modelId="{69169587-F2C1-4387-A057-C3657E73ACD4}" type="presParOf" srcId="{6B2532C4-6372-4365-B4AA-E39A28966F87}" destId="{717F7976-A9AF-4DDA-B345-7F626D03FA24}" srcOrd="3" destOrd="0" presId="urn:microsoft.com/office/officeart/2018/2/layout/IconVerticalSolidList"/>
    <dgm:cxn modelId="{40019736-560A-4619-BAD4-281FB9CE5C76}" type="presParOf" srcId="{8A1CAB75-A465-495F-B1A0-F95E0F08A389}" destId="{6AB3D31D-4E7E-4F60-A7AB-BA9B278C9FC9}" srcOrd="1" destOrd="0" presId="urn:microsoft.com/office/officeart/2018/2/layout/IconVerticalSolidList"/>
    <dgm:cxn modelId="{2CE1FC15-63BE-4C2A-8CAE-309E8B48420C}" type="presParOf" srcId="{8A1CAB75-A465-495F-B1A0-F95E0F08A389}" destId="{025BA07F-A5D6-4082-B582-073A76A02B6C}" srcOrd="2" destOrd="0" presId="urn:microsoft.com/office/officeart/2018/2/layout/IconVerticalSolidList"/>
    <dgm:cxn modelId="{525D6346-EC3A-4698-9DD5-6996F6F44742}" type="presParOf" srcId="{025BA07F-A5D6-4082-B582-073A76A02B6C}" destId="{8FE8F22A-7C22-47DE-9D88-E41C7B3E3B60}" srcOrd="0" destOrd="0" presId="urn:microsoft.com/office/officeart/2018/2/layout/IconVerticalSolidList"/>
    <dgm:cxn modelId="{54F90ECF-4DA4-4614-A681-ECB07089A3D2}" type="presParOf" srcId="{025BA07F-A5D6-4082-B582-073A76A02B6C}" destId="{A8A90D50-2C8E-4F8B-A018-8E7C03665860}" srcOrd="1" destOrd="0" presId="urn:microsoft.com/office/officeart/2018/2/layout/IconVerticalSolidList"/>
    <dgm:cxn modelId="{7062FB1C-682B-4829-8C4F-4D70E8C3CB21}" type="presParOf" srcId="{025BA07F-A5D6-4082-B582-073A76A02B6C}" destId="{B8E7D579-A150-4457-8A53-49859673425C}" srcOrd="2" destOrd="0" presId="urn:microsoft.com/office/officeart/2018/2/layout/IconVerticalSolidList"/>
    <dgm:cxn modelId="{1CE392B4-AE08-4859-9761-430D4A1003A5}" type="presParOf" srcId="{025BA07F-A5D6-4082-B582-073A76A02B6C}" destId="{AB93E33B-8EDD-4C5F-AAF5-74C030DD8BE6}" srcOrd="3" destOrd="0" presId="urn:microsoft.com/office/officeart/2018/2/layout/IconVerticalSolidList"/>
    <dgm:cxn modelId="{0B3084DF-4127-4977-85CD-302DB3ACFC66}" type="presParOf" srcId="{8A1CAB75-A465-495F-B1A0-F95E0F08A389}" destId="{AEED4A5F-6450-497E-AB0A-2CD4B6F0D1C5}" srcOrd="3" destOrd="0" presId="urn:microsoft.com/office/officeart/2018/2/layout/IconVerticalSolidList"/>
    <dgm:cxn modelId="{FFC89508-3F13-404D-BC26-730AB620664A}" type="presParOf" srcId="{8A1CAB75-A465-495F-B1A0-F95E0F08A389}" destId="{5E4EE7DF-AB7D-461C-877B-B1C8F0E2C6CC}" srcOrd="4" destOrd="0" presId="urn:microsoft.com/office/officeart/2018/2/layout/IconVerticalSolidList"/>
    <dgm:cxn modelId="{9D60FD64-08BF-4B4A-B6F0-3970B1C4D2C8}" type="presParOf" srcId="{5E4EE7DF-AB7D-461C-877B-B1C8F0E2C6CC}" destId="{FB1F64BB-0AFC-4507-869B-66966A446A8E}" srcOrd="0" destOrd="0" presId="urn:microsoft.com/office/officeart/2018/2/layout/IconVerticalSolidList"/>
    <dgm:cxn modelId="{9FFE12FA-3F65-4B48-8132-9670173F1BA3}" type="presParOf" srcId="{5E4EE7DF-AB7D-461C-877B-B1C8F0E2C6CC}" destId="{947C2163-206A-487D-893B-DBF567598877}" srcOrd="1" destOrd="0" presId="urn:microsoft.com/office/officeart/2018/2/layout/IconVerticalSolidList"/>
    <dgm:cxn modelId="{5A4D2DBC-5342-40FF-918F-BBA7E79466A5}" type="presParOf" srcId="{5E4EE7DF-AB7D-461C-877B-B1C8F0E2C6CC}" destId="{8B49C404-3B52-4BA2-B1E5-A173E8E3F281}" srcOrd="2" destOrd="0" presId="urn:microsoft.com/office/officeart/2018/2/layout/IconVerticalSolidList"/>
    <dgm:cxn modelId="{477D70BF-6A16-40CA-9638-7F5EEA402EFD}" type="presParOf" srcId="{5E4EE7DF-AB7D-461C-877B-B1C8F0E2C6CC}" destId="{ABF18FB9-8FE5-4967-914A-B2B347CD2AE8}" srcOrd="3" destOrd="0" presId="urn:microsoft.com/office/officeart/2018/2/layout/IconVerticalSolidList"/>
    <dgm:cxn modelId="{8ABAD4D1-083B-48D3-B575-BBDD635189A4}" type="presParOf" srcId="{5E4EE7DF-AB7D-461C-877B-B1C8F0E2C6CC}" destId="{1C1069A4-1C87-4762-ABBC-B77F5841E4B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8FA865-9481-4B18-95ED-47F7FEF8486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A0BA74B-7B22-4E7B-BE47-A2410486D493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Goal: Find a meeting time, where each party does not have to reveal their schedule.</a:t>
          </a:r>
        </a:p>
      </dgm:t>
    </dgm:pt>
    <dgm:pt modelId="{AE2A943A-0853-4FE7-B537-9EE70FF3D0BD}" type="parTrans" cxnId="{160429C4-C00A-4F92-992F-1F1ECC108729}">
      <dgm:prSet/>
      <dgm:spPr/>
      <dgm:t>
        <a:bodyPr/>
        <a:lstStyle/>
        <a:p>
          <a:endParaRPr lang="en-US"/>
        </a:p>
      </dgm:t>
    </dgm:pt>
    <dgm:pt modelId="{EEDC4452-202C-4885-AC8E-5880E0CB30B7}" type="sibTrans" cxnId="{160429C4-C00A-4F92-992F-1F1ECC108729}">
      <dgm:prSet/>
      <dgm:spPr/>
      <dgm:t>
        <a:bodyPr/>
        <a:lstStyle/>
        <a:p>
          <a:endParaRPr lang="en-US"/>
        </a:p>
      </dgm:t>
    </dgm:pt>
    <dgm:pt modelId="{64B367C9-6D0F-4BE0-91AB-25033B5497E0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The function will output</a:t>
          </a:r>
        </a:p>
      </dgm:t>
    </dgm:pt>
    <dgm:pt modelId="{59AA826E-0A8D-4AF8-9299-0695082895C9}" type="parTrans" cxnId="{B2C6AB95-4B81-4488-AD99-EE2436B46E70}">
      <dgm:prSet/>
      <dgm:spPr/>
      <dgm:t>
        <a:bodyPr/>
        <a:lstStyle/>
        <a:p>
          <a:endParaRPr lang="en-US"/>
        </a:p>
      </dgm:t>
    </dgm:pt>
    <dgm:pt modelId="{F7551D87-B7BF-41CA-BAAD-8E26758A6973}" type="sibTrans" cxnId="{B2C6AB95-4B81-4488-AD99-EE2436B46E70}">
      <dgm:prSet/>
      <dgm:spPr/>
      <dgm:t>
        <a:bodyPr/>
        <a:lstStyle/>
        <a:p>
          <a:endParaRPr lang="en-US"/>
        </a:p>
      </dgm:t>
    </dgm:pt>
    <dgm:pt modelId="{4E7DCA16-77B4-4575-8EFC-688BB801BE2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Optimal meeting time</a:t>
          </a:r>
        </a:p>
      </dgm:t>
    </dgm:pt>
    <dgm:pt modelId="{1F2BCAE0-3B82-4415-82B9-4AD8EE37C843}" type="parTrans" cxnId="{4373C727-6071-4742-B5D4-BD88647130CE}">
      <dgm:prSet/>
      <dgm:spPr/>
      <dgm:t>
        <a:bodyPr/>
        <a:lstStyle/>
        <a:p>
          <a:endParaRPr lang="en-US"/>
        </a:p>
      </dgm:t>
    </dgm:pt>
    <dgm:pt modelId="{496A6949-E5C3-4531-8857-65685C9F18CE}" type="sibTrans" cxnId="{4373C727-6071-4742-B5D4-BD88647130CE}">
      <dgm:prSet/>
      <dgm:spPr/>
      <dgm:t>
        <a:bodyPr/>
        <a:lstStyle/>
        <a:p>
          <a:endParaRPr lang="en-US"/>
        </a:p>
      </dgm:t>
    </dgm:pt>
    <dgm:pt modelId="{5036EABF-4B12-4733-8405-8725487A1C2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Amount of people able to attend the meeting</a:t>
          </a:r>
        </a:p>
      </dgm:t>
    </dgm:pt>
    <dgm:pt modelId="{89ECB2D8-CC58-4A5C-BD2E-D2597B810ACE}" type="parTrans" cxnId="{23BB1AFB-CEA4-4FAD-B3EB-858AAAC36B49}">
      <dgm:prSet/>
      <dgm:spPr/>
      <dgm:t>
        <a:bodyPr/>
        <a:lstStyle/>
        <a:p>
          <a:endParaRPr lang="en-US"/>
        </a:p>
      </dgm:t>
    </dgm:pt>
    <dgm:pt modelId="{18F3FD0C-9888-47E5-8142-79EE5F8B13DB}" type="sibTrans" cxnId="{23BB1AFB-CEA4-4FAD-B3EB-858AAAC36B49}">
      <dgm:prSet/>
      <dgm:spPr/>
      <dgm:t>
        <a:bodyPr/>
        <a:lstStyle/>
        <a:p>
          <a:endParaRPr lang="en-US"/>
        </a:p>
      </dgm:t>
    </dgm:pt>
    <dgm:pt modelId="{B2867F8F-E631-4198-8DEE-0C8BEC6234E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Whether or not each client acted honestly with inputs.</a:t>
          </a:r>
        </a:p>
      </dgm:t>
    </dgm:pt>
    <dgm:pt modelId="{B875739F-5AA0-4D54-B062-0B801F012012}" type="parTrans" cxnId="{C2F9D779-932F-4511-A891-0350449D51A2}">
      <dgm:prSet/>
      <dgm:spPr/>
      <dgm:t>
        <a:bodyPr/>
        <a:lstStyle/>
        <a:p>
          <a:endParaRPr lang="en-US"/>
        </a:p>
      </dgm:t>
    </dgm:pt>
    <dgm:pt modelId="{88AA35B4-8F47-4732-B974-B5717D717FEE}" type="sibTrans" cxnId="{C2F9D779-932F-4511-A891-0350449D51A2}">
      <dgm:prSet/>
      <dgm:spPr/>
      <dgm:t>
        <a:bodyPr/>
        <a:lstStyle/>
        <a:p>
          <a:endParaRPr lang="en-US"/>
        </a:p>
      </dgm:t>
    </dgm:pt>
    <dgm:pt modelId="{809049CB-380A-4E7C-98AE-4095A98CBAA8}" type="pres">
      <dgm:prSet presAssocID="{B78FA865-9481-4B18-95ED-47F7FEF84864}" presName="linear" presStyleCnt="0">
        <dgm:presLayoutVars>
          <dgm:animLvl val="lvl"/>
          <dgm:resizeHandles val="exact"/>
        </dgm:presLayoutVars>
      </dgm:prSet>
      <dgm:spPr/>
    </dgm:pt>
    <dgm:pt modelId="{D32F7173-BC10-4BF5-8B37-F713B5B9929A}" type="pres">
      <dgm:prSet presAssocID="{6A0BA74B-7B22-4E7B-BE47-A2410486D49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9917845-F731-4FAF-8698-4F80657B4992}" type="pres">
      <dgm:prSet presAssocID="{EEDC4452-202C-4885-AC8E-5880E0CB30B7}" presName="spacer" presStyleCnt="0"/>
      <dgm:spPr/>
    </dgm:pt>
    <dgm:pt modelId="{84ADA22E-AB33-433C-9686-DFEF5F6634C4}" type="pres">
      <dgm:prSet presAssocID="{64B367C9-6D0F-4BE0-91AB-25033B5497E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8A46D68-CC3E-4BAF-AAF7-857397950808}" type="pres">
      <dgm:prSet presAssocID="{64B367C9-6D0F-4BE0-91AB-25033B5497E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C53E810-13C0-4D71-8753-F106F30AA120}" type="presOf" srcId="{6A0BA74B-7B22-4E7B-BE47-A2410486D493}" destId="{D32F7173-BC10-4BF5-8B37-F713B5B9929A}" srcOrd="0" destOrd="0" presId="urn:microsoft.com/office/officeart/2005/8/layout/vList2"/>
    <dgm:cxn modelId="{7407351A-BF09-4C97-AF61-E661E18C5F9D}" type="presOf" srcId="{5036EABF-4B12-4733-8405-8725487A1C28}" destId="{18A46D68-CC3E-4BAF-AAF7-857397950808}" srcOrd="0" destOrd="1" presId="urn:microsoft.com/office/officeart/2005/8/layout/vList2"/>
    <dgm:cxn modelId="{4373C727-6071-4742-B5D4-BD88647130CE}" srcId="{64B367C9-6D0F-4BE0-91AB-25033B5497E0}" destId="{4E7DCA16-77B4-4575-8EFC-688BB801BE23}" srcOrd="0" destOrd="0" parTransId="{1F2BCAE0-3B82-4415-82B9-4AD8EE37C843}" sibTransId="{496A6949-E5C3-4531-8857-65685C9F18CE}"/>
    <dgm:cxn modelId="{47B68146-409E-41F1-8B1F-1E505D9F130C}" type="presOf" srcId="{4E7DCA16-77B4-4575-8EFC-688BB801BE23}" destId="{18A46D68-CC3E-4BAF-AAF7-857397950808}" srcOrd="0" destOrd="0" presId="urn:microsoft.com/office/officeart/2005/8/layout/vList2"/>
    <dgm:cxn modelId="{C2F9D779-932F-4511-A891-0350449D51A2}" srcId="{64B367C9-6D0F-4BE0-91AB-25033B5497E0}" destId="{B2867F8F-E631-4198-8DEE-0C8BEC6234E3}" srcOrd="2" destOrd="0" parTransId="{B875739F-5AA0-4D54-B062-0B801F012012}" sibTransId="{88AA35B4-8F47-4732-B974-B5717D717FEE}"/>
    <dgm:cxn modelId="{26B2EB8B-D60B-42F7-94A2-8A5155F13EF8}" type="presOf" srcId="{B78FA865-9481-4B18-95ED-47F7FEF84864}" destId="{809049CB-380A-4E7C-98AE-4095A98CBAA8}" srcOrd="0" destOrd="0" presId="urn:microsoft.com/office/officeart/2005/8/layout/vList2"/>
    <dgm:cxn modelId="{B2C6AB95-4B81-4488-AD99-EE2436B46E70}" srcId="{B78FA865-9481-4B18-95ED-47F7FEF84864}" destId="{64B367C9-6D0F-4BE0-91AB-25033B5497E0}" srcOrd="1" destOrd="0" parTransId="{59AA826E-0A8D-4AF8-9299-0695082895C9}" sibTransId="{F7551D87-B7BF-41CA-BAAD-8E26758A6973}"/>
    <dgm:cxn modelId="{402DF7B1-57A6-4FAB-82FD-2948F38BB2B1}" type="presOf" srcId="{64B367C9-6D0F-4BE0-91AB-25033B5497E0}" destId="{84ADA22E-AB33-433C-9686-DFEF5F6634C4}" srcOrd="0" destOrd="0" presId="urn:microsoft.com/office/officeart/2005/8/layout/vList2"/>
    <dgm:cxn modelId="{160429C4-C00A-4F92-992F-1F1ECC108729}" srcId="{B78FA865-9481-4B18-95ED-47F7FEF84864}" destId="{6A0BA74B-7B22-4E7B-BE47-A2410486D493}" srcOrd="0" destOrd="0" parTransId="{AE2A943A-0853-4FE7-B537-9EE70FF3D0BD}" sibTransId="{EEDC4452-202C-4885-AC8E-5880E0CB30B7}"/>
    <dgm:cxn modelId="{08755EF1-3225-4510-B21F-F6E4FCB3976C}" type="presOf" srcId="{B2867F8F-E631-4198-8DEE-0C8BEC6234E3}" destId="{18A46D68-CC3E-4BAF-AAF7-857397950808}" srcOrd="0" destOrd="2" presId="urn:microsoft.com/office/officeart/2005/8/layout/vList2"/>
    <dgm:cxn modelId="{23BB1AFB-CEA4-4FAD-B3EB-858AAAC36B49}" srcId="{64B367C9-6D0F-4BE0-91AB-25033B5497E0}" destId="{5036EABF-4B12-4733-8405-8725487A1C28}" srcOrd="1" destOrd="0" parTransId="{89ECB2D8-CC58-4A5C-BD2E-D2597B810ACE}" sibTransId="{18F3FD0C-9888-47E5-8142-79EE5F8B13DB}"/>
    <dgm:cxn modelId="{AA2711EF-8707-48BE-BA26-7D97A8589EA0}" type="presParOf" srcId="{809049CB-380A-4E7C-98AE-4095A98CBAA8}" destId="{D32F7173-BC10-4BF5-8B37-F713B5B9929A}" srcOrd="0" destOrd="0" presId="urn:microsoft.com/office/officeart/2005/8/layout/vList2"/>
    <dgm:cxn modelId="{331BF6F2-23FD-4EB3-99B7-6FBA35A44122}" type="presParOf" srcId="{809049CB-380A-4E7C-98AE-4095A98CBAA8}" destId="{89917845-F731-4FAF-8698-4F80657B4992}" srcOrd="1" destOrd="0" presId="urn:microsoft.com/office/officeart/2005/8/layout/vList2"/>
    <dgm:cxn modelId="{E801C3FD-0863-4EEF-B7D4-AB5539AE9E7E}" type="presParOf" srcId="{809049CB-380A-4E7C-98AE-4095A98CBAA8}" destId="{84ADA22E-AB33-433C-9686-DFEF5F6634C4}" srcOrd="2" destOrd="0" presId="urn:microsoft.com/office/officeart/2005/8/layout/vList2"/>
    <dgm:cxn modelId="{AC3221D1-1129-469C-B03B-5D9FBAEB43D8}" type="presParOf" srcId="{809049CB-380A-4E7C-98AE-4095A98CBAA8}" destId="{18A46D68-CC3E-4BAF-AAF7-85739795080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C40965-B573-4C16-8A47-516218A157C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3253210-1304-41B4-80BF-F76EA33010EF}">
      <dgm:prSet/>
      <dgm:spPr/>
      <dgm:t>
        <a:bodyPr/>
        <a:lstStyle/>
        <a:p>
          <a:r>
            <a:rPr lang="en-US"/>
            <a:t>The MASCOT protocol</a:t>
          </a:r>
        </a:p>
      </dgm:t>
    </dgm:pt>
    <dgm:pt modelId="{16E7F7E9-02BE-4251-B7BF-568F250C7021}" type="parTrans" cxnId="{C16CF036-7711-44C1-A9AB-1EC3787ECDA1}">
      <dgm:prSet/>
      <dgm:spPr/>
      <dgm:t>
        <a:bodyPr/>
        <a:lstStyle/>
        <a:p>
          <a:endParaRPr lang="en-US"/>
        </a:p>
      </dgm:t>
    </dgm:pt>
    <dgm:pt modelId="{33FE09B6-45B0-4206-AB20-3284230D1E6A}" type="sibTrans" cxnId="{C16CF036-7711-44C1-A9AB-1EC3787ECDA1}">
      <dgm:prSet/>
      <dgm:spPr/>
      <dgm:t>
        <a:bodyPr/>
        <a:lstStyle/>
        <a:p>
          <a:endParaRPr lang="en-US"/>
        </a:p>
      </dgm:t>
    </dgm:pt>
    <dgm:pt modelId="{691477DB-D442-450B-AAC6-0BD35B16B503}">
      <dgm:prSet/>
      <dgm:spPr/>
      <dgm:t>
        <a:bodyPr/>
        <a:lstStyle/>
        <a:p>
          <a:r>
            <a:rPr lang="en-US"/>
            <a:t>secure against n-1 malicious parties.</a:t>
          </a:r>
        </a:p>
      </dgm:t>
    </dgm:pt>
    <dgm:pt modelId="{ECD2FA1D-C0CB-4757-8040-202DD04F53FC}" type="parTrans" cxnId="{4412A8B5-6FDC-4607-B151-BB84CA560915}">
      <dgm:prSet/>
      <dgm:spPr/>
      <dgm:t>
        <a:bodyPr/>
        <a:lstStyle/>
        <a:p>
          <a:endParaRPr lang="en-US"/>
        </a:p>
      </dgm:t>
    </dgm:pt>
    <dgm:pt modelId="{5A4424A9-AA14-45AC-98E1-B8DF40E81BB0}" type="sibTrans" cxnId="{4412A8B5-6FDC-4607-B151-BB84CA560915}">
      <dgm:prSet/>
      <dgm:spPr/>
      <dgm:t>
        <a:bodyPr/>
        <a:lstStyle/>
        <a:p>
          <a:endParaRPr lang="en-US"/>
        </a:p>
      </dgm:t>
    </dgm:pt>
    <dgm:pt modelId="{C150CA54-141C-49B6-9AE3-2807E04B9CBD}">
      <dgm:prSet/>
      <dgm:spPr/>
      <dgm:t>
        <a:bodyPr/>
        <a:lstStyle/>
        <a:p>
          <a:r>
            <a:rPr lang="en-US"/>
            <a:t>Our protocol </a:t>
          </a:r>
        </a:p>
      </dgm:t>
    </dgm:pt>
    <dgm:pt modelId="{BA1850E1-3CD9-47A9-B578-330B908E6CF4}" type="parTrans" cxnId="{35D4CA61-AA12-4545-AD17-88395FD396F5}">
      <dgm:prSet/>
      <dgm:spPr/>
      <dgm:t>
        <a:bodyPr/>
        <a:lstStyle/>
        <a:p>
          <a:endParaRPr lang="en-US"/>
        </a:p>
      </dgm:t>
    </dgm:pt>
    <dgm:pt modelId="{13FCA584-20EA-4A91-ABE0-249E7D7788F1}" type="sibTrans" cxnId="{35D4CA61-AA12-4545-AD17-88395FD396F5}">
      <dgm:prSet/>
      <dgm:spPr/>
      <dgm:t>
        <a:bodyPr/>
        <a:lstStyle/>
        <a:p>
          <a:endParaRPr lang="en-US"/>
        </a:p>
      </dgm:t>
    </dgm:pt>
    <dgm:pt modelId="{F546264C-090E-43AE-916A-CAD30E546FC0}">
      <dgm:prSet/>
      <dgm:spPr/>
      <dgm:t>
        <a:bodyPr/>
        <a:lstStyle/>
        <a:p>
          <a:r>
            <a:rPr lang="en-US"/>
            <a:t>must guarantee privacy of uncorrupted clients schedule.</a:t>
          </a:r>
        </a:p>
      </dgm:t>
    </dgm:pt>
    <dgm:pt modelId="{200DFD0F-0902-41D3-9F91-9BE26E05E8DD}" type="parTrans" cxnId="{382764E0-F35D-4B85-B38D-E92B8A56D293}">
      <dgm:prSet/>
      <dgm:spPr/>
      <dgm:t>
        <a:bodyPr/>
        <a:lstStyle/>
        <a:p>
          <a:endParaRPr lang="en-US"/>
        </a:p>
      </dgm:t>
    </dgm:pt>
    <dgm:pt modelId="{BB71B079-803E-430C-972C-36C3729FCA93}" type="sibTrans" cxnId="{382764E0-F35D-4B85-B38D-E92B8A56D293}">
      <dgm:prSet/>
      <dgm:spPr/>
      <dgm:t>
        <a:bodyPr/>
        <a:lstStyle/>
        <a:p>
          <a:endParaRPr lang="en-US"/>
        </a:p>
      </dgm:t>
    </dgm:pt>
    <dgm:pt modelId="{263329CC-E426-4502-AD56-97203964F405}">
      <dgm:prSet/>
      <dgm:spPr/>
      <dgm:t>
        <a:bodyPr/>
        <a:lstStyle/>
        <a:p>
          <a:r>
            <a:rPr lang="en-US"/>
            <a:t>we guarantee correctness of inputs.</a:t>
          </a:r>
        </a:p>
      </dgm:t>
    </dgm:pt>
    <dgm:pt modelId="{B0BFDAC4-C111-4255-8EEF-A620FEE40194}" type="parTrans" cxnId="{87EFBE65-7D8B-484F-9EFE-F0A4E057572B}">
      <dgm:prSet/>
      <dgm:spPr/>
      <dgm:t>
        <a:bodyPr/>
        <a:lstStyle/>
        <a:p>
          <a:endParaRPr lang="en-US"/>
        </a:p>
      </dgm:t>
    </dgm:pt>
    <dgm:pt modelId="{CB40DF1C-D635-47D3-989E-FB423EAEA9FE}" type="sibTrans" cxnId="{87EFBE65-7D8B-484F-9EFE-F0A4E057572B}">
      <dgm:prSet/>
      <dgm:spPr/>
      <dgm:t>
        <a:bodyPr/>
        <a:lstStyle/>
        <a:p>
          <a:endParaRPr lang="en-US"/>
        </a:p>
      </dgm:t>
    </dgm:pt>
    <dgm:pt modelId="{824A6D87-37B9-4267-BA84-1DCD8C92B3CF}" type="pres">
      <dgm:prSet presAssocID="{36C40965-B573-4C16-8A47-516218A157CE}" presName="linear" presStyleCnt="0">
        <dgm:presLayoutVars>
          <dgm:dir/>
          <dgm:animLvl val="lvl"/>
          <dgm:resizeHandles val="exact"/>
        </dgm:presLayoutVars>
      </dgm:prSet>
      <dgm:spPr/>
    </dgm:pt>
    <dgm:pt modelId="{BA1221BA-4844-49DC-9AFC-9C72DCF08985}" type="pres">
      <dgm:prSet presAssocID="{13253210-1304-41B4-80BF-F76EA33010EF}" presName="parentLin" presStyleCnt="0"/>
      <dgm:spPr/>
    </dgm:pt>
    <dgm:pt modelId="{A2AEB8C0-6C04-497B-9293-FD210C8921B0}" type="pres">
      <dgm:prSet presAssocID="{13253210-1304-41B4-80BF-F76EA33010EF}" presName="parentLeftMargin" presStyleLbl="node1" presStyleIdx="0" presStyleCnt="2"/>
      <dgm:spPr/>
    </dgm:pt>
    <dgm:pt modelId="{67CA08F3-495D-4BA3-B637-EF147606796A}" type="pres">
      <dgm:prSet presAssocID="{13253210-1304-41B4-80BF-F76EA33010E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5EADCC7-0668-477E-995D-42C0E5BE79D0}" type="pres">
      <dgm:prSet presAssocID="{13253210-1304-41B4-80BF-F76EA33010EF}" presName="negativeSpace" presStyleCnt="0"/>
      <dgm:spPr/>
    </dgm:pt>
    <dgm:pt modelId="{C5FCA166-71EA-4FD3-89D4-0DD2977C6EE2}" type="pres">
      <dgm:prSet presAssocID="{13253210-1304-41B4-80BF-F76EA33010EF}" presName="childText" presStyleLbl="conFgAcc1" presStyleIdx="0" presStyleCnt="2">
        <dgm:presLayoutVars>
          <dgm:bulletEnabled val="1"/>
        </dgm:presLayoutVars>
      </dgm:prSet>
      <dgm:spPr/>
    </dgm:pt>
    <dgm:pt modelId="{EDB43EF2-9D33-4D09-AAD2-9B73A47FAEA9}" type="pres">
      <dgm:prSet presAssocID="{33FE09B6-45B0-4206-AB20-3284230D1E6A}" presName="spaceBetweenRectangles" presStyleCnt="0"/>
      <dgm:spPr/>
    </dgm:pt>
    <dgm:pt modelId="{8A168B95-ACB1-497B-88BE-050953A4AD25}" type="pres">
      <dgm:prSet presAssocID="{C150CA54-141C-49B6-9AE3-2807E04B9CBD}" presName="parentLin" presStyleCnt="0"/>
      <dgm:spPr/>
    </dgm:pt>
    <dgm:pt modelId="{E4148749-FF1F-4468-B6C2-6B22EFD17BCB}" type="pres">
      <dgm:prSet presAssocID="{C150CA54-141C-49B6-9AE3-2807E04B9CBD}" presName="parentLeftMargin" presStyleLbl="node1" presStyleIdx="0" presStyleCnt="2"/>
      <dgm:spPr/>
    </dgm:pt>
    <dgm:pt modelId="{22D34B20-6C6D-4741-98D0-859A14983CD4}" type="pres">
      <dgm:prSet presAssocID="{C150CA54-141C-49B6-9AE3-2807E04B9CB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3300221-3FC2-4BFA-9C0C-29617A313AE5}" type="pres">
      <dgm:prSet presAssocID="{C150CA54-141C-49B6-9AE3-2807E04B9CBD}" presName="negativeSpace" presStyleCnt="0"/>
      <dgm:spPr/>
    </dgm:pt>
    <dgm:pt modelId="{0ED23464-CEF9-45D2-A615-BEE69B974F34}" type="pres">
      <dgm:prSet presAssocID="{C150CA54-141C-49B6-9AE3-2807E04B9CB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B707804-8931-4BC9-804F-1BAE07EB703C}" type="presOf" srcId="{691477DB-D442-450B-AAC6-0BD35B16B503}" destId="{C5FCA166-71EA-4FD3-89D4-0DD2977C6EE2}" srcOrd="0" destOrd="0" presId="urn:microsoft.com/office/officeart/2005/8/layout/list1"/>
    <dgm:cxn modelId="{D6FFA010-9AB9-48E9-9EEB-C9F1EDE03365}" type="presOf" srcId="{F546264C-090E-43AE-916A-CAD30E546FC0}" destId="{0ED23464-CEF9-45D2-A615-BEE69B974F34}" srcOrd="0" destOrd="0" presId="urn:microsoft.com/office/officeart/2005/8/layout/list1"/>
    <dgm:cxn modelId="{20E8432B-8D04-4C41-A986-6EC2A3604EFD}" type="presOf" srcId="{13253210-1304-41B4-80BF-F76EA33010EF}" destId="{67CA08F3-495D-4BA3-B637-EF147606796A}" srcOrd="1" destOrd="0" presId="urn:microsoft.com/office/officeart/2005/8/layout/list1"/>
    <dgm:cxn modelId="{C16CF036-7711-44C1-A9AB-1EC3787ECDA1}" srcId="{36C40965-B573-4C16-8A47-516218A157CE}" destId="{13253210-1304-41B4-80BF-F76EA33010EF}" srcOrd="0" destOrd="0" parTransId="{16E7F7E9-02BE-4251-B7BF-568F250C7021}" sibTransId="{33FE09B6-45B0-4206-AB20-3284230D1E6A}"/>
    <dgm:cxn modelId="{35D4CA61-AA12-4545-AD17-88395FD396F5}" srcId="{36C40965-B573-4C16-8A47-516218A157CE}" destId="{C150CA54-141C-49B6-9AE3-2807E04B9CBD}" srcOrd="1" destOrd="0" parTransId="{BA1850E1-3CD9-47A9-B578-330B908E6CF4}" sibTransId="{13FCA584-20EA-4A91-ABE0-249E7D7788F1}"/>
    <dgm:cxn modelId="{87EFBE65-7D8B-484F-9EFE-F0A4E057572B}" srcId="{C150CA54-141C-49B6-9AE3-2807E04B9CBD}" destId="{263329CC-E426-4502-AD56-97203964F405}" srcOrd="1" destOrd="0" parTransId="{B0BFDAC4-C111-4255-8EEF-A620FEE40194}" sibTransId="{CB40DF1C-D635-47D3-989E-FB423EAEA9FE}"/>
    <dgm:cxn modelId="{88DDE474-5B91-43A4-B42E-3183AA2C39C7}" type="presOf" srcId="{13253210-1304-41B4-80BF-F76EA33010EF}" destId="{A2AEB8C0-6C04-497B-9293-FD210C8921B0}" srcOrd="0" destOrd="0" presId="urn:microsoft.com/office/officeart/2005/8/layout/list1"/>
    <dgm:cxn modelId="{39510F97-F800-4B60-AD91-6289DE9F48C1}" type="presOf" srcId="{263329CC-E426-4502-AD56-97203964F405}" destId="{0ED23464-CEF9-45D2-A615-BEE69B974F34}" srcOrd="0" destOrd="1" presId="urn:microsoft.com/office/officeart/2005/8/layout/list1"/>
    <dgm:cxn modelId="{E9F13D99-3CF4-4C30-99C7-88B7FFF7BC07}" type="presOf" srcId="{C150CA54-141C-49B6-9AE3-2807E04B9CBD}" destId="{22D34B20-6C6D-4741-98D0-859A14983CD4}" srcOrd="1" destOrd="0" presId="urn:microsoft.com/office/officeart/2005/8/layout/list1"/>
    <dgm:cxn modelId="{B4D2FA9A-631E-42AE-86AB-847A39AFF956}" type="presOf" srcId="{36C40965-B573-4C16-8A47-516218A157CE}" destId="{824A6D87-37B9-4267-BA84-1DCD8C92B3CF}" srcOrd="0" destOrd="0" presId="urn:microsoft.com/office/officeart/2005/8/layout/list1"/>
    <dgm:cxn modelId="{F0F6AC9B-4A54-46D8-BD56-876D174AEBE5}" type="presOf" srcId="{C150CA54-141C-49B6-9AE3-2807E04B9CBD}" destId="{E4148749-FF1F-4468-B6C2-6B22EFD17BCB}" srcOrd="0" destOrd="0" presId="urn:microsoft.com/office/officeart/2005/8/layout/list1"/>
    <dgm:cxn modelId="{4412A8B5-6FDC-4607-B151-BB84CA560915}" srcId="{13253210-1304-41B4-80BF-F76EA33010EF}" destId="{691477DB-D442-450B-AAC6-0BD35B16B503}" srcOrd="0" destOrd="0" parTransId="{ECD2FA1D-C0CB-4757-8040-202DD04F53FC}" sibTransId="{5A4424A9-AA14-45AC-98E1-B8DF40E81BB0}"/>
    <dgm:cxn modelId="{382764E0-F35D-4B85-B38D-E92B8A56D293}" srcId="{C150CA54-141C-49B6-9AE3-2807E04B9CBD}" destId="{F546264C-090E-43AE-916A-CAD30E546FC0}" srcOrd="0" destOrd="0" parTransId="{200DFD0F-0902-41D3-9F91-9BE26E05E8DD}" sibTransId="{BB71B079-803E-430C-972C-36C3729FCA93}"/>
    <dgm:cxn modelId="{4E71FF74-9F90-4377-86D9-1369EE0B5EBE}" type="presParOf" srcId="{824A6D87-37B9-4267-BA84-1DCD8C92B3CF}" destId="{BA1221BA-4844-49DC-9AFC-9C72DCF08985}" srcOrd="0" destOrd="0" presId="urn:microsoft.com/office/officeart/2005/8/layout/list1"/>
    <dgm:cxn modelId="{4D2BFDC9-3630-4414-961C-26D5E7AA779D}" type="presParOf" srcId="{BA1221BA-4844-49DC-9AFC-9C72DCF08985}" destId="{A2AEB8C0-6C04-497B-9293-FD210C8921B0}" srcOrd="0" destOrd="0" presId="urn:microsoft.com/office/officeart/2005/8/layout/list1"/>
    <dgm:cxn modelId="{FE903F96-6EBB-4859-ABD5-D798737816B6}" type="presParOf" srcId="{BA1221BA-4844-49DC-9AFC-9C72DCF08985}" destId="{67CA08F3-495D-4BA3-B637-EF147606796A}" srcOrd="1" destOrd="0" presId="urn:microsoft.com/office/officeart/2005/8/layout/list1"/>
    <dgm:cxn modelId="{73B5E751-3985-4815-ADF6-4FEA55841483}" type="presParOf" srcId="{824A6D87-37B9-4267-BA84-1DCD8C92B3CF}" destId="{75EADCC7-0668-477E-995D-42C0E5BE79D0}" srcOrd="1" destOrd="0" presId="urn:microsoft.com/office/officeart/2005/8/layout/list1"/>
    <dgm:cxn modelId="{5995EB88-9193-4B22-A94B-ADC21D112C73}" type="presParOf" srcId="{824A6D87-37B9-4267-BA84-1DCD8C92B3CF}" destId="{C5FCA166-71EA-4FD3-89D4-0DD2977C6EE2}" srcOrd="2" destOrd="0" presId="urn:microsoft.com/office/officeart/2005/8/layout/list1"/>
    <dgm:cxn modelId="{8D1C7E90-E53C-4116-BF15-2679DFD18254}" type="presParOf" srcId="{824A6D87-37B9-4267-BA84-1DCD8C92B3CF}" destId="{EDB43EF2-9D33-4D09-AAD2-9B73A47FAEA9}" srcOrd="3" destOrd="0" presId="urn:microsoft.com/office/officeart/2005/8/layout/list1"/>
    <dgm:cxn modelId="{3F138A1A-A321-40B2-85BC-31FAF3805BCA}" type="presParOf" srcId="{824A6D87-37B9-4267-BA84-1DCD8C92B3CF}" destId="{8A168B95-ACB1-497B-88BE-050953A4AD25}" srcOrd="4" destOrd="0" presId="urn:microsoft.com/office/officeart/2005/8/layout/list1"/>
    <dgm:cxn modelId="{0AC17940-8F80-420A-87D9-49F3CE99637E}" type="presParOf" srcId="{8A168B95-ACB1-497B-88BE-050953A4AD25}" destId="{E4148749-FF1F-4468-B6C2-6B22EFD17BCB}" srcOrd="0" destOrd="0" presId="urn:microsoft.com/office/officeart/2005/8/layout/list1"/>
    <dgm:cxn modelId="{359D899F-D496-4271-B751-4DA072BB64B7}" type="presParOf" srcId="{8A168B95-ACB1-497B-88BE-050953A4AD25}" destId="{22D34B20-6C6D-4741-98D0-859A14983CD4}" srcOrd="1" destOrd="0" presId="urn:microsoft.com/office/officeart/2005/8/layout/list1"/>
    <dgm:cxn modelId="{DA334436-7683-4C41-A86C-2CEEFBF66E77}" type="presParOf" srcId="{824A6D87-37B9-4267-BA84-1DCD8C92B3CF}" destId="{53300221-3FC2-4BFA-9C0C-29617A313AE5}" srcOrd="5" destOrd="0" presId="urn:microsoft.com/office/officeart/2005/8/layout/list1"/>
    <dgm:cxn modelId="{7029609C-586D-4CA2-9AF7-CA75CB7A2877}" type="presParOf" srcId="{824A6D87-37B9-4267-BA84-1DCD8C92B3CF}" destId="{0ED23464-CEF9-45D2-A615-BEE69B974F3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A427F2-782B-4B75-8E68-FE5496439B1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0DEA34-ADAC-498D-9C09-095641142C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MPC secures the process but not the output (Lindell)</a:t>
          </a:r>
        </a:p>
      </dgm:t>
    </dgm:pt>
    <dgm:pt modelId="{957DC72E-4515-40B6-B768-D04126B480E6}" type="parTrans" cxnId="{9942DB87-5C08-44A6-AD7C-BC49F7BF47CF}">
      <dgm:prSet/>
      <dgm:spPr/>
      <dgm:t>
        <a:bodyPr/>
        <a:lstStyle/>
        <a:p>
          <a:endParaRPr lang="en-US"/>
        </a:p>
      </dgm:t>
    </dgm:pt>
    <dgm:pt modelId="{A366A346-BA80-40E6-BF09-6D162674D2E1}" type="sibTrans" cxnId="{9942DB87-5C08-44A6-AD7C-BC49F7BF47CF}">
      <dgm:prSet/>
      <dgm:spPr/>
      <dgm:t>
        <a:bodyPr/>
        <a:lstStyle/>
        <a:p>
          <a:endParaRPr lang="en-US"/>
        </a:p>
      </dgm:t>
    </dgm:pt>
    <dgm:pt modelId="{49694099-21B2-4C87-AFAB-951C3631DA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look at what is being leaked by the function</a:t>
          </a:r>
        </a:p>
      </dgm:t>
    </dgm:pt>
    <dgm:pt modelId="{EA7CCD3A-75C1-4B19-8453-4CAA659F2F04}" type="parTrans" cxnId="{7BA32EA6-537B-4DDB-8C6F-59845C034AE6}">
      <dgm:prSet/>
      <dgm:spPr/>
      <dgm:t>
        <a:bodyPr/>
        <a:lstStyle/>
        <a:p>
          <a:endParaRPr lang="en-US"/>
        </a:p>
      </dgm:t>
    </dgm:pt>
    <dgm:pt modelId="{362DF56C-FBDB-4D31-BE11-2613F41CE9C9}" type="sibTrans" cxnId="{7BA32EA6-537B-4DDB-8C6F-59845C034AE6}">
      <dgm:prSet/>
      <dgm:spPr/>
      <dgm:t>
        <a:bodyPr/>
        <a:lstStyle/>
        <a:p>
          <a:endParaRPr lang="en-US"/>
        </a:p>
      </dgm:t>
    </dgm:pt>
    <dgm:pt modelId="{98432DA5-C595-4F6E-A07A-7CA044DF9F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Security of Mascot guarantees security of the process</a:t>
          </a:r>
        </a:p>
      </dgm:t>
    </dgm:pt>
    <dgm:pt modelId="{55FDC0E6-5F70-48C2-9608-823EA0FE9DCD}" type="parTrans" cxnId="{7277A529-ED91-4FCF-B143-23EF81B2A4D5}">
      <dgm:prSet/>
      <dgm:spPr/>
      <dgm:t>
        <a:bodyPr/>
        <a:lstStyle/>
        <a:p>
          <a:endParaRPr lang="en-US"/>
        </a:p>
      </dgm:t>
    </dgm:pt>
    <dgm:pt modelId="{009CE38D-F39B-4344-9AC1-3137CC0CDF66}" type="sibTrans" cxnId="{7277A529-ED91-4FCF-B143-23EF81B2A4D5}">
      <dgm:prSet/>
      <dgm:spPr/>
      <dgm:t>
        <a:bodyPr/>
        <a:lstStyle/>
        <a:p>
          <a:endParaRPr lang="en-US"/>
        </a:p>
      </dgm:t>
    </dgm:pt>
    <dgm:pt modelId="{9171F3B5-93E9-4FB7-A978-8400C064C10C}" type="pres">
      <dgm:prSet presAssocID="{DBA427F2-782B-4B75-8E68-FE5496439B1A}" presName="root" presStyleCnt="0">
        <dgm:presLayoutVars>
          <dgm:dir/>
          <dgm:resizeHandles val="exact"/>
        </dgm:presLayoutVars>
      </dgm:prSet>
      <dgm:spPr/>
    </dgm:pt>
    <dgm:pt modelId="{8E7A43D4-E518-4D05-9D7A-0D8B7821BEDC}" type="pres">
      <dgm:prSet presAssocID="{C50DEA34-ADAC-498D-9C09-095641142C0E}" presName="compNode" presStyleCnt="0"/>
      <dgm:spPr/>
    </dgm:pt>
    <dgm:pt modelId="{8DE6A8A5-DD0A-4A05-816D-82E854EAF7D5}" type="pres">
      <dgm:prSet presAssocID="{C50DEA34-ADAC-498D-9C09-095641142C0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AA6A619-6F68-4F1E-8774-064AF9851E14}" type="pres">
      <dgm:prSet presAssocID="{C50DEA34-ADAC-498D-9C09-095641142C0E}" presName="spaceRect" presStyleCnt="0"/>
      <dgm:spPr/>
    </dgm:pt>
    <dgm:pt modelId="{826CEAA4-833F-4EC4-8049-ECA7B6A0DACF}" type="pres">
      <dgm:prSet presAssocID="{C50DEA34-ADAC-498D-9C09-095641142C0E}" presName="textRect" presStyleLbl="revTx" presStyleIdx="0" presStyleCnt="3">
        <dgm:presLayoutVars>
          <dgm:chMax val="1"/>
          <dgm:chPref val="1"/>
        </dgm:presLayoutVars>
      </dgm:prSet>
      <dgm:spPr/>
    </dgm:pt>
    <dgm:pt modelId="{AFD7CAA7-201C-429A-BC48-8B41C3EBD2DD}" type="pres">
      <dgm:prSet presAssocID="{A366A346-BA80-40E6-BF09-6D162674D2E1}" presName="sibTrans" presStyleCnt="0"/>
      <dgm:spPr/>
    </dgm:pt>
    <dgm:pt modelId="{F5C4E652-A53F-4527-960A-E581F35E5B08}" type="pres">
      <dgm:prSet presAssocID="{49694099-21B2-4C87-AFAB-951C3631DAF1}" presName="compNode" presStyleCnt="0"/>
      <dgm:spPr/>
    </dgm:pt>
    <dgm:pt modelId="{E7190B04-6DDA-4F7A-840E-C6F3CC4846E6}" type="pres">
      <dgm:prSet presAssocID="{49694099-21B2-4C87-AFAB-951C3631DA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11C78C3-3E5A-4D7A-8C33-BBF67F32C774}" type="pres">
      <dgm:prSet presAssocID="{49694099-21B2-4C87-AFAB-951C3631DAF1}" presName="spaceRect" presStyleCnt="0"/>
      <dgm:spPr/>
    </dgm:pt>
    <dgm:pt modelId="{944ED264-74A3-4517-AB67-88DC4427294D}" type="pres">
      <dgm:prSet presAssocID="{49694099-21B2-4C87-AFAB-951C3631DAF1}" presName="textRect" presStyleLbl="revTx" presStyleIdx="1" presStyleCnt="3">
        <dgm:presLayoutVars>
          <dgm:chMax val="1"/>
          <dgm:chPref val="1"/>
        </dgm:presLayoutVars>
      </dgm:prSet>
      <dgm:spPr/>
    </dgm:pt>
    <dgm:pt modelId="{D503EB73-7A09-420D-9407-D1471CF2320E}" type="pres">
      <dgm:prSet presAssocID="{362DF56C-FBDB-4D31-BE11-2613F41CE9C9}" presName="sibTrans" presStyleCnt="0"/>
      <dgm:spPr/>
    </dgm:pt>
    <dgm:pt modelId="{3B9F4281-DB92-4EFF-9C1C-1A45430EAA45}" type="pres">
      <dgm:prSet presAssocID="{98432DA5-C595-4F6E-A07A-7CA044DF9F45}" presName="compNode" presStyleCnt="0"/>
      <dgm:spPr/>
    </dgm:pt>
    <dgm:pt modelId="{389619C6-850A-413C-B8C1-B0FDA35DE1DB}" type="pres">
      <dgm:prSet presAssocID="{98432DA5-C595-4F6E-A07A-7CA044DF9F4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E79C4D0-8D76-460F-8021-07595B5ED7DD}" type="pres">
      <dgm:prSet presAssocID="{98432DA5-C595-4F6E-A07A-7CA044DF9F45}" presName="spaceRect" presStyleCnt="0"/>
      <dgm:spPr/>
    </dgm:pt>
    <dgm:pt modelId="{57519F6B-534C-4700-B36A-7D4775E40327}" type="pres">
      <dgm:prSet presAssocID="{98432DA5-C595-4F6E-A07A-7CA044DF9F4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51EFD1C-DA51-4071-923D-DC6F51262ED5}" type="presOf" srcId="{C50DEA34-ADAC-498D-9C09-095641142C0E}" destId="{826CEAA4-833F-4EC4-8049-ECA7B6A0DACF}" srcOrd="0" destOrd="0" presId="urn:microsoft.com/office/officeart/2018/2/layout/IconLabelList"/>
    <dgm:cxn modelId="{7277A529-ED91-4FCF-B143-23EF81B2A4D5}" srcId="{DBA427F2-782B-4B75-8E68-FE5496439B1A}" destId="{98432DA5-C595-4F6E-A07A-7CA044DF9F45}" srcOrd="2" destOrd="0" parTransId="{55FDC0E6-5F70-48C2-9608-823EA0FE9DCD}" sibTransId="{009CE38D-F39B-4344-9AC1-3137CC0CDF66}"/>
    <dgm:cxn modelId="{C6B4584C-3B78-4D60-B983-2A5CC6665B50}" type="presOf" srcId="{DBA427F2-782B-4B75-8E68-FE5496439B1A}" destId="{9171F3B5-93E9-4FB7-A978-8400C064C10C}" srcOrd="0" destOrd="0" presId="urn:microsoft.com/office/officeart/2018/2/layout/IconLabelList"/>
    <dgm:cxn modelId="{9942DB87-5C08-44A6-AD7C-BC49F7BF47CF}" srcId="{DBA427F2-782B-4B75-8E68-FE5496439B1A}" destId="{C50DEA34-ADAC-498D-9C09-095641142C0E}" srcOrd="0" destOrd="0" parTransId="{957DC72E-4515-40B6-B768-D04126B480E6}" sibTransId="{A366A346-BA80-40E6-BF09-6D162674D2E1}"/>
    <dgm:cxn modelId="{F8877A88-AAE5-4BC6-AF8D-C6EB2F81E289}" type="presOf" srcId="{49694099-21B2-4C87-AFAB-951C3631DAF1}" destId="{944ED264-74A3-4517-AB67-88DC4427294D}" srcOrd="0" destOrd="0" presId="urn:microsoft.com/office/officeart/2018/2/layout/IconLabelList"/>
    <dgm:cxn modelId="{7BA32EA6-537B-4DDB-8C6F-59845C034AE6}" srcId="{DBA427F2-782B-4B75-8E68-FE5496439B1A}" destId="{49694099-21B2-4C87-AFAB-951C3631DAF1}" srcOrd="1" destOrd="0" parTransId="{EA7CCD3A-75C1-4B19-8453-4CAA659F2F04}" sibTransId="{362DF56C-FBDB-4D31-BE11-2613F41CE9C9}"/>
    <dgm:cxn modelId="{B59227C3-B8AB-4EC8-A3A7-9A1D00FA80B0}" type="presOf" srcId="{98432DA5-C595-4F6E-A07A-7CA044DF9F45}" destId="{57519F6B-534C-4700-B36A-7D4775E40327}" srcOrd="0" destOrd="0" presId="urn:microsoft.com/office/officeart/2018/2/layout/IconLabelList"/>
    <dgm:cxn modelId="{C98E6F43-DDB3-4175-9AA8-0FC6111EFC8C}" type="presParOf" srcId="{9171F3B5-93E9-4FB7-A978-8400C064C10C}" destId="{8E7A43D4-E518-4D05-9D7A-0D8B7821BEDC}" srcOrd="0" destOrd="0" presId="urn:microsoft.com/office/officeart/2018/2/layout/IconLabelList"/>
    <dgm:cxn modelId="{501C6C92-D5EB-43DF-A22D-805549A8DB1A}" type="presParOf" srcId="{8E7A43D4-E518-4D05-9D7A-0D8B7821BEDC}" destId="{8DE6A8A5-DD0A-4A05-816D-82E854EAF7D5}" srcOrd="0" destOrd="0" presId="urn:microsoft.com/office/officeart/2018/2/layout/IconLabelList"/>
    <dgm:cxn modelId="{500C94DB-B748-4904-BB7C-741AF590A4A0}" type="presParOf" srcId="{8E7A43D4-E518-4D05-9D7A-0D8B7821BEDC}" destId="{AAA6A619-6F68-4F1E-8774-064AF9851E14}" srcOrd="1" destOrd="0" presId="urn:microsoft.com/office/officeart/2018/2/layout/IconLabelList"/>
    <dgm:cxn modelId="{09AE87A0-18B6-4B1E-966E-375E34DF2720}" type="presParOf" srcId="{8E7A43D4-E518-4D05-9D7A-0D8B7821BEDC}" destId="{826CEAA4-833F-4EC4-8049-ECA7B6A0DACF}" srcOrd="2" destOrd="0" presId="urn:microsoft.com/office/officeart/2018/2/layout/IconLabelList"/>
    <dgm:cxn modelId="{BA060D5D-30E4-4378-8EA7-15D048CFE11F}" type="presParOf" srcId="{9171F3B5-93E9-4FB7-A978-8400C064C10C}" destId="{AFD7CAA7-201C-429A-BC48-8B41C3EBD2DD}" srcOrd="1" destOrd="0" presId="urn:microsoft.com/office/officeart/2018/2/layout/IconLabelList"/>
    <dgm:cxn modelId="{C4B8BC48-29A6-4A03-A3F0-0A4875234460}" type="presParOf" srcId="{9171F3B5-93E9-4FB7-A978-8400C064C10C}" destId="{F5C4E652-A53F-4527-960A-E581F35E5B08}" srcOrd="2" destOrd="0" presId="urn:microsoft.com/office/officeart/2018/2/layout/IconLabelList"/>
    <dgm:cxn modelId="{E49E88AC-F520-48F3-95FD-6035AE967859}" type="presParOf" srcId="{F5C4E652-A53F-4527-960A-E581F35E5B08}" destId="{E7190B04-6DDA-4F7A-840E-C6F3CC4846E6}" srcOrd="0" destOrd="0" presId="urn:microsoft.com/office/officeart/2018/2/layout/IconLabelList"/>
    <dgm:cxn modelId="{BF417256-6F08-4429-927C-FAD47A21643A}" type="presParOf" srcId="{F5C4E652-A53F-4527-960A-E581F35E5B08}" destId="{611C78C3-3E5A-4D7A-8C33-BBF67F32C774}" srcOrd="1" destOrd="0" presId="urn:microsoft.com/office/officeart/2018/2/layout/IconLabelList"/>
    <dgm:cxn modelId="{EA15872E-4DB4-46BF-A121-026C2D780B1A}" type="presParOf" srcId="{F5C4E652-A53F-4527-960A-E581F35E5B08}" destId="{944ED264-74A3-4517-AB67-88DC4427294D}" srcOrd="2" destOrd="0" presId="urn:microsoft.com/office/officeart/2018/2/layout/IconLabelList"/>
    <dgm:cxn modelId="{7FC47A92-1E16-49AF-AC13-92FADD5AFA84}" type="presParOf" srcId="{9171F3B5-93E9-4FB7-A978-8400C064C10C}" destId="{D503EB73-7A09-420D-9407-D1471CF2320E}" srcOrd="3" destOrd="0" presId="urn:microsoft.com/office/officeart/2018/2/layout/IconLabelList"/>
    <dgm:cxn modelId="{B48D4322-10F3-4E3F-B6A5-08FC08692B7E}" type="presParOf" srcId="{9171F3B5-93E9-4FB7-A978-8400C064C10C}" destId="{3B9F4281-DB92-4EFF-9C1C-1A45430EAA45}" srcOrd="4" destOrd="0" presId="urn:microsoft.com/office/officeart/2018/2/layout/IconLabelList"/>
    <dgm:cxn modelId="{192A8D5C-69E9-4D99-B19A-534439828EFE}" type="presParOf" srcId="{3B9F4281-DB92-4EFF-9C1C-1A45430EAA45}" destId="{389619C6-850A-413C-B8C1-B0FDA35DE1DB}" srcOrd="0" destOrd="0" presId="urn:microsoft.com/office/officeart/2018/2/layout/IconLabelList"/>
    <dgm:cxn modelId="{F5D83A88-F6E8-466E-AC92-CC5C5AD39391}" type="presParOf" srcId="{3B9F4281-DB92-4EFF-9C1C-1A45430EAA45}" destId="{6E79C4D0-8D76-460F-8021-07595B5ED7DD}" srcOrd="1" destOrd="0" presId="urn:microsoft.com/office/officeart/2018/2/layout/IconLabelList"/>
    <dgm:cxn modelId="{050949AB-829E-44E0-AAC7-CF04A0F30ABB}" type="presParOf" srcId="{3B9F4281-DB92-4EFF-9C1C-1A45430EAA45}" destId="{57519F6B-534C-4700-B36A-7D4775E4032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4D7979-BFCC-44DC-98CA-D80CD67ACEB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694314-CBDA-4F4C-B9A1-0D58A10F8E1E}">
      <dgm:prSet/>
      <dgm:spPr/>
      <dgm:t>
        <a:bodyPr/>
        <a:lstStyle/>
        <a:p>
          <a:r>
            <a:rPr lang="en-CA"/>
            <a:t>Privacy</a:t>
          </a:r>
          <a:endParaRPr lang="en-US"/>
        </a:p>
      </dgm:t>
    </dgm:pt>
    <dgm:pt modelId="{948B95B1-4F3C-4B84-BA06-DECA5C81CF93}" type="parTrans" cxnId="{687D6BEB-A3EB-478D-BC56-441AB0311985}">
      <dgm:prSet/>
      <dgm:spPr/>
      <dgm:t>
        <a:bodyPr/>
        <a:lstStyle/>
        <a:p>
          <a:endParaRPr lang="en-US"/>
        </a:p>
      </dgm:t>
    </dgm:pt>
    <dgm:pt modelId="{219C5498-C837-412F-9FFF-762C1035062C}" type="sibTrans" cxnId="{687D6BEB-A3EB-478D-BC56-441AB0311985}">
      <dgm:prSet/>
      <dgm:spPr/>
      <dgm:t>
        <a:bodyPr/>
        <a:lstStyle/>
        <a:p>
          <a:endParaRPr lang="en-US"/>
        </a:p>
      </dgm:t>
    </dgm:pt>
    <dgm:pt modelId="{E6619713-3A49-488C-B5D0-3EE414C62BF2}">
      <dgm:prSet/>
      <dgm:spPr/>
      <dgm:t>
        <a:bodyPr/>
        <a:lstStyle/>
        <a:p>
          <a:r>
            <a:rPr lang="en-CA" dirty="0"/>
            <a:t>Statistical security against a Malicious active adversary corrupting up to n-1 parties</a:t>
          </a:r>
          <a:endParaRPr lang="en-US" dirty="0"/>
        </a:p>
      </dgm:t>
    </dgm:pt>
    <dgm:pt modelId="{AEB6ABBD-A068-4EA2-8C2D-B4A4FBF24144}" type="parTrans" cxnId="{AD42A8B3-9D6D-48CC-BC62-C305AEAC3077}">
      <dgm:prSet/>
      <dgm:spPr/>
      <dgm:t>
        <a:bodyPr/>
        <a:lstStyle/>
        <a:p>
          <a:endParaRPr lang="en-US"/>
        </a:p>
      </dgm:t>
    </dgm:pt>
    <dgm:pt modelId="{F96EE2DA-CB06-4BF2-A46B-68B37FBD3EDC}" type="sibTrans" cxnId="{AD42A8B3-9D6D-48CC-BC62-C305AEAC3077}">
      <dgm:prSet/>
      <dgm:spPr/>
      <dgm:t>
        <a:bodyPr/>
        <a:lstStyle/>
        <a:p>
          <a:endParaRPr lang="en-US"/>
        </a:p>
      </dgm:t>
    </dgm:pt>
    <dgm:pt modelId="{F65ED249-6243-4718-AF8C-E54C00415220}">
      <dgm:prSet/>
      <dgm:spPr/>
      <dgm:t>
        <a:bodyPr/>
        <a:lstStyle/>
        <a:p>
          <a:r>
            <a:rPr lang="en-CA"/>
            <a:t>Correctness</a:t>
          </a:r>
          <a:endParaRPr lang="en-US"/>
        </a:p>
      </dgm:t>
    </dgm:pt>
    <dgm:pt modelId="{C1CF0287-4FF0-4A9B-B7D0-624FA89BBB13}" type="parTrans" cxnId="{30785676-2A16-4918-988C-2056D3DEABAD}">
      <dgm:prSet/>
      <dgm:spPr/>
      <dgm:t>
        <a:bodyPr/>
        <a:lstStyle/>
        <a:p>
          <a:endParaRPr lang="en-US"/>
        </a:p>
      </dgm:t>
    </dgm:pt>
    <dgm:pt modelId="{DA21569A-DDC7-4BAE-B150-8AA7A19DD5E8}" type="sibTrans" cxnId="{30785676-2A16-4918-988C-2056D3DEABAD}">
      <dgm:prSet/>
      <dgm:spPr/>
      <dgm:t>
        <a:bodyPr/>
        <a:lstStyle/>
        <a:p>
          <a:endParaRPr lang="en-US"/>
        </a:p>
      </dgm:t>
    </dgm:pt>
    <dgm:pt modelId="{FF2AAECC-FB64-4DCD-864F-033B648983C4}">
      <dgm:prSet/>
      <dgm:spPr/>
      <dgm:t>
        <a:bodyPr/>
        <a:lstStyle/>
        <a:p>
          <a:r>
            <a:rPr lang="en-CA"/>
            <a:t>Shown correct, guarantees clients input binary vector</a:t>
          </a:r>
          <a:endParaRPr lang="en-US"/>
        </a:p>
      </dgm:t>
    </dgm:pt>
    <dgm:pt modelId="{6CF4766A-DE9F-44A2-833B-536DA8A40DF9}" type="parTrans" cxnId="{DF4AB8AF-38B7-4F3C-9124-99041A41F400}">
      <dgm:prSet/>
      <dgm:spPr/>
      <dgm:t>
        <a:bodyPr/>
        <a:lstStyle/>
        <a:p>
          <a:endParaRPr lang="en-US"/>
        </a:p>
      </dgm:t>
    </dgm:pt>
    <dgm:pt modelId="{618F69D9-84B2-4383-A8DC-75614145885B}" type="sibTrans" cxnId="{DF4AB8AF-38B7-4F3C-9124-99041A41F400}">
      <dgm:prSet/>
      <dgm:spPr/>
      <dgm:t>
        <a:bodyPr/>
        <a:lstStyle/>
        <a:p>
          <a:endParaRPr lang="en-US"/>
        </a:p>
      </dgm:t>
    </dgm:pt>
    <dgm:pt modelId="{8515D221-A861-4ECC-8A0C-4A605605DF18}">
      <dgm:prSet/>
      <dgm:spPr/>
      <dgm:t>
        <a:bodyPr/>
        <a:lstStyle/>
        <a:p>
          <a:r>
            <a:rPr lang="en-CA"/>
            <a:t>Independence of inputs</a:t>
          </a:r>
          <a:endParaRPr lang="en-US"/>
        </a:p>
      </dgm:t>
    </dgm:pt>
    <dgm:pt modelId="{A98A57C0-6F4D-4FAA-B6B5-F02EE6371B77}" type="parTrans" cxnId="{69EBA391-75B4-45B6-B54C-7DD58C04A60B}">
      <dgm:prSet/>
      <dgm:spPr/>
      <dgm:t>
        <a:bodyPr/>
        <a:lstStyle/>
        <a:p>
          <a:endParaRPr lang="en-US"/>
        </a:p>
      </dgm:t>
    </dgm:pt>
    <dgm:pt modelId="{EC027739-F9A1-43CC-926B-3523553CCCCC}" type="sibTrans" cxnId="{69EBA391-75B4-45B6-B54C-7DD58C04A60B}">
      <dgm:prSet/>
      <dgm:spPr/>
      <dgm:t>
        <a:bodyPr/>
        <a:lstStyle/>
        <a:p>
          <a:endParaRPr lang="en-US"/>
        </a:p>
      </dgm:t>
    </dgm:pt>
    <dgm:pt modelId="{90EF20CD-B907-475A-AE3A-527914CA49C5}">
      <dgm:prSet/>
      <dgm:spPr/>
      <dgm:t>
        <a:bodyPr/>
        <a:lstStyle/>
        <a:p>
          <a:r>
            <a:rPr lang="en-CA"/>
            <a:t>No way to base inputs on others</a:t>
          </a:r>
          <a:endParaRPr lang="en-US"/>
        </a:p>
      </dgm:t>
    </dgm:pt>
    <dgm:pt modelId="{4CCFACD0-644C-4349-989A-10BD07024E2F}" type="parTrans" cxnId="{2F62CBF1-31B8-4982-9EF4-94BF89CE3D02}">
      <dgm:prSet/>
      <dgm:spPr/>
      <dgm:t>
        <a:bodyPr/>
        <a:lstStyle/>
        <a:p>
          <a:endParaRPr lang="en-US"/>
        </a:p>
      </dgm:t>
    </dgm:pt>
    <dgm:pt modelId="{38C5FDBF-77D1-42E1-8E0E-F77556263133}" type="sibTrans" cxnId="{2F62CBF1-31B8-4982-9EF4-94BF89CE3D02}">
      <dgm:prSet/>
      <dgm:spPr/>
      <dgm:t>
        <a:bodyPr/>
        <a:lstStyle/>
        <a:p>
          <a:endParaRPr lang="en-US"/>
        </a:p>
      </dgm:t>
    </dgm:pt>
    <dgm:pt modelId="{F03C7830-B7BC-496A-B13E-061C969A8EAD}">
      <dgm:prSet/>
      <dgm:spPr/>
      <dgm:t>
        <a:bodyPr/>
        <a:lstStyle/>
        <a:p>
          <a:r>
            <a:rPr lang="en-CA"/>
            <a:t>Guaranteed output delivery </a:t>
          </a:r>
          <a:endParaRPr lang="en-US"/>
        </a:p>
      </dgm:t>
    </dgm:pt>
    <dgm:pt modelId="{E9696D5F-1DB8-40FC-A303-4FD6B970D146}" type="parTrans" cxnId="{B03456FD-EB72-4CAC-985C-D4EC47A67E3D}">
      <dgm:prSet/>
      <dgm:spPr/>
      <dgm:t>
        <a:bodyPr/>
        <a:lstStyle/>
        <a:p>
          <a:endParaRPr lang="en-US"/>
        </a:p>
      </dgm:t>
    </dgm:pt>
    <dgm:pt modelId="{2E1D2E47-67E5-4C97-AED2-91104DE2EF9E}" type="sibTrans" cxnId="{B03456FD-EB72-4CAC-985C-D4EC47A67E3D}">
      <dgm:prSet/>
      <dgm:spPr/>
      <dgm:t>
        <a:bodyPr/>
        <a:lstStyle/>
        <a:p>
          <a:endParaRPr lang="en-US"/>
        </a:p>
      </dgm:t>
    </dgm:pt>
    <dgm:pt modelId="{AE1F8AD9-A64A-48E4-9DB7-9162E9938E7C}">
      <dgm:prSet/>
      <dgm:spPr/>
      <dgm:t>
        <a:bodyPr/>
        <a:lstStyle/>
        <a:p>
          <a:r>
            <a:rPr lang="en-CA"/>
            <a:t>Not guaranteed</a:t>
          </a:r>
          <a:endParaRPr lang="en-US"/>
        </a:p>
      </dgm:t>
    </dgm:pt>
    <dgm:pt modelId="{B7B2C17E-ECED-4D34-829E-343C5A2D986D}" type="parTrans" cxnId="{57096E61-BCA9-4B96-8B77-3E1838E27EFB}">
      <dgm:prSet/>
      <dgm:spPr/>
      <dgm:t>
        <a:bodyPr/>
        <a:lstStyle/>
        <a:p>
          <a:endParaRPr lang="en-US"/>
        </a:p>
      </dgm:t>
    </dgm:pt>
    <dgm:pt modelId="{29DF8A0D-E60A-4BEC-B56D-859BDE9B8D53}" type="sibTrans" cxnId="{57096E61-BCA9-4B96-8B77-3E1838E27EFB}">
      <dgm:prSet/>
      <dgm:spPr/>
      <dgm:t>
        <a:bodyPr/>
        <a:lstStyle/>
        <a:p>
          <a:endParaRPr lang="en-US"/>
        </a:p>
      </dgm:t>
    </dgm:pt>
    <dgm:pt modelId="{7B8B9178-0E44-4324-BA73-A0BEE6F65CDA}">
      <dgm:prSet/>
      <dgm:spPr/>
      <dgm:t>
        <a:bodyPr/>
        <a:lstStyle/>
        <a:p>
          <a:r>
            <a:rPr lang="en-CA"/>
            <a:t>Fairness </a:t>
          </a:r>
          <a:endParaRPr lang="en-US"/>
        </a:p>
      </dgm:t>
    </dgm:pt>
    <dgm:pt modelId="{52C1CF3F-21A3-4A0B-8B89-FD564FEAF3E0}" type="parTrans" cxnId="{4930F2F3-798A-4320-B495-C35364BD362A}">
      <dgm:prSet/>
      <dgm:spPr/>
      <dgm:t>
        <a:bodyPr/>
        <a:lstStyle/>
        <a:p>
          <a:endParaRPr lang="en-US"/>
        </a:p>
      </dgm:t>
    </dgm:pt>
    <dgm:pt modelId="{B06323B6-B860-4B97-A2A7-260F0856009F}" type="sibTrans" cxnId="{4930F2F3-798A-4320-B495-C35364BD362A}">
      <dgm:prSet/>
      <dgm:spPr/>
      <dgm:t>
        <a:bodyPr/>
        <a:lstStyle/>
        <a:p>
          <a:endParaRPr lang="en-US"/>
        </a:p>
      </dgm:t>
    </dgm:pt>
    <dgm:pt modelId="{1056745F-9BE7-4DC3-B237-B1E793689CD7}">
      <dgm:prSet/>
      <dgm:spPr/>
      <dgm:t>
        <a:bodyPr/>
        <a:lstStyle/>
        <a:p>
          <a:r>
            <a:rPr lang="en-CA"/>
            <a:t>Not guaranteed through distributed decryption</a:t>
          </a:r>
          <a:endParaRPr lang="en-US"/>
        </a:p>
      </dgm:t>
    </dgm:pt>
    <dgm:pt modelId="{469B58F5-73F6-4D76-92A1-83632913DD06}" type="parTrans" cxnId="{8F6F3ABC-0BE7-4AF5-9864-CDEE03BC8726}">
      <dgm:prSet/>
      <dgm:spPr/>
      <dgm:t>
        <a:bodyPr/>
        <a:lstStyle/>
        <a:p>
          <a:endParaRPr lang="en-US"/>
        </a:p>
      </dgm:t>
    </dgm:pt>
    <dgm:pt modelId="{C20A74F0-7403-463A-9AE0-3B07196DB722}" type="sibTrans" cxnId="{8F6F3ABC-0BE7-4AF5-9864-CDEE03BC8726}">
      <dgm:prSet/>
      <dgm:spPr/>
      <dgm:t>
        <a:bodyPr/>
        <a:lstStyle/>
        <a:p>
          <a:endParaRPr lang="en-US"/>
        </a:p>
      </dgm:t>
    </dgm:pt>
    <dgm:pt modelId="{F2BDF2A5-998F-4AD1-BDC8-1967A61BD757}" type="pres">
      <dgm:prSet presAssocID="{DA4D7979-BFCC-44DC-98CA-D80CD67ACEBD}" presName="linear" presStyleCnt="0">
        <dgm:presLayoutVars>
          <dgm:dir/>
          <dgm:animLvl val="lvl"/>
          <dgm:resizeHandles val="exact"/>
        </dgm:presLayoutVars>
      </dgm:prSet>
      <dgm:spPr/>
    </dgm:pt>
    <dgm:pt modelId="{6BA3B7BB-52A5-4E8B-A5DA-CDA664F4D7D8}" type="pres">
      <dgm:prSet presAssocID="{09694314-CBDA-4F4C-B9A1-0D58A10F8E1E}" presName="parentLin" presStyleCnt="0"/>
      <dgm:spPr/>
    </dgm:pt>
    <dgm:pt modelId="{2A2D9640-6DB1-4E97-886B-A70AFDC7667B}" type="pres">
      <dgm:prSet presAssocID="{09694314-CBDA-4F4C-B9A1-0D58A10F8E1E}" presName="parentLeftMargin" presStyleLbl="node1" presStyleIdx="0" presStyleCnt="5"/>
      <dgm:spPr/>
    </dgm:pt>
    <dgm:pt modelId="{ABBE40A2-62CC-4FBD-8B6D-3C904453EA77}" type="pres">
      <dgm:prSet presAssocID="{09694314-CBDA-4F4C-B9A1-0D58A10F8E1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24C5C12-4D2A-4361-9472-F02A2A02C3B8}" type="pres">
      <dgm:prSet presAssocID="{09694314-CBDA-4F4C-B9A1-0D58A10F8E1E}" presName="negativeSpace" presStyleCnt="0"/>
      <dgm:spPr/>
    </dgm:pt>
    <dgm:pt modelId="{2C80038E-89A2-466F-9C8A-A728AF5A38C3}" type="pres">
      <dgm:prSet presAssocID="{09694314-CBDA-4F4C-B9A1-0D58A10F8E1E}" presName="childText" presStyleLbl="conFgAcc1" presStyleIdx="0" presStyleCnt="5">
        <dgm:presLayoutVars>
          <dgm:bulletEnabled val="1"/>
        </dgm:presLayoutVars>
      </dgm:prSet>
      <dgm:spPr/>
    </dgm:pt>
    <dgm:pt modelId="{B9B7F4B1-1B72-410D-8C83-B53CFF5E145D}" type="pres">
      <dgm:prSet presAssocID="{219C5498-C837-412F-9FFF-762C1035062C}" presName="spaceBetweenRectangles" presStyleCnt="0"/>
      <dgm:spPr/>
    </dgm:pt>
    <dgm:pt modelId="{CE09ABF6-3B84-486C-B373-16137E52F161}" type="pres">
      <dgm:prSet presAssocID="{F65ED249-6243-4718-AF8C-E54C00415220}" presName="parentLin" presStyleCnt="0"/>
      <dgm:spPr/>
    </dgm:pt>
    <dgm:pt modelId="{2F11AEDD-7652-4D22-8C30-443FC4A741A6}" type="pres">
      <dgm:prSet presAssocID="{F65ED249-6243-4718-AF8C-E54C00415220}" presName="parentLeftMargin" presStyleLbl="node1" presStyleIdx="0" presStyleCnt="5"/>
      <dgm:spPr/>
    </dgm:pt>
    <dgm:pt modelId="{D7395481-4365-4277-AF6A-991C78AE7324}" type="pres">
      <dgm:prSet presAssocID="{F65ED249-6243-4718-AF8C-E54C0041522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2338273-65DE-4FC4-9BB5-C8611B1FA543}" type="pres">
      <dgm:prSet presAssocID="{F65ED249-6243-4718-AF8C-E54C00415220}" presName="negativeSpace" presStyleCnt="0"/>
      <dgm:spPr/>
    </dgm:pt>
    <dgm:pt modelId="{DB56AD4D-6736-4711-8EF1-91C3A2D5179A}" type="pres">
      <dgm:prSet presAssocID="{F65ED249-6243-4718-AF8C-E54C00415220}" presName="childText" presStyleLbl="conFgAcc1" presStyleIdx="1" presStyleCnt="5">
        <dgm:presLayoutVars>
          <dgm:bulletEnabled val="1"/>
        </dgm:presLayoutVars>
      </dgm:prSet>
      <dgm:spPr/>
    </dgm:pt>
    <dgm:pt modelId="{30DBA258-0A14-44BB-B87F-D4E32AADD8F0}" type="pres">
      <dgm:prSet presAssocID="{DA21569A-DDC7-4BAE-B150-8AA7A19DD5E8}" presName="spaceBetweenRectangles" presStyleCnt="0"/>
      <dgm:spPr/>
    </dgm:pt>
    <dgm:pt modelId="{9A597D6B-80C0-4464-A9CA-C71D9ED0FC59}" type="pres">
      <dgm:prSet presAssocID="{8515D221-A861-4ECC-8A0C-4A605605DF18}" presName="parentLin" presStyleCnt="0"/>
      <dgm:spPr/>
    </dgm:pt>
    <dgm:pt modelId="{8FB46BFE-C103-47AB-90A5-CB605FE66D93}" type="pres">
      <dgm:prSet presAssocID="{8515D221-A861-4ECC-8A0C-4A605605DF18}" presName="parentLeftMargin" presStyleLbl="node1" presStyleIdx="1" presStyleCnt="5"/>
      <dgm:spPr/>
    </dgm:pt>
    <dgm:pt modelId="{36690D19-1E67-402D-8ECA-B239EF6BEC14}" type="pres">
      <dgm:prSet presAssocID="{8515D221-A861-4ECC-8A0C-4A605605DF1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78ACEF6-EEE2-4C0B-954F-9859C7609D31}" type="pres">
      <dgm:prSet presAssocID="{8515D221-A861-4ECC-8A0C-4A605605DF18}" presName="negativeSpace" presStyleCnt="0"/>
      <dgm:spPr/>
    </dgm:pt>
    <dgm:pt modelId="{5225C431-16FB-4F33-A683-B9C1D73B25DA}" type="pres">
      <dgm:prSet presAssocID="{8515D221-A861-4ECC-8A0C-4A605605DF18}" presName="childText" presStyleLbl="conFgAcc1" presStyleIdx="2" presStyleCnt="5">
        <dgm:presLayoutVars>
          <dgm:bulletEnabled val="1"/>
        </dgm:presLayoutVars>
      </dgm:prSet>
      <dgm:spPr/>
    </dgm:pt>
    <dgm:pt modelId="{7B35F64D-9FF9-4DC4-9835-BD99A469C016}" type="pres">
      <dgm:prSet presAssocID="{EC027739-F9A1-43CC-926B-3523553CCCCC}" presName="spaceBetweenRectangles" presStyleCnt="0"/>
      <dgm:spPr/>
    </dgm:pt>
    <dgm:pt modelId="{95353EBB-A5BD-4A28-AD8E-7FEAF6A95B27}" type="pres">
      <dgm:prSet presAssocID="{F03C7830-B7BC-496A-B13E-061C969A8EAD}" presName="parentLin" presStyleCnt="0"/>
      <dgm:spPr/>
    </dgm:pt>
    <dgm:pt modelId="{63B9FE9B-CE8A-44BD-B276-EC877E95E0C3}" type="pres">
      <dgm:prSet presAssocID="{F03C7830-B7BC-496A-B13E-061C969A8EAD}" presName="parentLeftMargin" presStyleLbl="node1" presStyleIdx="2" presStyleCnt="5"/>
      <dgm:spPr/>
    </dgm:pt>
    <dgm:pt modelId="{808D96AA-2C10-4890-8332-09232DADCBBB}" type="pres">
      <dgm:prSet presAssocID="{F03C7830-B7BC-496A-B13E-061C969A8EA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57F9370-115C-404F-B40B-E5370F75F4AB}" type="pres">
      <dgm:prSet presAssocID="{F03C7830-B7BC-496A-B13E-061C969A8EAD}" presName="negativeSpace" presStyleCnt="0"/>
      <dgm:spPr/>
    </dgm:pt>
    <dgm:pt modelId="{FCD70806-15CC-436D-87C8-E456C1C5EA55}" type="pres">
      <dgm:prSet presAssocID="{F03C7830-B7BC-496A-B13E-061C969A8EAD}" presName="childText" presStyleLbl="conFgAcc1" presStyleIdx="3" presStyleCnt="5">
        <dgm:presLayoutVars>
          <dgm:bulletEnabled val="1"/>
        </dgm:presLayoutVars>
      </dgm:prSet>
      <dgm:spPr/>
    </dgm:pt>
    <dgm:pt modelId="{61543848-DFD5-4B70-849F-7CDFC64D4E86}" type="pres">
      <dgm:prSet presAssocID="{2E1D2E47-67E5-4C97-AED2-91104DE2EF9E}" presName="spaceBetweenRectangles" presStyleCnt="0"/>
      <dgm:spPr/>
    </dgm:pt>
    <dgm:pt modelId="{4C40F629-35CE-473E-ACFE-688DDD5EB4EB}" type="pres">
      <dgm:prSet presAssocID="{7B8B9178-0E44-4324-BA73-A0BEE6F65CDA}" presName="parentLin" presStyleCnt="0"/>
      <dgm:spPr/>
    </dgm:pt>
    <dgm:pt modelId="{E41737A1-DFBC-406E-85F8-D5483950C588}" type="pres">
      <dgm:prSet presAssocID="{7B8B9178-0E44-4324-BA73-A0BEE6F65CDA}" presName="parentLeftMargin" presStyleLbl="node1" presStyleIdx="3" presStyleCnt="5"/>
      <dgm:spPr/>
    </dgm:pt>
    <dgm:pt modelId="{BA383352-F089-4AC4-8750-1951B8D5AC50}" type="pres">
      <dgm:prSet presAssocID="{7B8B9178-0E44-4324-BA73-A0BEE6F65CD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357679D-1A9F-4DC5-85C1-A3CC0058BA6D}" type="pres">
      <dgm:prSet presAssocID="{7B8B9178-0E44-4324-BA73-A0BEE6F65CDA}" presName="negativeSpace" presStyleCnt="0"/>
      <dgm:spPr/>
    </dgm:pt>
    <dgm:pt modelId="{E357E19F-004F-42EE-AE29-685C646A71F5}" type="pres">
      <dgm:prSet presAssocID="{7B8B9178-0E44-4324-BA73-A0BEE6F65CDA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3AF43705-E99D-4857-837D-E9F995BBD516}" type="presOf" srcId="{7B8B9178-0E44-4324-BA73-A0BEE6F65CDA}" destId="{E41737A1-DFBC-406E-85F8-D5483950C588}" srcOrd="0" destOrd="0" presId="urn:microsoft.com/office/officeart/2005/8/layout/list1"/>
    <dgm:cxn modelId="{26EC541C-C2FC-4ABF-8BAC-D92278DD4C4C}" type="presOf" srcId="{09694314-CBDA-4F4C-B9A1-0D58A10F8E1E}" destId="{2A2D9640-6DB1-4E97-886B-A70AFDC7667B}" srcOrd="0" destOrd="0" presId="urn:microsoft.com/office/officeart/2005/8/layout/list1"/>
    <dgm:cxn modelId="{A8F7D828-4711-4CC2-AE3F-44737B717E0F}" type="presOf" srcId="{F03C7830-B7BC-496A-B13E-061C969A8EAD}" destId="{63B9FE9B-CE8A-44BD-B276-EC877E95E0C3}" srcOrd="0" destOrd="0" presId="urn:microsoft.com/office/officeart/2005/8/layout/list1"/>
    <dgm:cxn modelId="{57096E61-BCA9-4B96-8B77-3E1838E27EFB}" srcId="{F03C7830-B7BC-496A-B13E-061C969A8EAD}" destId="{AE1F8AD9-A64A-48E4-9DB7-9162E9938E7C}" srcOrd="0" destOrd="0" parTransId="{B7B2C17E-ECED-4D34-829E-343C5A2D986D}" sibTransId="{29DF8A0D-E60A-4BEC-B56D-859BDE9B8D53}"/>
    <dgm:cxn modelId="{9E182C45-73B2-43FF-A2F5-AD4F433965DB}" type="presOf" srcId="{7B8B9178-0E44-4324-BA73-A0BEE6F65CDA}" destId="{BA383352-F089-4AC4-8750-1951B8D5AC50}" srcOrd="1" destOrd="0" presId="urn:microsoft.com/office/officeart/2005/8/layout/list1"/>
    <dgm:cxn modelId="{95A15F66-83E1-46CF-AC19-8AA9BDD901A6}" type="presOf" srcId="{8515D221-A861-4ECC-8A0C-4A605605DF18}" destId="{8FB46BFE-C103-47AB-90A5-CB605FE66D93}" srcOrd="0" destOrd="0" presId="urn:microsoft.com/office/officeart/2005/8/layout/list1"/>
    <dgm:cxn modelId="{9C29376F-823F-44F0-92F8-C388A8E92705}" type="presOf" srcId="{E6619713-3A49-488C-B5D0-3EE414C62BF2}" destId="{2C80038E-89A2-466F-9C8A-A728AF5A38C3}" srcOrd="0" destOrd="0" presId="urn:microsoft.com/office/officeart/2005/8/layout/list1"/>
    <dgm:cxn modelId="{30785676-2A16-4918-988C-2056D3DEABAD}" srcId="{DA4D7979-BFCC-44DC-98CA-D80CD67ACEBD}" destId="{F65ED249-6243-4718-AF8C-E54C00415220}" srcOrd="1" destOrd="0" parTransId="{C1CF0287-4FF0-4A9B-B7D0-624FA89BBB13}" sibTransId="{DA21569A-DDC7-4BAE-B150-8AA7A19DD5E8}"/>
    <dgm:cxn modelId="{41FC0757-DAC7-48D4-9351-9376A18E4DA4}" type="presOf" srcId="{90EF20CD-B907-475A-AE3A-527914CA49C5}" destId="{5225C431-16FB-4F33-A683-B9C1D73B25DA}" srcOrd="0" destOrd="0" presId="urn:microsoft.com/office/officeart/2005/8/layout/list1"/>
    <dgm:cxn modelId="{C983C058-5B91-4E84-81D6-FCA1A212376D}" type="presOf" srcId="{AE1F8AD9-A64A-48E4-9DB7-9162E9938E7C}" destId="{FCD70806-15CC-436D-87C8-E456C1C5EA55}" srcOrd="0" destOrd="0" presId="urn:microsoft.com/office/officeart/2005/8/layout/list1"/>
    <dgm:cxn modelId="{D3932083-09B8-4251-BA03-B6EE6F9142D3}" type="presOf" srcId="{DA4D7979-BFCC-44DC-98CA-D80CD67ACEBD}" destId="{F2BDF2A5-998F-4AD1-BDC8-1967A61BD757}" srcOrd="0" destOrd="0" presId="urn:microsoft.com/office/officeart/2005/8/layout/list1"/>
    <dgm:cxn modelId="{69EBA391-75B4-45B6-B54C-7DD58C04A60B}" srcId="{DA4D7979-BFCC-44DC-98CA-D80CD67ACEBD}" destId="{8515D221-A861-4ECC-8A0C-4A605605DF18}" srcOrd="2" destOrd="0" parTransId="{A98A57C0-6F4D-4FAA-B6B5-F02EE6371B77}" sibTransId="{EC027739-F9A1-43CC-926B-3523553CCCCC}"/>
    <dgm:cxn modelId="{C055C6A7-3129-4C06-AFAA-320922B4E677}" type="presOf" srcId="{F03C7830-B7BC-496A-B13E-061C969A8EAD}" destId="{808D96AA-2C10-4890-8332-09232DADCBBB}" srcOrd="1" destOrd="0" presId="urn:microsoft.com/office/officeart/2005/8/layout/list1"/>
    <dgm:cxn modelId="{DF4AB8AF-38B7-4F3C-9124-99041A41F400}" srcId="{F65ED249-6243-4718-AF8C-E54C00415220}" destId="{FF2AAECC-FB64-4DCD-864F-033B648983C4}" srcOrd="0" destOrd="0" parTransId="{6CF4766A-DE9F-44A2-833B-536DA8A40DF9}" sibTransId="{618F69D9-84B2-4383-A8DC-75614145885B}"/>
    <dgm:cxn modelId="{AD42A8B3-9D6D-48CC-BC62-C305AEAC3077}" srcId="{09694314-CBDA-4F4C-B9A1-0D58A10F8E1E}" destId="{E6619713-3A49-488C-B5D0-3EE414C62BF2}" srcOrd="0" destOrd="0" parTransId="{AEB6ABBD-A068-4EA2-8C2D-B4A4FBF24144}" sibTransId="{F96EE2DA-CB06-4BF2-A46B-68B37FBD3EDC}"/>
    <dgm:cxn modelId="{8F6F3ABC-0BE7-4AF5-9864-CDEE03BC8726}" srcId="{7B8B9178-0E44-4324-BA73-A0BEE6F65CDA}" destId="{1056745F-9BE7-4DC3-B237-B1E793689CD7}" srcOrd="0" destOrd="0" parTransId="{469B58F5-73F6-4D76-92A1-83632913DD06}" sibTransId="{C20A74F0-7403-463A-9AE0-3B07196DB722}"/>
    <dgm:cxn modelId="{76581ABD-F399-47BF-8878-69A91E519E75}" type="presOf" srcId="{09694314-CBDA-4F4C-B9A1-0D58A10F8E1E}" destId="{ABBE40A2-62CC-4FBD-8B6D-3C904453EA77}" srcOrd="1" destOrd="0" presId="urn:microsoft.com/office/officeart/2005/8/layout/list1"/>
    <dgm:cxn modelId="{2CA599C2-61A0-4760-9184-02ABF74BBB7C}" type="presOf" srcId="{F65ED249-6243-4718-AF8C-E54C00415220}" destId="{D7395481-4365-4277-AF6A-991C78AE7324}" srcOrd="1" destOrd="0" presId="urn:microsoft.com/office/officeart/2005/8/layout/list1"/>
    <dgm:cxn modelId="{2A4E1EC6-93EC-463A-84E0-A340BD06BDBB}" type="presOf" srcId="{1056745F-9BE7-4DC3-B237-B1E793689CD7}" destId="{E357E19F-004F-42EE-AE29-685C646A71F5}" srcOrd="0" destOrd="0" presId="urn:microsoft.com/office/officeart/2005/8/layout/list1"/>
    <dgm:cxn modelId="{CC2052C7-79CC-4AD6-8812-1C3EDD801CCF}" type="presOf" srcId="{F65ED249-6243-4718-AF8C-E54C00415220}" destId="{2F11AEDD-7652-4D22-8C30-443FC4A741A6}" srcOrd="0" destOrd="0" presId="urn:microsoft.com/office/officeart/2005/8/layout/list1"/>
    <dgm:cxn modelId="{6A2A9BD5-E9B5-43CB-809D-5B1D9A9E01ED}" type="presOf" srcId="{FF2AAECC-FB64-4DCD-864F-033B648983C4}" destId="{DB56AD4D-6736-4711-8EF1-91C3A2D5179A}" srcOrd="0" destOrd="0" presId="urn:microsoft.com/office/officeart/2005/8/layout/list1"/>
    <dgm:cxn modelId="{EA206BE8-688C-43DD-9708-31CF3AB17172}" type="presOf" srcId="{8515D221-A861-4ECC-8A0C-4A605605DF18}" destId="{36690D19-1E67-402D-8ECA-B239EF6BEC14}" srcOrd="1" destOrd="0" presId="urn:microsoft.com/office/officeart/2005/8/layout/list1"/>
    <dgm:cxn modelId="{687D6BEB-A3EB-478D-BC56-441AB0311985}" srcId="{DA4D7979-BFCC-44DC-98CA-D80CD67ACEBD}" destId="{09694314-CBDA-4F4C-B9A1-0D58A10F8E1E}" srcOrd="0" destOrd="0" parTransId="{948B95B1-4F3C-4B84-BA06-DECA5C81CF93}" sibTransId="{219C5498-C837-412F-9FFF-762C1035062C}"/>
    <dgm:cxn modelId="{2F62CBF1-31B8-4982-9EF4-94BF89CE3D02}" srcId="{8515D221-A861-4ECC-8A0C-4A605605DF18}" destId="{90EF20CD-B907-475A-AE3A-527914CA49C5}" srcOrd="0" destOrd="0" parTransId="{4CCFACD0-644C-4349-989A-10BD07024E2F}" sibTransId="{38C5FDBF-77D1-42E1-8E0E-F77556263133}"/>
    <dgm:cxn modelId="{4930F2F3-798A-4320-B495-C35364BD362A}" srcId="{DA4D7979-BFCC-44DC-98CA-D80CD67ACEBD}" destId="{7B8B9178-0E44-4324-BA73-A0BEE6F65CDA}" srcOrd="4" destOrd="0" parTransId="{52C1CF3F-21A3-4A0B-8B89-FD564FEAF3E0}" sibTransId="{B06323B6-B860-4B97-A2A7-260F0856009F}"/>
    <dgm:cxn modelId="{B03456FD-EB72-4CAC-985C-D4EC47A67E3D}" srcId="{DA4D7979-BFCC-44DC-98CA-D80CD67ACEBD}" destId="{F03C7830-B7BC-496A-B13E-061C969A8EAD}" srcOrd="3" destOrd="0" parTransId="{E9696D5F-1DB8-40FC-A303-4FD6B970D146}" sibTransId="{2E1D2E47-67E5-4C97-AED2-91104DE2EF9E}"/>
    <dgm:cxn modelId="{25290C52-A75E-4309-9707-DE9AC97A467E}" type="presParOf" srcId="{F2BDF2A5-998F-4AD1-BDC8-1967A61BD757}" destId="{6BA3B7BB-52A5-4E8B-A5DA-CDA664F4D7D8}" srcOrd="0" destOrd="0" presId="urn:microsoft.com/office/officeart/2005/8/layout/list1"/>
    <dgm:cxn modelId="{22E61FBB-DAEF-4799-A829-B7CB4644F29B}" type="presParOf" srcId="{6BA3B7BB-52A5-4E8B-A5DA-CDA664F4D7D8}" destId="{2A2D9640-6DB1-4E97-886B-A70AFDC7667B}" srcOrd="0" destOrd="0" presId="urn:microsoft.com/office/officeart/2005/8/layout/list1"/>
    <dgm:cxn modelId="{B64EACA4-D16A-4F45-A590-B888B6B60600}" type="presParOf" srcId="{6BA3B7BB-52A5-4E8B-A5DA-CDA664F4D7D8}" destId="{ABBE40A2-62CC-4FBD-8B6D-3C904453EA77}" srcOrd="1" destOrd="0" presId="urn:microsoft.com/office/officeart/2005/8/layout/list1"/>
    <dgm:cxn modelId="{544DE80B-088F-4DF6-BEC4-46FEBAC57827}" type="presParOf" srcId="{F2BDF2A5-998F-4AD1-BDC8-1967A61BD757}" destId="{024C5C12-4D2A-4361-9472-F02A2A02C3B8}" srcOrd="1" destOrd="0" presId="urn:microsoft.com/office/officeart/2005/8/layout/list1"/>
    <dgm:cxn modelId="{65D597C8-C11D-424F-A444-F07BAB3134A2}" type="presParOf" srcId="{F2BDF2A5-998F-4AD1-BDC8-1967A61BD757}" destId="{2C80038E-89A2-466F-9C8A-A728AF5A38C3}" srcOrd="2" destOrd="0" presId="urn:microsoft.com/office/officeart/2005/8/layout/list1"/>
    <dgm:cxn modelId="{F2C47213-44D9-4D20-B1F0-666D26A8ECB8}" type="presParOf" srcId="{F2BDF2A5-998F-4AD1-BDC8-1967A61BD757}" destId="{B9B7F4B1-1B72-410D-8C83-B53CFF5E145D}" srcOrd="3" destOrd="0" presId="urn:microsoft.com/office/officeart/2005/8/layout/list1"/>
    <dgm:cxn modelId="{2C7D3B1C-C91E-4DB8-AD97-4B508F15EA13}" type="presParOf" srcId="{F2BDF2A5-998F-4AD1-BDC8-1967A61BD757}" destId="{CE09ABF6-3B84-486C-B373-16137E52F161}" srcOrd="4" destOrd="0" presId="urn:microsoft.com/office/officeart/2005/8/layout/list1"/>
    <dgm:cxn modelId="{6DD71D3D-883E-41B5-89A2-B076AF117CC3}" type="presParOf" srcId="{CE09ABF6-3B84-486C-B373-16137E52F161}" destId="{2F11AEDD-7652-4D22-8C30-443FC4A741A6}" srcOrd="0" destOrd="0" presId="urn:microsoft.com/office/officeart/2005/8/layout/list1"/>
    <dgm:cxn modelId="{1D531C59-3927-4085-B5AD-12B5E0DA2404}" type="presParOf" srcId="{CE09ABF6-3B84-486C-B373-16137E52F161}" destId="{D7395481-4365-4277-AF6A-991C78AE7324}" srcOrd="1" destOrd="0" presId="urn:microsoft.com/office/officeart/2005/8/layout/list1"/>
    <dgm:cxn modelId="{B87858DA-BC52-41B9-A0D8-015BC93A19ED}" type="presParOf" srcId="{F2BDF2A5-998F-4AD1-BDC8-1967A61BD757}" destId="{52338273-65DE-4FC4-9BB5-C8611B1FA543}" srcOrd="5" destOrd="0" presId="urn:microsoft.com/office/officeart/2005/8/layout/list1"/>
    <dgm:cxn modelId="{B59DB1B6-A816-437E-A82E-E653EDE5040A}" type="presParOf" srcId="{F2BDF2A5-998F-4AD1-BDC8-1967A61BD757}" destId="{DB56AD4D-6736-4711-8EF1-91C3A2D5179A}" srcOrd="6" destOrd="0" presId="urn:microsoft.com/office/officeart/2005/8/layout/list1"/>
    <dgm:cxn modelId="{7A61248A-5CDC-4427-9BAB-28765799B76D}" type="presParOf" srcId="{F2BDF2A5-998F-4AD1-BDC8-1967A61BD757}" destId="{30DBA258-0A14-44BB-B87F-D4E32AADD8F0}" srcOrd="7" destOrd="0" presId="urn:microsoft.com/office/officeart/2005/8/layout/list1"/>
    <dgm:cxn modelId="{7233F9E1-03F8-446D-9B2B-2278B8171CE4}" type="presParOf" srcId="{F2BDF2A5-998F-4AD1-BDC8-1967A61BD757}" destId="{9A597D6B-80C0-4464-A9CA-C71D9ED0FC59}" srcOrd="8" destOrd="0" presId="urn:microsoft.com/office/officeart/2005/8/layout/list1"/>
    <dgm:cxn modelId="{097EE416-06CA-4EDF-9FD1-8D35EB963434}" type="presParOf" srcId="{9A597D6B-80C0-4464-A9CA-C71D9ED0FC59}" destId="{8FB46BFE-C103-47AB-90A5-CB605FE66D93}" srcOrd="0" destOrd="0" presId="urn:microsoft.com/office/officeart/2005/8/layout/list1"/>
    <dgm:cxn modelId="{B211FE6E-24B2-4D52-87FF-70C84FF36BC8}" type="presParOf" srcId="{9A597D6B-80C0-4464-A9CA-C71D9ED0FC59}" destId="{36690D19-1E67-402D-8ECA-B239EF6BEC14}" srcOrd="1" destOrd="0" presId="urn:microsoft.com/office/officeart/2005/8/layout/list1"/>
    <dgm:cxn modelId="{FBFAF31E-5250-410B-BCC4-A1C4A3732F24}" type="presParOf" srcId="{F2BDF2A5-998F-4AD1-BDC8-1967A61BD757}" destId="{278ACEF6-EEE2-4C0B-954F-9859C7609D31}" srcOrd="9" destOrd="0" presId="urn:microsoft.com/office/officeart/2005/8/layout/list1"/>
    <dgm:cxn modelId="{9CB76A59-C2D8-4F3A-BA8C-27C48FB1043C}" type="presParOf" srcId="{F2BDF2A5-998F-4AD1-BDC8-1967A61BD757}" destId="{5225C431-16FB-4F33-A683-B9C1D73B25DA}" srcOrd="10" destOrd="0" presId="urn:microsoft.com/office/officeart/2005/8/layout/list1"/>
    <dgm:cxn modelId="{531B44BA-DF55-40DA-834F-C503672D2A5F}" type="presParOf" srcId="{F2BDF2A5-998F-4AD1-BDC8-1967A61BD757}" destId="{7B35F64D-9FF9-4DC4-9835-BD99A469C016}" srcOrd="11" destOrd="0" presId="urn:microsoft.com/office/officeart/2005/8/layout/list1"/>
    <dgm:cxn modelId="{90B43C37-40E6-4ABB-98B7-F35AA7391DAA}" type="presParOf" srcId="{F2BDF2A5-998F-4AD1-BDC8-1967A61BD757}" destId="{95353EBB-A5BD-4A28-AD8E-7FEAF6A95B27}" srcOrd="12" destOrd="0" presId="urn:microsoft.com/office/officeart/2005/8/layout/list1"/>
    <dgm:cxn modelId="{E17C29A2-A883-4CAF-96B7-560BC38C1925}" type="presParOf" srcId="{95353EBB-A5BD-4A28-AD8E-7FEAF6A95B27}" destId="{63B9FE9B-CE8A-44BD-B276-EC877E95E0C3}" srcOrd="0" destOrd="0" presId="urn:microsoft.com/office/officeart/2005/8/layout/list1"/>
    <dgm:cxn modelId="{2F62E7BA-9BA6-4FE7-BC53-BF6CFBBFA816}" type="presParOf" srcId="{95353EBB-A5BD-4A28-AD8E-7FEAF6A95B27}" destId="{808D96AA-2C10-4890-8332-09232DADCBBB}" srcOrd="1" destOrd="0" presId="urn:microsoft.com/office/officeart/2005/8/layout/list1"/>
    <dgm:cxn modelId="{1417362A-35EF-4C93-A4EA-C92E2F5A7A46}" type="presParOf" srcId="{F2BDF2A5-998F-4AD1-BDC8-1967A61BD757}" destId="{357F9370-115C-404F-B40B-E5370F75F4AB}" srcOrd="13" destOrd="0" presId="urn:microsoft.com/office/officeart/2005/8/layout/list1"/>
    <dgm:cxn modelId="{E0EBD377-68B0-4770-8E8D-9D45B92FE630}" type="presParOf" srcId="{F2BDF2A5-998F-4AD1-BDC8-1967A61BD757}" destId="{FCD70806-15CC-436D-87C8-E456C1C5EA55}" srcOrd="14" destOrd="0" presId="urn:microsoft.com/office/officeart/2005/8/layout/list1"/>
    <dgm:cxn modelId="{C63B330D-A93C-4EA4-BABE-90D389466207}" type="presParOf" srcId="{F2BDF2A5-998F-4AD1-BDC8-1967A61BD757}" destId="{61543848-DFD5-4B70-849F-7CDFC64D4E86}" srcOrd="15" destOrd="0" presId="urn:microsoft.com/office/officeart/2005/8/layout/list1"/>
    <dgm:cxn modelId="{06CB7B06-65B3-4803-BE0D-FAD34C8BB42D}" type="presParOf" srcId="{F2BDF2A5-998F-4AD1-BDC8-1967A61BD757}" destId="{4C40F629-35CE-473E-ACFE-688DDD5EB4EB}" srcOrd="16" destOrd="0" presId="urn:microsoft.com/office/officeart/2005/8/layout/list1"/>
    <dgm:cxn modelId="{59269DA8-7704-4B4C-A165-D990604CA859}" type="presParOf" srcId="{4C40F629-35CE-473E-ACFE-688DDD5EB4EB}" destId="{E41737A1-DFBC-406E-85F8-D5483950C588}" srcOrd="0" destOrd="0" presId="urn:microsoft.com/office/officeart/2005/8/layout/list1"/>
    <dgm:cxn modelId="{88E934CE-BFE7-44E5-961A-006DF1D72CAE}" type="presParOf" srcId="{4C40F629-35CE-473E-ACFE-688DDD5EB4EB}" destId="{BA383352-F089-4AC4-8750-1951B8D5AC50}" srcOrd="1" destOrd="0" presId="urn:microsoft.com/office/officeart/2005/8/layout/list1"/>
    <dgm:cxn modelId="{0E8E0D5E-BF53-4115-B87A-314E5448CB08}" type="presParOf" srcId="{F2BDF2A5-998F-4AD1-BDC8-1967A61BD757}" destId="{D357679D-1A9F-4DC5-85C1-A3CC0058BA6D}" srcOrd="17" destOrd="0" presId="urn:microsoft.com/office/officeart/2005/8/layout/list1"/>
    <dgm:cxn modelId="{8332F6FE-C412-4DB3-9F3A-40F8FFDC4AF6}" type="presParOf" srcId="{F2BDF2A5-998F-4AD1-BDC8-1967A61BD757}" destId="{E357E19F-004F-42EE-AE29-685C646A71F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94F8BB0-891E-450E-8A9B-71A69F5EF47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E749073-5674-471B-8711-2616628FFC87}">
      <dgm:prSet/>
      <dgm:spPr/>
      <dgm:t>
        <a:bodyPr/>
        <a:lstStyle/>
        <a:p>
          <a:r>
            <a:rPr lang="en-US"/>
            <a:t>Explored MPC and MP-SPDZ </a:t>
          </a:r>
        </a:p>
      </dgm:t>
    </dgm:pt>
    <dgm:pt modelId="{E0D3BD30-98FD-4C70-A7CF-F7DC62361A0F}" type="parTrans" cxnId="{5A3DCD78-ED0E-4AC0-94C2-A901FABD830D}">
      <dgm:prSet/>
      <dgm:spPr/>
      <dgm:t>
        <a:bodyPr/>
        <a:lstStyle/>
        <a:p>
          <a:endParaRPr lang="en-US"/>
        </a:p>
      </dgm:t>
    </dgm:pt>
    <dgm:pt modelId="{C770DF0D-5533-4172-859B-13B85CD695A8}" type="sibTrans" cxnId="{5A3DCD78-ED0E-4AC0-94C2-A901FABD830D}">
      <dgm:prSet/>
      <dgm:spPr/>
      <dgm:t>
        <a:bodyPr/>
        <a:lstStyle/>
        <a:p>
          <a:endParaRPr lang="en-US"/>
        </a:p>
      </dgm:t>
    </dgm:pt>
    <dgm:pt modelId="{05F1B7D3-6816-409E-A994-9CB289144364}">
      <dgm:prSet/>
      <dgm:spPr/>
      <dgm:t>
        <a:bodyPr/>
        <a:lstStyle/>
        <a:p>
          <a:r>
            <a:rPr lang="en-US"/>
            <a:t>Implementation of private scheduling</a:t>
          </a:r>
        </a:p>
      </dgm:t>
    </dgm:pt>
    <dgm:pt modelId="{D7D49F74-B7D2-47C1-B391-F94B474F3128}" type="parTrans" cxnId="{2F3D24D8-514C-4663-8566-6EEB25308118}">
      <dgm:prSet/>
      <dgm:spPr/>
      <dgm:t>
        <a:bodyPr/>
        <a:lstStyle/>
        <a:p>
          <a:endParaRPr lang="en-US"/>
        </a:p>
      </dgm:t>
    </dgm:pt>
    <dgm:pt modelId="{EFE56BDD-96DE-49A1-AE79-75A203E52D3F}" type="sibTrans" cxnId="{2F3D24D8-514C-4663-8566-6EEB25308118}">
      <dgm:prSet/>
      <dgm:spPr/>
      <dgm:t>
        <a:bodyPr/>
        <a:lstStyle/>
        <a:p>
          <a:endParaRPr lang="en-US"/>
        </a:p>
      </dgm:t>
    </dgm:pt>
    <dgm:pt modelId="{1CE18F82-F1C9-4B5E-9EB9-3E02233A18AA}">
      <dgm:prSet/>
      <dgm:spPr/>
      <dgm:t>
        <a:bodyPr/>
        <a:lstStyle/>
        <a:p>
          <a:r>
            <a:rPr lang="en-US"/>
            <a:t>Private scheduling demo</a:t>
          </a:r>
        </a:p>
      </dgm:t>
    </dgm:pt>
    <dgm:pt modelId="{62B7FE73-52A1-4171-9787-FFFC42F34682}" type="parTrans" cxnId="{FD0B7280-DA91-45F6-99E6-653CD38E5BE6}">
      <dgm:prSet/>
      <dgm:spPr/>
      <dgm:t>
        <a:bodyPr/>
        <a:lstStyle/>
        <a:p>
          <a:endParaRPr lang="en-US"/>
        </a:p>
      </dgm:t>
    </dgm:pt>
    <dgm:pt modelId="{2D33939D-8E87-417F-AC2C-3F0281E1E3EC}" type="sibTrans" cxnId="{FD0B7280-DA91-45F6-99E6-653CD38E5BE6}">
      <dgm:prSet/>
      <dgm:spPr/>
      <dgm:t>
        <a:bodyPr/>
        <a:lstStyle/>
        <a:p>
          <a:endParaRPr lang="en-US"/>
        </a:p>
      </dgm:t>
    </dgm:pt>
    <dgm:pt modelId="{B846F747-EEE8-425D-BE4D-DC164D3EFD97}">
      <dgm:prSet/>
      <dgm:spPr/>
      <dgm:t>
        <a:bodyPr/>
        <a:lstStyle/>
        <a:p>
          <a:r>
            <a:rPr lang="en-US"/>
            <a:t>Security analysis</a:t>
          </a:r>
        </a:p>
      </dgm:t>
    </dgm:pt>
    <dgm:pt modelId="{849E3599-F696-49FE-9BE8-399D00FE9D05}" type="parTrans" cxnId="{3DEED539-7D5B-4CED-8077-BE45F6A66188}">
      <dgm:prSet/>
      <dgm:spPr/>
      <dgm:t>
        <a:bodyPr/>
        <a:lstStyle/>
        <a:p>
          <a:endParaRPr lang="en-US"/>
        </a:p>
      </dgm:t>
    </dgm:pt>
    <dgm:pt modelId="{B4D22FF7-0F2A-4F33-95C8-77BEF30C1672}" type="sibTrans" cxnId="{3DEED539-7D5B-4CED-8077-BE45F6A66188}">
      <dgm:prSet/>
      <dgm:spPr/>
      <dgm:t>
        <a:bodyPr/>
        <a:lstStyle/>
        <a:p>
          <a:endParaRPr lang="en-US"/>
        </a:p>
      </dgm:t>
    </dgm:pt>
    <dgm:pt modelId="{B9DF5598-AB2B-4BBC-866D-4EB62352D557}">
      <dgm:prSet/>
      <dgm:spPr/>
      <dgm:t>
        <a:bodyPr/>
        <a:lstStyle/>
        <a:p>
          <a:r>
            <a:rPr lang="en-US"/>
            <a:t>Efficiency.</a:t>
          </a:r>
        </a:p>
      </dgm:t>
    </dgm:pt>
    <dgm:pt modelId="{FE535A31-AC3D-442C-81FB-B71867D9552A}" type="parTrans" cxnId="{BBFAD513-EA74-4E86-9B2E-0243838C749A}">
      <dgm:prSet/>
      <dgm:spPr/>
      <dgm:t>
        <a:bodyPr/>
        <a:lstStyle/>
        <a:p>
          <a:endParaRPr lang="en-US"/>
        </a:p>
      </dgm:t>
    </dgm:pt>
    <dgm:pt modelId="{60ADB6F4-8901-408B-BFD0-72E51C411391}" type="sibTrans" cxnId="{BBFAD513-EA74-4E86-9B2E-0243838C749A}">
      <dgm:prSet/>
      <dgm:spPr/>
      <dgm:t>
        <a:bodyPr/>
        <a:lstStyle/>
        <a:p>
          <a:endParaRPr lang="en-US"/>
        </a:p>
      </dgm:t>
    </dgm:pt>
    <dgm:pt modelId="{AFAF5ED5-689D-43F2-BC1B-B8DF425944BE}" type="pres">
      <dgm:prSet presAssocID="{B94F8BB0-891E-450E-8A9B-71A69F5EF47A}" presName="root" presStyleCnt="0">
        <dgm:presLayoutVars>
          <dgm:dir/>
          <dgm:resizeHandles val="exact"/>
        </dgm:presLayoutVars>
      </dgm:prSet>
      <dgm:spPr/>
    </dgm:pt>
    <dgm:pt modelId="{E34850CA-AEAE-4D86-B3BF-2C09CFFAB510}" type="pres">
      <dgm:prSet presAssocID="{BE749073-5674-471B-8711-2616628FFC87}" presName="compNode" presStyleCnt="0"/>
      <dgm:spPr/>
    </dgm:pt>
    <dgm:pt modelId="{D35BAB69-F799-4251-8F7A-4E82A0B02D4C}" type="pres">
      <dgm:prSet presAssocID="{BE749073-5674-471B-8711-2616628FFC87}" presName="bgRect" presStyleLbl="bgShp" presStyleIdx="0" presStyleCnt="5"/>
      <dgm:spPr/>
    </dgm:pt>
    <dgm:pt modelId="{988650E3-5A39-4C53-A2BA-F6F8A81D2612}" type="pres">
      <dgm:prSet presAssocID="{BE749073-5674-471B-8711-2616628FFC8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B10950A-B5CC-42CB-99F6-41F39A7DD4E2}" type="pres">
      <dgm:prSet presAssocID="{BE749073-5674-471B-8711-2616628FFC87}" presName="spaceRect" presStyleCnt="0"/>
      <dgm:spPr/>
    </dgm:pt>
    <dgm:pt modelId="{455C6957-4C2D-4541-9EAF-F623E019B41D}" type="pres">
      <dgm:prSet presAssocID="{BE749073-5674-471B-8711-2616628FFC87}" presName="parTx" presStyleLbl="revTx" presStyleIdx="0" presStyleCnt="5">
        <dgm:presLayoutVars>
          <dgm:chMax val="0"/>
          <dgm:chPref val="0"/>
        </dgm:presLayoutVars>
      </dgm:prSet>
      <dgm:spPr/>
    </dgm:pt>
    <dgm:pt modelId="{6A7301E1-B689-4DFF-B261-10C81085C03F}" type="pres">
      <dgm:prSet presAssocID="{C770DF0D-5533-4172-859B-13B85CD695A8}" presName="sibTrans" presStyleCnt="0"/>
      <dgm:spPr/>
    </dgm:pt>
    <dgm:pt modelId="{EA8F88E9-ACF6-422C-9789-160648F55EF6}" type="pres">
      <dgm:prSet presAssocID="{05F1B7D3-6816-409E-A994-9CB289144364}" presName="compNode" presStyleCnt="0"/>
      <dgm:spPr/>
    </dgm:pt>
    <dgm:pt modelId="{C7EE8A9F-21E8-41F8-829D-E523F9CA2185}" type="pres">
      <dgm:prSet presAssocID="{05F1B7D3-6816-409E-A994-9CB289144364}" presName="bgRect" presStyleLbl="bgShp" presStyleIdx="1" presStyleCnt="5"/>
      <dgm:spPr/>
    </dgm:pt>
    <dgm:pt modelId="{9C2B695A-960C-44B1-8B13-4B083F4283F8}" type="pres">
      <dgm:prSet presAssocID="{05F1B7D3-6816-409E-A994-9CB28914436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363EDB15-04D1-4D70-939A-D43D58969640}" type="pres">
      <dgm:prSet presAssocID="{05F1B7D3-6816-409E-A994-9CB289144364}" presName="spaceRect" presStyleCnt="0"/>
      <dgm:spPr/>
    </dgm:pt>
    <dgm:pt modelId="{2DD2B5E4-BBDF-4401-8A80-A0F84AF6F86F}" type="pres">
      <dgm:prSet presAssocID="{05F1B7D3-6816-409E-A994-9CB289144364}" presName="parTx" presStyleLbl="revTx" presStyleIdx="1" presStyleCnt="5">
        <dgm:presLayoutVars>
          <dgm:chMax val="0"/>
          <dgm:chPref val="0"/>
        </dgm:presLayoutVars>
      </dgm:prSet>
      <dgm:spPr/>
    </dgm:pt>
    <dgm:pt modelId="{B748E68D-36A9-42EC-A31E-AFC5CA0C8CCA}" type="pres">
      <dgm:prSet presAssocID="{EFE56BDD-96DE-49A1-AE79-75A203E52D3F}" presName="sibTrans" presStyleCnt="0"/>
      <dgm:spPr/>
    </dgm:pt>
    <dgm:pt modelId="{E4B01245-F632-439D-ABAE-335B4FA2F1E9}" type="pres">
      <dgm:prSet presAssocID="{1CE18F82-F1C9-4B5E-9EB9-3E02233A18AA}" presName="compNode" presStyleCnt="0"/>
      <dgm:spPr/>
    </dgm:pt>
    <dgm:pt modelId="{CEE5EFE2-A1DA-4113-9B23-6ED55C230406}" type="pres">
      <dgm:prSet presAssocID="{1CE18F82-F1C9-4B5E-9EB9-3E02233A18AA}" presName="bgRect" presStyleLbl="bgShp" presStyleIdx="2" presStyleCnt="5"/>
      <dgm:spPr/>
    </dgm:pt>
    <dgm:pt modelId="{27C66CC7-67CA-4975-BF43-24DEFA077A50}" type="pres">
      <dgm:prSet presAssocID="{1CE18F82-F1C9-4B5E-9EB9-3E02233A18A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D6F5D162-AAB6-41B6-951F-E2CE95EB2C4B}" type="pres">
      <dgm:prSet presAssocID="{1CE18F82-F1C9-4B5E-9EB9-3E02233A18AA}" presName="spaceRect" presStyleCnt="0"/>
      <dgm:spPr/>
    </dgm:pt>
    <dgm:pt modelId="{B2B0A747-ABAB-4ACC-9F2A-9EA56C6AE71F}" type="pres">
      <dgm:prSet presAssocID="{1CE18F82-F1C9-4B5E-9EB9-3E02233A18AA}" presName="parTx" presStyleLbl="revTx" presStyleIdx="2" presStyleCnt="5">
        <dgm:presLayoutVars>
          <dgm:chMax val="0"/>
          <dgm:chPref val="0"/>
        </dgm:presLayoutVars>
      </dgm:prSet>
      <dgm:spPr/>
    </dgm:pt>
    <dgm:pt modelId="{A10E4EF1-AAA6-4516-8BD1-15588FC789C5}" type="pres">
      <dgm:prSet presAssocID="{2D33939D-8E87-417F-AC2C-3F0281E1E3EC}" presName="sibTrans" presStyleCnt="0"/>
      <dgm:spPr/>
    </dgm:pt>
    <dgm:pt modelId="{F4294BC2-8471-482F-9337-8C8840C2E115}" type="pres">
      <dgm:prSet presAssocID="{B846F747-EEE8-425D-BE4D-DC164D3EFD97}" presName="compNode" presStyleCnt="0"/>
      <dgm:spPr/>
    </dgm:pt>
    <dgm:pt modelId="{D92D5A26-7D9C-4EDF-B03B-E9E1A05AA8D9}" type="pres">
      <dgm:prSet presAssocID="{B846F747-EEE8-425D-BE4D-DC164D3EFD97}" presName="bgRect" presStyleLbl="bgShp" presStyleIdx="3" presStyleCnt="5"/>
      <dgm:spPr/>
    </dgm:pt>
    <dgm:pt modelId="{B903CFF1-2425-407F-ABE8-C3B8AED5854C}" type="pres">
      <dgm:prSet presAssocID="{B846F747-EEE8-425D-BE4D-DC164D3EFD9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C1D8AB84-034C-48DF-AA1A-60B44C1B1624}" type="pres">
      <dgm:prSet presAssocID="{B846F747-EEE8-425D-BE4D-DC164D3EFD97}" presName="spaceRect" presStyleCnt="0"/>
      <dgm:spPr/>
    </dgm:pt>
    <dgm:pt modelId="{0855CFB9-F1DC-4D68-89E8-E83D4C2DB78A}" type="pres">
      <dgm:prSet presAssocID="{B846F747-EEE8-425D-BE4D-DC164D3EFD97}" presName="parTx" presStyleLbl="revTx" presStyleIdx="3" presStyleCnt="5">
        <dgm:presLayoutVars>
          <dgm:chMax val="0"/>
          <dgm:chPref val="0"/>
        </dgm:presLayoutVars>
      </dgm:prSet>
      <dgm:spPr/>
    </dgm:pt>
    <dgm:pt modelId="{16125CAC-85C1-40C1-A245-800B13102CE9}" type="pres">
      <dgm:prSet presAssocID="{B4D22FF7-0F2A-4F33-95C8-77BEF30C1672}" presName="sibTrans" presStyleCnt="0"/>
      <dgm:spPr/>
    </dgm:pt>
    <dgm:pt modelId="{946D54C3-0CA1-46A7-8CC0-401EA57EEC7E}" type="pres">
      <dgm:prSet presAssocID="{B9DF5598-AB2B-4BBC-866D-4EB62352D557}" presName="compNode" presStyleCnt="0"/>
      <dgm:spPr/>
    </dgm:pt>
    <dgm:pt modelId="{36979D9F-09DF-4316-A924-20B6A65F8E14}" type="pres">
      <dgm:prSet presAssocID="{B9DF5598-AB2B-4BBC-866D-4EB62352D557}" presName="bgRect" presStyleLbl="bgShp" presStyleIdx="4" presStyleCnt="5"/>
      <dgm:spPr/>
    </dgm:pt>
    <dgm:pt modelId="{015F96DF-9539-42D3-AA52-1A70500B94A4}" type="pres">
      <dgm:prSet presAssocID="{B9DF5598-AB2B-4BBC-866D-4EB62352D55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AD9152F4-CC64-4563-877E-1D900A8E968A}" type="pres">
      <dgm:prSet presAssocID="{B9DF5598-AB2B-4BBC-866D-4EB62352D557}" presName="spaceRect" presStyleCnt="0"/>
      <dgm:spPr/>
    </dgm:pt>
    <dgm:pt modelId="{796B9CA1-7D84-4C05-9EA2-925A33474036}" type="pres">
      <dgm:prSet presAssocID="{B9DF5598-AB2B-4BBC-866D-4EB62352D55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699AA03-C242-4DBE-9B46-342779EC9697}" type="presOf" srcId="{B9DF5598-AB2B-4BBC-866D-4EB62352D557}" destId="{796B9CA1-7D84-4C05-9EA2-925A33474036}" srcOrd="0" destOrd="0" presId="urn:microsoft.com/office/officeart/2018/2/layout/IconVerticalSolidList"/>
    <dgm:cxn modelId="{984AF50C-34E4-4426-A149-5B4B2E946BEB}" type="presOf" srcId="{05F1B7D3-6816-409E-A994-9CB289144364}" destId="{2DD2B5E4-BBDF-4401-8A80-A0F84AF6F86F}" srcOrd="0" destOrd="0" presId="urn:microsoft.com/office/officeart/2018/2/layout/IconVerticalSolidList"/>
    <dgm:cxn modelId="{BBFAD513-EA74-4E86-9B2E-0243838C749A}" srcId="{B94F8BB0-891E-450E-8A9B-71A69F5EF47A}" destId="{B9DF5598-AB2B-4BBC-866D-4EB62352D557}" srcOrd="4" destOrd="0" parTransId="{FE535A31-AC3D-442C-81FB-B71867D9552A}" sibTransId="{60ADB6F4-8901-408B-BFD0-72E51C411391}"/>
    <dgm:cxn modelId="{82557933-9B73-4E56-8461-A9D9789F06C2}" type="presOf" srcId="{B94F8BB0-891E-450E-8A9B-71A69F5EF47A}" destId="{AFAF5ED5-689D-43F2-BC1B-B8DF425944BE}" srcOrd="0" destOrd="0" presId="urn:microsoft.com/office/officeart/2018/2/layout/IconVerticalSolidList"/>
    <dgm:cxn modelId="{3DEED539-7D5B-4CED-8077-BE45F6A66188}" srcId="{B94F8BB0-891E-450E-8A9B-71A69F5EF47A}" destId="{B846F747-EEE8-425D-BE4D-DC164D3EFD97}" srcOrd="3" destOrd="0" parTransId="{849E3599-F696-49FE-9BE8-399D00FE9D05}" sibTransId="{B4D22FF7-0F2A-4F33-95C8-77BEF30C1672}"/>
    <dgm:cxn modelId="{12EE6760-895F-44E6-8B06-C9699ACF7429}" type="presOf" srcId="{1CE18F82-F1C9-4B5E-9EB9-3E02233A18AA}" destId="{B2B0A747-ABAB-4ACC-9F2A-9EA56C6AE71F}" srcOrd="0" destOrd="0" presId="urn:microsoft.com/office/officeart/2018/2/layout/IconVerticalSolidList"/>
    <dgm:cxn modelId="{99265277-F797-4257-9EEF-F3ABAC02456B}" type="presOf" srcId="{BE749073-5674-471B-8711-2616628FFC87}" destId="{455C6957-4C2D-4541-9EAF-F623E019B41D}" srcOrd="0" destOrd="0" presId="urn:microsoft.com/office/officeart/2018/2/layout/IconVerticalSolidList"/>
    <dgm:cxn modelId="{5A3DCD78-ED0E-4AC0-94C2-A901FABD830D}" srcId="{B94F8BB0-891E-450E-8A9B-71A69F5EF47A}" destId="{BE749073-5674-471B-8711-2616628FFC87}" srcOrd="0" destOrd="0" parTransId="{E0D3BD30-98FD-4C70-A7CF-F7DC62361A0F}" sibTransId="{C770DF0D-5533-4172-859B-13B85CD695A8}"/>
    <dgm:cxn modelId="{FD0B7280-DA91-45F6-99E6-653CD38E5BE6}" srcId="{B94F8BB0-891E-450E-8A9B-71A69F5EF47A}" destId="{1CE18F82-F1C9-4B5E-9EB9-3E02233A18AA}" srcOrd="2" destOrd="0" parTransId="{62B7FE73-52A1-4171-9787-FFFC42F34682}" sibTransId="{2D33939D-8E87-417F-AC2C-3F0281E1E3EC}"/>
    <dgm:cxn modelId="{2F3D24D8-514C-4663-8566-6EEB25308118}" srcId="{B94F8BB0-891E-450E-8A9B-71A69F5EF47A}" destId="{05F1B7D3-6816-409E-A994-9CB289144364}" srcOrd="1" destOrd="0" parTransId="{D7D49F74-B7D2-47C1-B391-F94B474F3128}" sibTransId="{EFE56BDD-96DE-49A1-AE79-75A203E52D3F}"/>
    <dgm:cxn modelId="{A4F308F2-B05F-4A8A-B408-6ABE4EF02C89}" type="presOf" srcId="{B846F747-EEE8-425D-BE4D-DC164D3EFD97}" destId="{0855CFB9-F1DC-4D68-89E8-E83D4C2DB78A}" srcOrd="0" destOrd="0" presId="urn:microsoft.com/office/officeart/2018/2/layout/IconVerticalSolidList"/>
    <dgm:cxn modelId="{0AFD0D85-C2EB-4364-8695-FFF5F7272C3C}" type="presParOf" srcId="{AFAF5ED5-689D-43F2-BC1B-B8DF425944BE}" destId="{E34850CA-AEAE-4D86-B3BF-2C09CFFAB510}" srcOrd="0" destOrd="0" presId="urn:microsoft.com/office/officeart/2018/2/layout/IconVerticalSolidList"/>
    <dgm:cxn modelId="{AE54B6D5-D5C6-4E24-BA08-2619FD765567}" type="presParOf" srcId="{E34850CA-AEAE-4D86-B3BF-2C09CFFAB510}" destId="{D35BAB69-F799-4251-8F7A-4E82A0B02D4C}" srcOrd="0" destOrd="0" presId="urn:microsoft.com/office/officeart/2018/2/layout/IconVerticalSolidList"/>
    <dgm:cxn modelId="{122D78E1-C013-4805-AA24-333FA14C8794}" type="presParOf" srcId="{E34850CA-AEAE-4D86-B3BF-2C09CFFAB510}" destId="{988650E3-5A39-4C53-A2BA-F6F8A81D2612}" srcOrd="1" destOrd="0" presId="urn:microsoft.com/office/officeart/2018/2/layout/IconVerticalSolidList"/>
    <dgm:cxn modelId="{D83DDCA3-EEB4-48E4-AAD2-246512E34B54}" type="presParOf" srcId="{E34850CA-AEAE-4D86-B3BF-2C09CFFAB510}" destId="{7B10950A-B5CC-42CB-99F6-41F39A7DD4E2}" srcOrd="2" destOrd="0" presId="urn:microsoft.com/office/officeart/2018/2/layout/IconVerticalSolidList"/>
    <dgm:cxn modelId="{E30B037E-EE65-4065-A611-257D84D48FDD}" type="presParOf" srcId="{E34850CA-AEAE-4D86-B3BF-2C09CFFAB510}" destId="{455C6957-4C2D-4541-9EAF-F623E019B41D}" srcOrd="3" destOrd="0" presId="urn:microsoft.com/office/officeart/2018/2/layout/IconVerticalSolidList"/>
    <dgm:cxn modelId="{1BE989DF-E7B0-4E33-AB36-43A4959D9404}" type="presParOf" srcId="{AFAF5ED5-689D-43F2-BC1B-B8DF425944BE}" destId="{6A7301E1-B689-4DFF-B261-10C81085C03F}" srcOrd="1" destOrd="0" presId="urn:microsoft.com/office/officeart/2018/2/layout/IconVerticalSolidList"/>
    <dgm:cxn modelId="{89F95C36-CAB4-4552-9D5E-A17480607C10}" type="presParOf" srcId="{AFAF5ED5-689D-43F2-BC1B-B8DF425944BE}" destId="{EA8F88E9-ACF6-422C-9789-160648F55EF6}" srcOrd="2" destOrd="0" presId="urn:microsoft.com/office/officeart/2018/2/layout/IconVerticalSolidList"/>
    <dgm:cxn modelId="{CC9DF99A-15F0-4746-BED7-2B11878A69D0}" type="presParOf" srcId="{EA8F88E9-ACF6-422C-9789-160648F55EF6}" destId="{C7EE8A9F-21E8-41F8-829D-E523F9CA2185}" srcOrd="0" destOrd="0" presId="urn:microsoft.com/office/officeart/2018/2/layout/IconVerticalSolidList"/>
    <dgm:cxn modelId="{1B1479F0-4D9A-4D24-A403-5BE292180CD5}" type="presParOf" srcId="{EA8F88E9-ACF6-422C-9789-160648F55EF6}" destId="{9C2B695A-960C-44B1-8B13-4B083F4283F8}" srcOrd="1" destOrd="0" presId="urn:microsoft.com/office/officeart/2018/2/layout/IconVerticalSolidList"/>
    <dgm:cxn modelId="{D01395F0-20F1-4E7D-8B38-9509B3625CC9}" type="presParOf" srcId="{EA8F88E9-ACF6-422C-9789-160648F55EF6}" destId="{363EDB15-04D1-4D70-939A-D43D58969640}" srcOrd="2" destOrd="0" presId="urn:microsoft.com/office/officeart/2018/2/layout/IconVerticalSolidList"/>
    <dgm:cxn modelId="{E24CCA27-1713-4E7E-BA09-809D56FEB824}" type="presParOf" srcId="{EA8F88E9-ACF6-422C-9789-160648F55EF6}" destId="{2DD2B5E4-BBDF-4401-8A80-A0F84AF6F86F}" srcOrd="3" destOrd="0" presId="urn:microsoft.com/office/officeart/2018/2/layout/IconVerticalSolidList"/>
    <dgm:cxn modelId="{DE4B2C38-EA92-4F11-88D0-AF72708921C4}" type="presParOf" srcId="{AFAF5ED5-689D-43F2-BC1B-B8DF425944BE}" destId="{B748E68D-36A9-42EC-A31E-AFC5CA0C8CCA}" srcOrd="3" destOrd="0" presId="urn:microsoft.com/office/officeart/2018/2/layout/IconVerticalSolidList"/>
    <dgm:cxn modelId="{939A5FE4-CB7B-4F07-B276-7FF57CAD331D}" type="presParOf" srcId="{AFAF5ED5-689D-43F2-BC1B-B8DF425944BE}" destId="{E4B01245-F632-439D-ABAE-335B4FA2F1E9}" srcOrd="4" destOrd="0" presId="urn:microsoft.com/office/officeart/2018/2/layout/IconVerticalSolidList"/>
    <dgm:cxn modelId="{3F36999D-F453-4325-B8B7-17AF9D1EC401}" type="presParOf" srcId="{E4B01245-F632-439D-ABAE-335B4FA2F1E9}" destId="{CEE5EFE2-A1DA-4113-9B23-6ED55C230406}" srcOrd="0" destOrd="0" presId="urn:microsoft.com/office/officeart/2018/2/layout/IconVerticalSolidList"/>
    <dgm:cxn modelId="{38886873-033D-41A0-8DE5-6F5EE11A4E22}" type="presParOf" srcId="{E4B01245-F632-439D-ABAE-335B4FA2F1E9}" destId="{27C66CC7-67CA-4975-BF43-24DEFA077A50}" srcOrd="1" destOrd="0" presId="urn:microsoft.com/office/officeart/2018/2/layout/IconVerticalSolidList"/>
    <dgm:cxn modelId="{C1E892CA-FCE8-4B6E-86A3-300F4CB6A553}" type="presParOf" srcId="{E4B01245-F632-439D-ABAE-335B4FA2F1E9}" destId="{D6F5D162-AAB6-41B6-951F-E2CE95EB2C4B}" srcOrd="2" destOrd="0" presId="urn:microsoft.com/office/officeart/2018/2/layout/IconVerticalSolidList"/>
    <dgm:cxn modelId="{7AEB9BC7-1BB0-4D97-A11B-13E11D687CEA}" type="presParOf" srcId="{E4B01245-F632-439D-ABAE-335B4FA2F1E9}" destId="{B2B0A747-ABAB-4ACC-9F2A-9EA56C6AE71F}" srcOrd="3" destOrd="0" presId="urn:microsoft.com/office/officeart/2018/2/layout/IconVerticalSolidList"/>
    <dgm:cxn modelId="{BE6C589B-E9C0-47C5-AE2C-8FC610503FA3}" type="presParOf" srcId="{AFAF5ED5-689D-43F2-BC1B-B8DF425944BE}" destId="{A10E4EF1-AAA6-4516-8BD1-15588FC789C5}" srcOrd="5" destOrd="0" presId="urn:microsoft.com/office/officeart/2018/2/layout/IconVerticalSolidList"/>
    <dgm:cxn modelId="{2CC3CE71-7C02-4137-ACE2-5646B0B9D72A}" type="presParOf" srcId="{AFAF5ED5-689D-43F2-BC1B-B8DF425944BE}" destId="{F4294BC2-8471-482F-9337-8C8840C2E115}" srcOrd="6" destOrd="0" presId="urn:microsoft.com/office/officeart/2018/2/layout/IconVerticalSolidList"/>
    <dgm:cxn modelId="{44C68240-FAE9-4115-8998-DEB15B697C5D}" type="presParOf" srcId="{F4294BC2-8471-482F-9337-8C8840C2E115}" destId="{D92D5A26-7D9C-4EDF-B03B-E9E1A05AA8D9}" srcOrd="0" destOrd="0" presId="urn:microsoft.com/office/officeart/2018/2/layout/IconVerticalSolidList"/>
    <dgm:cxn modelId="{C44A2367-FD8A-4EBE-A0C1-251978314125}" type="presParOf" srcId="{F4294BC2-8471-482F-9337-8C8840C2E115}" destId="{B903CFF1-2425-407F-ABE8-C3B8AED5854C}" srcOrd="1" destOrd="0" presId="urn:microsoft.com/office/officeart/2018/2/layout/IconVerticalSolidList"/>
    <dgm:cxn modelId="{526620EE-CFFE-4BA3-9BFE-A12683839C85}" type="presParOf" srcId="{F4294BC2-8471-482F-9337-8C8840C2E115}" destId="{C1D8AB84-034C-48DF-AA1A-60B44C1B1624}" srcOrd="2" destOrd="0" presId="urn:microsoft.com/office/officeart/2018/2/layout/IconVerticalSolidList"/>
    <dgm:cxn modelId="{13315CFC-0579-4ACE-9B43-0A26D3368168}" type="presParOf" srcId="{F4294BC2-8471-482F-9337-8C8840C2E115}" destId="{0855CFB9-F1DC-4D68-89E8-E83D4C2DB78A}" srcOrd="3" destOrd="0" presId="urn:microsoft.com/office/officeart/2018/2/layout/IconVerticalSolidList"/>
    <dgm:cxn modelId="{AF576C40-12E9-455A-85DE-E59E92EBC46C}" type="presParOf" srcId="{AFAF5ED5-689D-43F2-BC1B-B8DF425944BE}" destId="{16125CAC-85C1-40C1-A245-800B13102CE9}" srcOrd="7" destOrd="0" presId="urn:microsoft.com/office/officeart/2018/2/layout/IconVerticalSolidList"/>
    <dgm:cxn modelId="{78065372-6F07-4A00-A5B2-6A7851BBCF61}" type="presParOf" srcId="{AFAF5ED5-689D-43F2-BC1B-B8DF425944BE}" destId="{946D54C3-0CA1-46A7-8CC0-401EA57EEC7E}" srcOrd="8" destOrd="0" presId="urn:microsoft.com/office/officeart/2018/2/layout/IconVerticalSolidList"/>
    <dgm:cxn modelId="{322DE9BF-9A3F-41E7-B51F-28ECCEA84E64}" type="presParOf" srcId="{946D54C3-0CA1-46A7-8CC0-401EA57EEC7E}" destId="{36979D9F-09DF-4316-A924-20B6A65F8E14}" srcOrd="0" destOrd="0" presId="urn:microsoft.com/office/officeart/2018/2/layout/IconVerticalSolidList"/>
    <dgm:cxn modelId="{792D3C21-9989-4E6B-A4DA-17AA8FEDBF4F}" type="presParOf" srcId="{946D54C3-0CA1-46A7-8CC0-401EA57EEC7E}" destId="{015F96DF-9539-42D3-AA52-1A70500B94A4}" srcOrd="1" destOrd="0" presId="urn:microsoft.com/office/officeart/2018/2/layout/IconVerticalSolidList"/>
    <dgm:cxn modelId="{094DDD0E-D80F-4A1D-A8D2-A384D46B279A}" type="presParOf" srcId="{946D54C3-0CA1-46A7-8CC0-401EA57EEC7E}" destId="{AD9152F4-CC64-4563-877E-1D900A8E968A}" srcOrd="2" destOrd="0" presId="urn:microsoft.com/office/officeart/2018/2/layout/IconVerticalSolidList"/>
    <dgm:cxn modelId="{6FAFB0AD-7320-435E-8CE7-B1B8D1052C9F}" type="presParOf" srcId="{946D54C3-0CA1-46A7-8CC0-401EA57EEC7E}" destId="{796B9CA1-7D84-4C05-9EA2-925A334740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CCEFD-2722-4D80-B54E-C5EBE460E941}">
      <dsp:nvSpPr>
        <dsp:cNvPr id="0" name=""/>
        <dsp:cNvSpPr/>
      </dsp:nvSpPr>
      <dsp:spPr>
        <a:xfrm>
          <a:off x="0" y="517"/>
          <a:ext cx="50982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5A596-F32F-420D-B744-A38A383A972F}">
      <dsp:nvSpPr>
        <dsp:cNvPr id="0" name=""/>
        <dsp:cNvSpPr/>
      </dsp:nvSpPr>
      <dsp:spPr>
        <a:xfrm>
          <a:off x="0" y="517"/>
          <a:ext cx="5098256" cy="605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Motivate the topic </a:t>
          </a:r>
        </a:p>
      </dsp:txBody>
      <dsp:txXfrm>
        <a:off x="0" y="517"/>
        <a:ext cx="5098256" cy="605199"/>
      </dsp:txXfrm>
    </dsp:sp>
    <dsp:sp modelId="{10AD070D-B89F-4323-8073-64EBF7FEB48D}">
      <dsp:nvSpPr>
        <dsp:cNvPr id="0" name=""/>
        <dsp:cNvSpPr/>
      </dsp:nvSpPr>
      <dsp:spPr>
        <a:xfrm>
          <a:off x="0" y="605717"/>
          <a:ext cx="5098256" cy="0"/>
        </a:xfrm>
        <a:prstGeom prst="line">
          <a:avLst/>
        </a:prstGeom>
        <a:solidFill>
          <a:schemeClr val="accent2">
            <a:hueOff val="199267"/>
            <a:satOff val="123"/>
            <a:lumOff val="1601"/>
            <a:alphaOff val="0"/>
          </a:schemeClr>
        </a:solidFill>
        <a:ln w="15875" cap="flat" cmpd="sng" algn="ctr">
          <a:solidFill>
            <a:schemeClr val="accent2">
              <a:hueOff val="199267"/>
              <a:satOff val="123"/>
              <a:lumOff val="16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2916C-2A8A-4792-A7D5-EBA2E97EF0F9}">
      <dsp:nvSpPr>
        <dsp:cNvPr id="0" name=""/>
        <dsp:cNvSpPr/>
      </dsp:nvSpPr>
      <dsp:spPr>
        <a:xfrm>
          <a:off x="0" y="605717"/>
          <a:ext cx="5098256" cy="605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Introduction</a:t>
          </a:r>
          <a:endParaRPr lang="en-US" sz="2800" kern="1200"/>
        </a:p>
      </dsp:txBody>
      <dsp:txXfrm>
        <a:off x="0" y="605717"/>
        <a:ext cx="5098256" cy="605199"/>
      </dsp:txXfrm>
    </dsp:sp>
    <dsp:sp modelId="{7F0281AC-E023-41DA-8420-E1E5F022A269}">
      <dsp:nvSpPr>
        <dsp:cNvPr id="0" name=""/>
        <dsp:cNvSpPr/>
      </dsp:nvSpPr>
      <dsp:spPr>
        <a:xfrm>
          <a:off x="0" y="1210917"/>
          <a:ext cx="5098256" cy="0"/>
        </a:xfrm>
        <a:prstGeom prst="line">
          <a:avLst/>
        </a:prstGeom>
        <a:solidFill>
          <a:schemeClr val="accent2">
            <a:hueOff val="398533"/>
            <a:satOff val="245"/>
            <a:lumOff val="3203"/>
            <a:alphaOff val="0"/>
          </a:schemeClr>
        </a:solidFill>
        <a:ln w="15875" cap="flat" cmpd="sng" algn="ctr">
          <a:solidFill>
            <a:schemeClr val="accent2">
              <a:hueOff val="398533"/>
              <a:satOff val="245"/>
              <a:lumOff val="32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F2000A-56B2-43DC-8416-E12ACCE18AC7}">
      <dsp:nvSpPr>
        <dsp:cNvPr id="0" name=""/>
        <dsp:cNvSpPr/>
      </dsp:nvSpPr>
      <dsp:spPr>
        <a:xfrm>
          <a:off x="0" y="1210917"/>
          <a:ext cx="5098256" cy="605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Background information </a:t>
          </a:r>
        </a:p>
      </dsp:txBody>
      <dsp:txXfrm>
        <a:off x="0" y="1210917"/>
        <a:ext cx="5098256" cy="605199"/>
      </dsp:txXfrm>
    </dsp:sp>
    <dsp:sp modelId="{B17A7ECF-1DC0-438A-B6F9-37EC8C430521}">
      <dsp:nvSpPr>
        <dsp:cNvPr id="0" name=""/>
        <dsp:cNvSpPr/>
      </dsp:nvSpPr>
      <dsp:spPr>
        <a:xfrm>
          <a:off x="0" y="1816117"/>
          <a:ext cx="5098256" cy="0"/>
        </a:xfrm>
        <a:prstGeom prst="line">
          <a:avLst/>
        </a:prstGeom>
        <a:solidFill>
          <a:schemeClr val="accent2">
            <a:hueOff val="597799"/>
            <a:satOff val="368"/>
            <a:lumOff val="4804"/>
            <a:alphaOff val="0"/>
          </a:schemeClr>
        </a:solidFill>
        <a:ln w="15875" cap="flat" cmpd="sng" algn="ctr">
          <a:solidFill>
            <a:schemeClr val="accent2">
              <a:hueOff val="597799"/>
              <a:satOff val="368"/>
              <a:lumOff val="4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A51C3-7C26-4CBD-A030-C2699633D566}">
      <dsp:nvSpPr>
        <dsp:cNvPr id="0" name=""/>
        <dsp:cNvSpPr/>
      </dsp:nvSpPr>
      <dsp:spPr>
        <a:xfrm>
          <a:off x="0" y="1816117"/>
          <a:ext cx="5098256" cy="605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Our function and Implementation</a:t>
          </a:r>
        </a:p>
      </dsp:txBody>
      <dsp:txXfrm>
        <a:off x="0" y="1816117"/>
        <a:ext cx="5098256" cy="605199"/>
      </dsp:txXfrm>
    </dsp:sp>
    <dsp:sp modelId="{81FCCF40-415C-4A2C-AFB2-F9C259317E05}">
      <dsp:nvSpPr>
        <dsp:cNvPr id="0" name=""/>
        <dsp:cNvSpPr/>
      </dsp:nvSpPr>
      <dsp:spPr>
        <a:xfrm>
          <a:off x="0" y="2421316"/>
          <a:ext cx="5098256" cy="0"/>
        </a:xfrm>
        <a:prstGeom prst="line">
          <a:avLst/>
        </a:prstGeom>
        <a:solidFill>
          <a:schemeClr val="accent2">
            <a:hueOff val="797066"/>
            <a:satOff val="490"/>
            <a:lumOff val="6405"/>
            <a:alphaOff val="0"/>
          </a:schemeClr>
        </a:solidFill>
        <a:ln w="15875" cap="flat" cmpd="sng" algn="ctr">
          <a:solidFill>
            <a:schemeClr val="accent2">
              <a:hueOff val="797066"/>
              <a:satOff val="490"/>
              <a:lumOff val="64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CCCC8-E560-4A33-A1EA-0125D221263A}">
      <dsp:nvSpPr>
        <dsp:cNvPr id="0" name=""/>
        <dsp:cNvSpPr/>
      </dsp:nvSpPr>
      <dsp:spPr>
        <a:xfrm>
          <a:off x="0" y="2421316"/>
          <a:ext cx="5098256" cy="605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Security definition + analysis</a:t>
          </a:r>
        </a:p>
      </dsp:txBody>
      <dsp:txXfrm>
        <a:off x="0" y="2421316"/>
        <a:ext cx="5098256" cy="605199"/>
      </dsp:txXfrm>
    </dsp:sp>
    <dsp:sp modelId="{5AFB28C9-4763-491C-9341-C33AAB1C00D5}">
      <dsp:nvSpPr>
        <dsp:cNvPr id="0" name=""/>
        <dsp:cNvSpPr/>
      </dsp:nvSpPr>
      <dsp:spPr>
        <a:xfrm>
          <a:off x="0" y="3026516"/>
          <a:ext cx="5098256" cy="0"/>
        </a:xfrm>
        <a:prstGeom prst="line">
          <a:avLst/>
        </a:prstGeom>
        <a:solidFill>
          <a:schemeClr val="accent2">
            <a:hueOff val="996332"/>
            <a:satOff val="613"/>
            <a:lumOff val="8007"/>
            <a:alphaOff val="0"/>
          </a:schemeClr>
        </a:solidFill>
        <a:ln w="15875" cap="flat" cmpd="sng" algn="ctr">
          <a:solidFill>
            <a:schemeClr val="accent2">
              <a:hueOff val="996332"/>
              <a:satOff val="613"/>
              <a:lumOff val="80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9443B-86E6-4950-80E1-E2E663B4C23A}">
      <dsp:nvSpPr>
        <dsp:cNvPr id="0" name=""/>
        <dsp:cNvSpPr/>
      </dsp:nvSpPr>
      <dsp:spPr>
        <a:xfrm>
          <a:off x="0" y="3026516"/>
          <a:ext cx="5098256" cy="605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Demo</a:t>
          </a:r>
        </a:p>
      </dsp:txBody>
      <dsp:txXfrm>
        <a:off x="0" y="3026516"/>
        <a:ext cx="5098256" cy="605199"/>
      </dsp:txXfrm>
    </dsp:sp>
    <dsp:sp modelId="{336DB7AC-FC3C-4DDE-9733-36A1E2E2FF46}">
      <dsp:nvSpPr>
        <dsp:cNvPr id="0" name=""/>
        <dsp:cNvSpPr/>
      </dsp:nvSpPr>
      <dsp:spPr>
        <a:xfrm>
          <a:off x="0" y="3631716"/>
          <a:ext cx="5098256" cy="0"/>
        </a:xfrm>
        <a:prstGeom prst="line">
          <a:avLst/>
        </a:prstGeom>
        <a:solidFill>
          <a:schemeClr val="accent2">
            <a:hueOff val="1195599"/>
            <a:satOff val="735"/>
            <a:lumOff val="9608"/>
            <a:alphaOff val="0"/>
          </a:schemeClr>
        </a:solidFill>
        <a:ln w="15875" cap="flat" cmpd="sng" algn="ctr">
          <a:solidFill>
            <a:schemeClr val="accent2">
              <a:hueOff val="1195599"/>
              <a:satOff val="735"/>
              <a:lumOff val="9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75943-0055-4A3B-B1DD-91EA1BC9793E}">
      <dsp:nvSpPr>
        <dsp:cNvPr id="0" name=""/>
        <dsp:cNvSpPr/>
      </dsp:nvSpPr>
      <dsp:spPr>
        <a:xfrm>
          <a:off x="0" y="3631716"/>
          <a:ext cx="5098256" cy="605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Conclusion</a:t>
          </a:r>
        </a:p>
      </dsp:txBody>
      <dsp:txXfrm>
        <a:off x="0" y="3631716"/>
        <a:ext cx="5098256" cy="605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1DC0E-7498-4F42-BB57-F4D41A43EB4F}">
      <dsp:nvSpPr>
        <dsp:cNvPr id="0" name=""/>
        <dsp:cNvSpPr/>
      </dsp:nvSpPr>
      <dsp:spPr>
        <a:xfrm>
          <a:off x="0" y="368"/>
          <a:ext cx="7543800" cy="8619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0B283-3FD6-4D28-A113-1499D12D1ED8}">
      <dsp:nvSpPr>
        <dsp:cNvPr id="0" name=""/>
        <dsp:cNvSpPr/>
      </dsp:nvSpPr>
      <dsp:spPr>
        <a:xfrm>
          <a:off x="260736" y="194304"/>
          <a:ext cx="474065" cy="4740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7F7976-A9AF-4DDA-B345-7F626D03FA24}">
      <dsp:nvSpPr>
        <dsp:cNvPr id="0" name=""/>
        <dsp:cNvSpPr/>
      </dsp:nvSpPr>
      <dsp:spPr>
        <a:xfrm>
          <a:off x="995538" y="368"/>
          <a:ext cx="6548261" cy="861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222" tIns="91222" rIns="91222" bIns="9122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Why do we want a private scheduler?</a:t>
          </a:r>
        </a:p>
      </dsp:txBody>
      <dsp:txXfrm>
        <a:off x="995538" y="368"/>
        <a:ext cx="6548261" cy="861938"/>
      </dsp:txXfrm>
    </dsp:sp>
    <dsp:sp modelId="{8FE8F22A-7C22-47DE-9D88-E41C7B3E3B60}">
      <dsp:nvSpPr>
        <dsp:cNvPr id="0" name=""/>
        <dsp:cNvSpPr/>
      </dsp:nvSpPr>
      <dsp:spPr>
        <a:xfrm>
          <a:off x="0" y="1077790"/>
          <a:ext cx="7543800" cy="8619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A90D50-2C8E-4F8B-A018-8E7C03665860}">
      <dsp:nvSpPr>
        <dsp:cNvPr id="0" name=""/>
        <dsp:cNvSpPr/>
      </dsp:nvSpPr>
      <dsp:spPr>
        <a:xfrm>
          <a:off x="260736" y="1271727"/>
          <a:ext cx="474065" cy="4740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3E33B-8EDD-4C5F-AAF5-74C030DD8BE6}">
      <dsp:nvSpPr>
        <dsp:cNvPr id="0" name=""/>
        <dsp:cNvSpPr/>
      </dsp:nvSpPr>
      <dsp:spPr>
        <a:xfrm>
          <a:off x="995538" y="1077790"/>
          <a:ext cx="6548261" cy="861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222" tIns="91222" rIns="91222" bIns="9122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Need to schedule a meeting -&gt; Send someone calendar</a:t>
          </a:r>
        </a:p>
      </dsp:txBody>
      <dsp:txXfrm>
        <a:off x="995538" y="1077790"/>
        <a:ext cx="6548261" cy="861938"/>
      </dsp:txXfrm>
    </dsp:sp>
    <dsp:sp modelId="{FB1F64BB-0AFC-4507-869B-66966A446A8E}">
      <dsp:nvSpPr>
        <dsp:cNvPr id="0" name=""/>
        <dsp:cNvSpPr/>
      </dsp:nvSpPr>
      <dsp:spPr>
        <a:xfrm>
          <a:off x="0" y="2155213"/>
          <a:ext cx="7543800" cy="8619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C2163-206A-487D-893B-DBF567598877}">
      <dsp:nvSpPr>
        <dsp:cNvPr id="0" name=""/>
        <dsp:cNvSpPr/>
      </dsp:nvSpPr>
      <dsp:spPr>
        <a:xfrm>
          <a:off x="260736" y="2349149"/>
          <a:ext cx="474065" cy="4740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18FB9-8FE5-4967-914A-B2B347CD2AE8}">
      <dsp:nvSpPr>
        <dsp:cNvPr id="0" name=""/>
        <dsp:cNvSpPr/>
      </dsp:nvSpPr>
      <dsp:spPr>
        <a:xfrm>
          <a:off x="995538" y="2155213"/>
          <a:ext cx="3394710" cy="861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222" tIns="91222" rIns="91222" bIns="9122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Apps</a:t>
          </a:r>
          <a:endParaRPr lang="en-US" sz="2200" kern="1200"/>
        </a:p>
      </dsp:txBody>
      <dsp:txXfrm>
        <a:off x="995538" y="2155213"/>
        <a:ext cx="3394710" cy="861938"/>
      </dsp:txXfrm>
    </dsp:sp>
    <dsp:sp modelId="{1C1069A4-1C87-4762-ABBC-B77F5841E4BF}">
      <dsp:nvSpPr>
        <dsp:cNvPr id="0" name=""/>
        <dsp:cNvSpPr/>
      </dsp:nvSpPr>
      <dsp:spPr>
        <a:xfrm>
          <a:off x="4390248" y="2155213"/>
          <a:ext cx="3153551" cy="861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222" tIns="91222" rIns="91222" bIns="9122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Calandly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Doodle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When2Meet</a:t>
          </a:r>
        </a:p>
      </dsp:txBody>
      <dsp:txXfrm>
        <a:off x="4390248" y="2155213"/>
        <a:ext cx="3153551" cy="8619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7173-BC10-4BF5-8B37-F713B5B9929A}">
      <dsp:nvSpPr>
        <dsp:cNvPr id="0" name=""/>
        <dsp:cNvSpPr/>
      </dsp:nvSpPr>
      <dsp:spPr>
        <a:xfrm>
          <a:off x="0" y="143396"/>
          <a:ext cx="5098256" cy="1319759"/>
        </a:xfrm>
        <a:prstGeom prst="roundRect">
          <a:avLst/>
        </a:prstGeom>
        <a:gradFill rotWithShape="1">
          <a:gsLst>
            <a:gs pos="0">
              <a:schemeClr val="accent5">
                <a:tint val="65000"/>
                <a:shade val="92000"/>
                <a:satMod val="130000"/>
              </a:schemeClr>
            </a:gs>
            <a:gs pos="45000">
              <a:schemeClr val="accent5">
                <a:tint val="60000"/>
                <a:shade val="99000"/>
                <a:satMod val="120000"/>
              </a:schemeClr>
            </a:gs>
            <a:gs pos="100000">
              <a:schemeClr val="accent5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Goal: Find a meeting time, where each party does not have to reveal their schedule.</a:t>
          </a:r>
        </a:p>
      </dsp:txBody>
      <dsp:txXfrm>
        <a:off x="64425" y="207821"/>
        <a:ext cx="4969406" cy="1190909"/>
      </dsp:txXfrm>
    </dsp:sp>
    <dsp:sp modelId="{84ADA22E-AB33-433C-9686-DFEF5F6634C4}">
      <dsp:nvSpPr>
        <dsp:cNvPr id="0" name=""/>
        <dsp:cNvSpPr/>
      </dsp:nvSpPr>
      <dsp:spPr>
        <a:xfrm>
          <a:off x="0" y="1532276"/>
          <a:ext cx="5098256" cy="1319759"/>
        </a:xfrm>
        <a:prstGeom prst="roundRect">
          <a:avLst/>
        </a:prstGeom>
        <a:gradFill rotWithShape="1">
          <a:gsLst>
            <a:gs pos="0">
              <a:schemeClr val="accent3">
                <a:tint val="65000"/>
                <a:shade val="92000"/>
                <a:satMod val="130000"/>
              </a:schemeClr>
            </a:gs>
            <a:gs pos="45000">
              <a:schemeClr val="accent3">
                <a:tint val="60000"/>
                <a:shade val="99000"/>
                <a:satMod val="120000"/>
              </a:schemeClr>
            </a:gs>
            <a:gs pos="100000">
              <a:schemeClr val="accent3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function will output</a:t>
          </a:r>
        </a:p>
      </dsp:txBody>
      <dsp:txXfrm>
        <a:off x="64425" y="1596701"/>
        <a:ext cx="4969406" cy="1190909"/>
      </dsp:txXfrm>
    </dsp:sp>
    <dsp:sp modelId="{18A46D68-CC3E-4BAF-AAF7-857397950808}">
      <dsp:nvSpPr>
        <dsp:cNvPr id="0" name=""/>
        <dsp:cNvSpPr/>
      </dsp:nvSpPr>
      <dsp:spPr>
        <a:xfrm>
          <a:off x="0" y="2852036"/>
          <a:ext cx="5098256" cy="124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900" kern="1200" dirty="0"/>
            <a:t>Optimal meeting time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900" kern="1200" dirty="0"/>
            <a:t>Amount of people able to attend the meeting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900" kern="1200" dirty="0"/>
            <a:t>Whether or not each client acted honestly with inputs.</a:t>
          </a:r>
        </a:p>
      </dsp:txBody>
      <dsp:txXfrm>
        <a:off x="0" y="2852036"/>
        <a:ext cx="5098256" cy="1242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CA166-71EA-4FD3-89D4-0DD2977C6EE2}">
      <dsp:nvSpPr>
        <dsp:cNvPr id="0" name=""/>
        <dsp:cNvSpPr/>
      </dsp:nvSpPr>
      <dsp:spPr>
        <a:xfrm>
          <a:off x="0" y="408379"/>
          <a:ext cx="5098256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5681" tIns="479044" rIns="395681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secure against n-1 malicious parties.</a:t>
          </a:r>
        </a:p>
      </dsp:txBody>
      <dsp:txXfrm>
        <a:off x="0" y="408379"/>
        <a:ext cx="5098256" cy="1304100"/>
      </dsp:txXfrm>
    </dsp:sp>
    <dsp:sp modelId="{67CA08F3-495D-4BA3-B637-EF147606796A}">
      <dsp:nvSpPr>
        <dsp:cNvPr id="0" name=""/>
        <dsp:cNvSpPr/>
      </dsp:nvSpPr>
      <dsp:spPr>
        <a:xfrm>
          <a:off x="254912" y="68899"/>
          <a:ext cx="3568779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891" tIns="0" rIns="13489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MASCOT protocol</a:t>
          </a:r>
        </a:p>
      </dsp:txBody>
      <dsp:txXfrm>
        <a:off x="288056" y="102043"/>
        <a:ext cx="3502491" cy="612672"/>
      </dsp:txXfrm>
    </dsp:sp>
    <dsp:sp modelId="{0ED23464-CEF9-45D2-A615-BEE69B974F34}">
      <dsp:nvSpPr>
        <dsp:cNvPr id="0" name=""/>
        <dsp:cNvSpPr/>
      </dsp:nvSpPr>
      <dsp:spPr>
        <a:xfrm>
          <a:off x="0" y="2176159"/>
          <a:ext cx="5098256" cy="1992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1195599"/>
              <a:satOff val="735"/>
              <a:lumOff val="9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5681" tIns="479044" rIns="395681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must guarantee privacy of uncorrupted clients schedule.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we guarantee correctness of inputs.</a:t>
          </a:r>
        </a:p>
      </dsp:txBody>
      <dsp:txXfrm>
        <a:off x="0" y="2176159"/>
        <a:ext cx="5098256" cy="1992375"/>
      </dsp:txXfrm>
    </dsp:sp>
    <dsp:sp modelId="{22D34B20-6C6D-4741-98D0-859A14983CD4}">
      <dsp:nvSpPr>
        <dsp:cNvPr id="0" name=""/>
        <dsp:cNvSpPr/>
      </dsp:nvSpPr>
      <dsp:spPr>
        <a:xfrm>
          <a:off x="254912" y="1836679"/>
          <a:ext cx="3568779" cy="678960"/>
        </a:xfrm>
        <a:prstGeom prst="roundRect">
          <a:avLst/>
        </a:prstGeom>
        <a:solidFill>
          <a:schemeClr val="accent2">
            <a:hueOff val="1195599"/>
            <a:satOff val="735"/>
            <a:lumOff val="960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891" tIns="0" rIns="13489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Our protocol </a:t>
          </a:r>
        </a:p>
      </dsp:txBody>
      <dsp:txXfrm>
        <a:off x="288056" y="1869823"/>
        <a:ext cx="3502491" cy="6126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E6A8A5-DD0A-4A05-816D-82E854EAF7D5}">
      <dsp:nvSpPr>
        <dsp:cNvPr id="0" name=""/>
        <dsp:cNvSpPr/>
      </dsp:nvSpPr>
      <dsp:spPr>
        <a:xfrm>
          <a:off x="749317" y="513673"/>
          <a:ext cx="971544" cy="9715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CEAA4-833F-4EC4-8049-ECA7B6A0DACF}">
      <dsp:nvSpPr>
        <dsp:cNvPr id="0" name=""/>
        <dsp:cNvSpPr/>
      </dsp:nvSpPr>
      <dsp:spPr>
        <a:xfrm>
          <a:off x="155595" y="1783846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MPC secures the process but not the output (Lindell)</a:t>
          </a:r>
        </a:p>
      </dsp:txBody>
      <dsp:txXfrm>
        <a:off x="155595" y="1783846"/>
        <a:ext cx="2158987" cy="720000"/>
      </dsp:txXfrm>
    </dsp:sp>
    <dsp:sp modelId="{E7190B04-6DDA-4F7A-840E-C6F3CC4846E6}">
      <dsp:nvSpPr>
        <dsp:cNvPr id="0" name=""/>
        <dsp:cNvSpPr/>
      </dsp:nvSpPr>
      <dsp:spPr>
        <a:xfrm>
          <a:off x="3286127" y="513673"/>
          <a:ext cx="971544" cy="9715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ED264-74A3-4517-AB67-88DC4427294D}">
      <dsp:nvSpPr>
        <dsp:cNvPr id="0" name=""/>
        <dsp:cNvSpPr/>
      </dsp:nvSpPr>
      <dsp:spPr>
        <a:xfrm>
          <a:off x="2692406" y="1783846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 look at what is being leaked by the function</a:t>
          </a:r>
        </a:p>
      </dsp:txBody>
      <dsp:txXfrm>
        <a:off x="2692406" y="1783846"/>
        <a:ext cx="2158987" cy="720000"/>
      </dsp:txXfrm>
    </dsp:sp>
    <dsp:sp modelId="{389619C6-850A-413C-B8C1-B0FDA35DE1DB}">
      <dsp:nvSpPr>
        <dsp:cNvPr id="0" name=""/>
        <dsp:cNvSpPr/>
      </dsp:nvSpPr>
      <dsp:spPr>
        <a:xfrm>
          <a:off x="5822938" y="513673"/>
          <a:ext cx="971544" cy="9715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519F6B-534C-4700-B36A-7D4775E40327}">
      <dsp:nvSpPr>
        <dsp:cNvPr id="0" name=""/>
        <dsp:cNvSpPr/>
      </dsp:nvSpPr>
      <dsp:spPr>
        <a:xfrm>
          <a:off x="5229216" y="1783846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Security of Mascot guarantees security of the process</a:t>
          </a:r>
        </a:p>
      </dsp:txBody>
      <dsp:txXfrm>
        <a:off x="5229216" y="1783846"/>
        <a:ext cx="2158987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0038E-89A2-466F-9C8A-A728AF5A38C3}">
      <dsp:nvSpPr>
        <dsp:cNvPr id="0" name=""/>
        <dsp:cNvSpPr/>
      </dsp:nvSpPr>
      <dsp:spPr>
        <a:xfrm>
          <a:off x="0" y="216296"/>
          <a:ext cx="5098256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5681" tIns="270764" rIns="39568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300" kern="1200" dirty="0"/>
            <a:t>Statistical security against a Malicious active adversary corrupting up to n-1 parties</a:t>
          </a:r>
          <a:endParaRPr lang="en-US" sz="1300" kern="1200" dirty="0"/>
        </a:p>
      </dsp:txBody>
      <dsp:txXfrm>
        <a:off x="0" y="216296"/>
        <a:ext cx="5098256" cy="737100"/>
      </dsp:txXfrm>
    </dsp:sp>
    <dsp:sp modelId="{ABBE40A2-62CC-4FBD-8B6D-3C904453EA77}">
      <dsp:nvSpPr>
        <dsp:cNvPr id="0" name=""/>
        <dsp:cNvSpPr/>
      </dsp:nvSpPr>
      <dsp:spPr>
        <a:xfrm>
          <a:off x="254912" y="24416"/>
          <a:ext cx="356877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891" tIns="0" rIns="13489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Privacy</a:t>
          </a:r>
          <a:endParaRPr lang="en-US" sz="1300" kern="1200"/>
        </a:p>
      </dsp:txBody>
      <dsp:txXfrm>
        <a:off x="273646" y="43150"/>
        <a:ext cx="3531311" cy="346292"/>
      </dsp:txXfrm>
    </dsp:sp>
    <dsp:sp modelId="{DB56AD4D-6736-4711-8EF1-91C3A2D5179A}">
      <dsp:nvSpPr>
        <dsp:cNvPr id="0" name=""/>
        <dsp:cNvSpPr/>
      </dsp:nvSpPr>
      <dsp:spPr>
        <a:xfrm>
          <a:off x="0" y="1215476"/>
          <a:ext cx="5098256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5681" tIns="270764" rIns="39568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300" kern="1200"/>
            <a:t>Shown correct, guarantees clients input binary vector</a:t>
          </a:r>
          <a:endParaRPr lang="en-US" sz="1300" kern="1200"/>
        </a:p>
      </dsp:txBody>
      <dsp:txXfrm>
        <a:off x="0" y="1215476"/>
        <a:ext cx="5098256" cy="552825"/>
      </dsp:txXfrm>
    </dsp:sp>
    <dsp:sp modelId="{D7395481-4365-4277-AF6A-991C78AE7324}">
      <dsp:nvSpPr>
        <dsp:cNvPr id="0" name=""/>
        <dsp:cNvSpPr/>
      </dsp:nvSpPr>
      <dsp:spPr>
        <a:xfrm>
          <a:off x="254912" y="1023596"/>
          <a:ext cx="356877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891" tIns="0" rIns="13489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Correctness</a:t>
          </a:r>
          <a:endParaRPr lang="en-US" sz="1300" kern="1200"/>
        </a:p>
      </dsp:txBody>
      <dsp:txXfrm>
        <a:off x="273646" y="1042330"/>
        <a:ext cx="3531311" cy="346292"/>
      </dsp:txXfrm>
    </dsp:sp>
    <dsp:sp modelId="{5225C431-16FB-4F33-A683-B9C1D73B25DA}">
      <dsp:nvSpPr>
        <dsp:cNvPr id="0" name=""/>
        <dsp:cNvSpPr/>
      </dsp:nvSpPr>
      <dsp:spPr>
        <a:xfrm>
          <a:off x="0" y="2030382"/>
          <a:ext cx="5098256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5681" tIns="270764" rIns="39568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300" kern="1200"/>
            <a:t>No way to base inputs on others</a:t>
          </a:r>
          <a:endParaRPr lang="en-US" sz="1300" kern="1200"/>
        </a:p>
      </dsp:txBody>
      <dsp:txXfrm>
        <a:off x="0" y="2030382"/>
        <a:ext cx="5098256" cy="552825"/>
      </dsp:txXfrm>
    </dsp:sp>
    <dsp:sp modelId="{36690D19-1E67-402D-8ECA-B239EF6BEC14}">
      <dsp:nvSpPr>
        <dsp:cNvPr id="0" name=""/>
        <dsp:cNvSpPr/>
      </dsp:nvSpPr>
      <dsp:spPr>
        <a:xfrm>
          <a:off x="254912" y="1838502"/>
          <a:ext cx="356877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891" tIns="0" rIns="13489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Independence of inputs</a:t>
          </a:r>
          <a:endParaRPr lang="en-US" sz="1300" kern="1200"/>
        </a:p>
      </dsp:txBody>
      <dsp:txXfrm>
        <a:off x="273646" y="1857236"/>
        <a:ext cx="3531311" cy="346292"/>
      </dsp:txXfrm>
    </dsp:sp>
    <dsp:sp modelId="{FCD70806-15CC-436D-87C8-E456C1C5EA55}">
      <dsp:nvSpPr>
        <dsp:cNvPr id="0" name=""/>
        <dsp:cNvSpPr/>
      </dsp:nvSpPr>
      <dsp:spPr>
        <a:xfrm>
          <a:off x="0" y="2845287"/>
          <a:ext cx="5098256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5681" tIns="270764" rIns="39568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300" kern="1200"/>
            <a:t>Not guaranteed</a:t>
          </a:r>
          <a:endParaRPr lang="en-US" sz="1300" kern="1200"/>
        </a:p>
      </dsp:txBody>
      <dsp:txXfrm>
        <a:off x="0" y="2845287"/>
        <a:ext cx="5098256" cy="552825"/>
      </dsp:txXfrm>
    </dsp:sp>
    <dsp:sp modelId="{808D96AA-2C10-4890-8332-09232DADCBBB}">
      <dsp:nvSpPr>
        <dsp:cNvPr id="0" name=""/>
        <dsp:cNvSpPr/>
      </dsp:nvSpPr>
      <dsp:spPr>
        <a:xfrm>
          <a:off x="254912" y="2653407"/>
          <a:ext cx="356877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891" tIns="0" rIns="13489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Guaranteed output delivery </a:t>
          </a:r>
          <a:endParaRPr lang="en-US" sz="1300" kern="1200"/>
        </a:p>
      </dsp:txBody>
      <dsp:txXfrm>
        <a:off x="273646" y="2672141"/>
        <a:ext cx="3531311" cy="346292"/>
      </dsp:txXfrm>
    </dsp:sp>
    <dsp:sp modelId="{E357E19F-004F-42EE-AE29-685C646A71F5}">
      <dsp:nvSpPr>
        <dsp:cNvPr id="0" name=""/>
        <dsp:cNvSpPr/>
      </dsp:nvSpPr>
      <dsp:spPr>
        <a:xfrm>
          <a:off x="0" y="3660192"/>
          <a:ext cx="5098256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5681" tIns="270764" rIns="39568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300" kern="1200"/>
            <a:t>Not guaranteed through distributed decryption</a:t>
          </a:r>
          <a:endParaRPr lang="en-US" sz="1300" kern="1200"/>
        </a:p>
      </dsp:txBody>
      <dsp:txXfrm>
        <a:off x="0" y="3660192"/>
        <a:ext cx="5098256" cy="552825"/>
      </dsp:txXfrm>
    </dsp:sp>
    <dsp:sp modelId="{BA383352-F089-4AC4-8750-1951B8D5AC50}">
      <dsp:nvSpPr>
        <dsp:cNvPr id="0" name=""/>
        <dsp:cNvSpPr/>
      </dsp:nvSpPr>
      <dsp:spPr>
        <a:xfrm>
          <a:off x="254912" y="3468312"/>
          <a:ext cx="356877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891" tIns="0" rIns="13489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Fairness </a:t>
          </a:r>
          <a:endParaRPr lang="en-US" sz="1300" kern="1200"/>
        </a:p>
      </dsp:txBody>
      <dsp:txXfrm>
        <a:off x="273646" y="3487046"/>
        <a:ext cx="3531311" cy="3462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5BAB69-F799-4251-8F7A-4E82A0B02D4C}">
      <dsp:nvSpPr>
        <dsp:cNvPr id="0" name=""/>
        <dsp:cNvSpPr/>
      </dsp:nvSpPr>
      <dsp:spPr>
        <a:xfrm>
          <a:off x="0" y="3310"/>
          <a:ext cx="5098256" cy="7051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8650E3-5A39-4C53-A2BA-F6F8A81D2612}">
      <dsp:nvSpPr>
        <dsp:cNvPr id="0" name=""/>
        <dsp:cNvSpPr/>
      </dsp:nvSpPr>
      <dsp:spPr>
        <a:xfrm>
          <a:off x="213303" y="161965"/>
          <a:ext cx="387824" cy="3878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C6957-4C2D-4541-9EAF-F623E019B41D}">
      <dsp:nvSpPr>
        <dsp:cNvPr id="0" name=""/>
        <dsp:cNvSpPr/>
      </dsp:nvSpPr>
      <dsp:spPr>
        <a:xfrm>
          <a:off x="814431" y="3310"/>
          <a:ext cx="4283824" cy="705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27" tIns="74627" rIns="74627" bIns="746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Explored MPC and MP-SPDZ </a:t>
          </a:r>
        </a:p>
      </dsp:txBody>
      <dsp:txXfrm>
        <a:off x="814431" y="3310"/>
        <a:ext cx="4283824" cy="705135"/>
      </dsp:txXfrm>
    </dsp:sp>
    <dsp:sp modelId="{C7EE8A9F-21E8-41F8-829D-E523F9CA2185}">
      <dsp:nvSpPr>
        <dsp:cNvPr id="0" name=""/>
        <dsp:cNvSpPr/>
      </dsp:nvSpPr>
      <dsp:spPr>
        <a:xfrm>
          <a:off x="0" y="884729"/>
          <a:ext cx="5098256" cy="7051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2B695A-960C-44B1-8B13-4B083F4283F8}">
      <dsp:nvSpPr>
        <dsp:cNvPr id="0" name=""/>
        <dsp:cNvSpPr/>
      </dsp:nvSpPr>
      <dsp:spPr>
        <a:xfrm>
          <a:off x="213303" y="1043385"/>
          <a:ext cx="387824" cy="3878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2B5E4-BBDF-4401-8A80-A0F84AF6F86F}">
      <dsp:nvSpPr>
        <dsp:cNvPr id="0" name=""/>
        <dsp:cNvSpPr/>
      </dsp:nvSpPr>
      <dsp:spPr>
        <a:xfrm>
          <a:off x="814431" y="884729"/>
          <a:ext cx="4283824" cy="705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27" tIns="74627" rIns="74627" bIns="746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Implementation of private scheduling</a:t>
          </a:r>
        </a:p>
      </dsp:txBody>
      <dsp:txXfrm>
        <a:off x="814431" y="884729"/>
        <a:ext cx="4283824" cy="705135"/>
      </dsp:txXfrm>
    </dsp:sp>
    <dsp:sp modelId="{CEE5EFE2-A1DA-4113-9B23-6ED55C230406}">
      <dsp:nvSpPr>
        <dsp:cNvPr id="0" name=""/>
        <dsp:cNvSpPr/>
      </dsp:nvSpPr>
      <dsp:spPr>
        <a:xfrm>
          <a:off x="0" y="1766149"/>
          <a:ext cx="5098256" cy="7051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C66CC7-67CA-4975-BF43-24DEFA077A50}">
      <dsp:nvSpPr>
        <dsp:cNvPr id="0" name=""/>
        <dsp:cNvSpPr/>
      </dsp:nvSpPr>
      <dsp:spPr>
        <a:xfrm>
          <a:off x="213303" y="1924804"/>
          <a:ext cx="387824" cy="3878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0A747-ABAB-4ACC-9F2A-9EA56C6AE71F}">
      <dsp:nvSpPr>
        <dsp:cNvPr id="0" name=""/>
        <dsp:cNvSpPr/>
      </dsp:nvSpPr>
      <dsp:spPr>
        <a:xfrm>
          <a:off x="814431" y="1766149"/>
          <a:ext cx="4283824" cy="705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27" tIns="74627" rIns="74627" bIns="746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Private scheduling demo</a:t>
          </a:r>
        </a:p>
      </dsp:txBody>
      <dsp:txXfrm>
        <a:off x="814431" y="1766149"/>
        <a:ext cx="4283824" cy="705135"/>
      </dsp:txXfrm>
    </dsp:sp>
    <dsp:sp modelId="{D92D5A26-7D9C-4EDF-B03B-E9E1A05AA8D9}">
      <dsp:nvSpPr>
        <dsp:cNvPr id="0" name=""/>
        <dsp:cNvSpPr/>
      </dsp:nvSpPr>
      <dsp:spPr>
        <a:xfrm>
          <a:off x="0" y="2647568"/>
          <a:ext cx="5098256" cy="7051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03CFF1-2425-407F-ABE8-C3B8AED5854C}">
      <dsp:nvSpPr>
        <dsp:cNvPr id="0" name=""/>
        <dsp:cNvSpPr/>
      </dsp:nvSpPr>
      <dsp:spPr>
        <a:xfrm>
          <a:off x="213303" y="2806224"/>
          <a:ext cx="387824" cy="3878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5CFB9-F1DC-4D68-89E8-E83D4C2DB78A}">
      <dsp:nvSpPr>
        <dsp:cNvPr id="0" name=""/>
        <dsp:cNvSpPr/>
      </dsp:nvSpPr>
      <dsp:spPr>
        <a:xfrm>
          <a:off x="814431" y="2647568"/>
          <a:ext cx="4283824" cy="705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27" tIns="74627" rIns="74627" bIns="746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Security analysis</a:t>
          </a:r>
        </a:p>
      </dsp:txBody>
      <dsp:txXfrm>
        <a:off x="814431" y="2647568"/>
        <a:ext cx="4283824" cy="705135"/>
      </dsp:txXfrm>
    </dsp:sp>
    <dsp:sp modelId="{36979D9F-09DF-4316-A924-20B6A65F8E14}">
      <dsp:nvSpPr>
        <dsp:cNvPr id="0" name=""/>
        <dsp:cNvSpPr/>
      </dsp:nvSpPr>
      <dsp:spPr>
        <a:xfrm>
          <a:off x="0" y="3528988"/>
          <a:ext cx="5098256" cy="7051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F96DF-9539-42D3-AA52-1A70500B94A4}">
      <dsp:nvSpPr>
        <dsp:cNvPr id="0" name=""/>
        <dsp:cNvSpPr/>
      </dsp:nvSpPr>
      <dsp:spPr>
        <a:xfrm>
          <a:off x="213303" y="3687643"/>
          <a:ext cx="387824" cy="3878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B9CA1-7D84-4C05-9EA2-925A33474036}">
      <dsp:nvSpPr>
        <dsp:cNvPr id="0" name=""/>
        <dsp:cNvSpPr/>
      </dsp:nvSpPr>
      <dsp:spPr>
        <a:xfrm>
          <a:off x="814431" y="3528988"/>
          <a:ext cx="4283824" cy="705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27" tIns="74627" rIns="74627" bIns="746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Efficiency.</a:t>
          </a:r>
        </a:p>
      </dsp:txBody>
      <dsp:txXfrm>
        <a:off x="814431" y="3528988"/>
        <a:ext cx="4283824" cy="705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192A69C-86BE-40D0-AA88-1DA095C5E84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CA" sz="1100" spc="-1" strike="noStrike">
                <a:highlight>
                  <a:srgbClr val="ffff00"/>
                </a:highlight>
                <a:latin typeface="Arial"/>
              </a:rPr>
              <a:t>Should talk about how max is implemented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7A9AD8-54F7-4664-A5B4-2A9EA9ABBDD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22960" y="214920"/>
            <a:ext cx="7543440" cy="108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822960" y="1384200"/>
            <a:ext cx="7543440" cy="14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822960" y="2960280"/>
            <a:ext cx="7543440" cy="14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89EC5C-5F50-4D6E-921A-DF75DCD7223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22960" y="214920"/>
            <a:ext cx="7543440" cy="108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22960" y="1384200"/>
            <a:ext cx="3681000" cy="14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88280" y="1384200"/>
            <a:ext cx="3681000" cy="14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22960" y="2960280"/>
            <a:ext cx="3681000" cy="14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688280" y="2960280"/>
            <a:ext cx="3681000" cy="14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214565-175F-49C3-B06B-4006B5A7653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22960" y="214920"/>
            <a:ext cx="7543440" cy="108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822960" y="1384200"/>
            <a:ext cx="2428920" cy="14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373560" y="1384200"/>
            <a:ext cx="2428920" cy="14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5924520" y="1384200"/>
            <a:ext cx="2428920" cy="14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822960" y="2960280"/>
            <a:ext cx="2428920" cy="14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373560" y="2960280"/>
            <a:ext cx="2428920" cy="14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5924520" y="2960280"/>
            <a:ext cx="2428920" cy="14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D362C5-F535-4E9D-8247-1FED611E4B4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62D858C-8BEF-46F7-8496-284D44AE306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22960" y="214920"/>
            <a:ext cx="7543440" cy="108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822960" y="1384200"/>
            <a:ext cx="7543440" cy="301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D98FB3E-1A97-4A46-B1DD-4E215B3916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22960" y="214920"/>
            <a:ext cx="7543440" cy="108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822960" y="1384200"/>
            <a:ext cx="7543440" cy="301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D9CA0D3-9BAE-4E39-801E-CFCDFB6E95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22960" y="214920"/>
            <a:ext cx="7543440" cy="108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22960" y="1384200"/>
            <a:ext cx="3681000" cy="301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88280" y="1384200"/>
            <a:ext cx="3681000" cy="301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25D7A56-6345-4002-B253-40F5C807DD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22960" y="214920"/>
            <a:ext cx="7543440" cy="108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943DE35-4E95-41C5-A662-CA0EE6BC51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822960" y="214920"/>
            <a:ext cx="7543440" cy="504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7940FB-6E8D-4D7A-9DFE-84455CA323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22960" y="214920"/>
            <a:ext cx="7543440" cy="108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822960" y="1384200"/>
            <a:ext cx="3681000" cy="14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88280" y="1384200"/>
            <a:ext cx="3681000" cy="301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822960" y="2960280"/>
            <a:ext cx="3681000" cy="14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4BC5F9A-87EC-49C8-AB8D-974E55C3F4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22960" y="214920"/>
            <a:ext cx="7543440" cy="108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822960" y="1384200"/>
            <a:ext cx="7543440" cy="301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1F2B20-CB4A-46D5-B0CF-4F3E3BECA1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22960" y="214920"/>
            <a:ext cx="7543440" cy="108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822960" y="1384200"/>
            <a:ext cx="3681000" cy="301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88280" y="1384200"/>
            <a:ext cx="3681000" cy="14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688280" y="2960280"/>
            <a:ext cx="3681000" cy="14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C1A4316-7827-4154-B3B8-04EF20821B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22960" y="214920"/>
            <a:ext cx="7543440" cy="108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22960" y="1384200"/>
            <a:ext cx="3681000" cy="14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88280" y="1384200"/>
            <a:ext cx="3681000" cy="14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22960" y="2960280"/>
            <a:ext cx="7543440" cy="14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ED05F9C-72A6-4081-A89B-88653348B3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22960" y="214920"/>
            <a:ext cx="7543440" cy="108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822960" y="1384200"/>
            <a:ext cx="7543440" cy="14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822960" y="2960280"/>
            <a:ext cx="7543440" cy="14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7927120-47B1-4A34-AB09-7BE137170B4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22960" y="214920"/>
            <a:ext cx="7543440" cy="108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822960" y="1384200"/>
            <a:ext cx="3681000" cy="14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688280" y="1384200"/>
            <a:ext cx="3681000" cy="14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22960" y="2960280"/>
            <a:ext cx="3681000" cy="14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688280" y="2960280"/>
            <a:ext cx="3681000" cy="14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924F9F2-867D-4604-A8A8-6305EC506B1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22960" y="214920"/>
            <a:ext cx="7543440" cy="108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22960" y="1384200"/>
            <a:ext cx="2428920" cy="14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3373560" y="1384200"/>
            <a:ext cx="2428920" cy="14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5924520" y="1384200"/>
            <a:ext cx="2428920" cy="14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822960" y="2960280"/>
            <a:ext cx="2428920" cy="14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3373560" y="2960280"/>
            <a:ext cx="2428920" cy="14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5924520" y="2960280"/>
            <a:ext cx="2428920" cy="14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9C1064D-B61E-4B5A-87E7-CC4796D65F3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22960" y="214920"/>
            <a:ext cx="7543440" cy="108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822960" y="1384200"/>
            <a:ext cx="7543440" cy="301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65F183-FF0C-4FCA-B7A6-3C68B284FB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22960" y="214920"/>
            <a:ext cx="7543440" cy="108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822960" y="1384200"/>
            <a:ext cx="3681000" cy="301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88280" y="1384200"/>
            <a:ext cx="3681000" cy="301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AD55B9-3FFA-4B40-9088-286C47D3A0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2960" y="214920"/>
            <a:ext cx="7543440" cy="108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BABE77-453E-4685-AB06-22374DF68E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822960" y="214920"/>
            <a:ext cx="7543440" cy="504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510992-FFD5-4ED1-A040-8CA8BA8F315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22960" y="214920"/>
            <a:ext cx="7543440" cy="108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22960" y="1384200"/>
            <a:ext cx="3681000" cy="14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88280" y="1384200"/>
            <a:ext cx="3681000" cy="301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822960" y="2960280"/>
            <a:ext cx="3681000" cy="14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499186-ACE1-497E-B049-007E36F68C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22960" y="214920"/>
            <a:ext cx="7543440" cy="108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22960" y="1384200"/>
            <a:ext cx="3681000" cy="301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88280" y="1384200"/>
            <a:ext cx="3681000" cy="14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688280" y="2960280"/>
            <a:ext cx="3681000" cy="14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3AE1BD-2D52-4272-A4AB-BCB190D404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22960" y="214920"/>
            <a:ext cx="7543440" cy="108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822960" y="1384200"/>
            <a:ext cx="3681000" cy="14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88280" y="1384200"/>
            <a:ext cx="3681000" cy="14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822960" y="2960280"/>
            <a:ext cx="7543440" cy="14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EAACD8-8494-4D89-A3F8-CDCDCA7FF2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1e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4800600"/>
            <a:ext cx="9143640" cy="3427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8" hidden="1"/>
          <p:cNvSpPr/>
          <p:nvPr/>
        </p:nvSpPr>
        <p:spPr>
          <a:xfrm>
            <a:off x="0" y="4750560"/>
            <a:ext cx="9143640" cy="49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Straight Connector 9"/>
          <p:cNvSpPr/>
          <p:nvPr/>
        </p:nvSpPr>
        <p:spPr>
          <a:xfrm>
            <a:off x="894960" y="1303200"/>
            <a:ext cx="747540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ectangle 6"/>
          <p:cNvSpPr/>
          <p:nvPr/>
        </p:nvSpPr>
        <p:spPr>
          <a:xfrm>
            <a:off x="2520" y="4800600"/>
            <a:ext cx="9141120" cy="3427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7"/>
          <p:cNvSpPr/>
          <p:nvPr/>
        </p:nvSpPr>
        <p:spPr>
          <a:xfrm>
            <a:off x="0" y="4750560"/>
            <a:ext cx="9141120" cy="47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22960" y="569160"/>
            <a:ext cx="7543440" cy="2674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en-US" sz="6000" spc="-38" strike="noStrike">
                <a:solidFill>
                  <a:srgbClr val="262626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22960" y="4844880"/>
            <a:ext cx="185400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2"/>
          </p:nvPr>
        </p:nvSpPr>
        <p:spPr>
          <a:xfrm>
            <a:off x="2764800" y="4844880"/>
            <a:ext cx="36169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3"/>
          </p:nvPr>
        </p:nvSpPr>
        <p:spPr>
          <a:xfrm>
            <a:off x="7425360" y="4844880"/>
            <a:ext cx="9835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790" spc="-1" strike="noStrike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8937B5B-0EB7-4C49-AC95-E0A836E85C36}" type="slidenum">
              <a:rPr b="0" lang="en" sz="79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790" spc="-1" strike="noStrike">
              <a:latin typeface="Times New Roman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905400" y="3257280"/>
            <a:ext cx="740664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5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05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5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05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5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05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1e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/>
          <p:nvPr/>
        </p:nvSpPr>
        <p:spPr>
          <a:xfrm>
            <a:off x="0" y="4800600"/>
            <a:ext cx="9143640" cy="3427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Rectangle 8"/>
          <p:cNvSpPr/>
          <p:nvPr/>
        </p:nvSpPr>
        <p:spPr>
          <a:xfrm>
            <a:off x="0" y="4750560"/>
            <a:ext cx="9143640" cy="49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Straight Connector 9"/>
          <p:cNvSpPr/>
          <p:nvPr/>
        </p:nvSpPr>
        <p:spPr>
          <a:xfrm>
            <a:off x="894960" y="1303200"/>
            <a:ext cx="747540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22960" y="214920"/>
            <a:ext cx="7543440" cy="1087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3600" spc="-38" strike="noStrike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22960" y="1384200"/>
            <a:ext cx="7543440" cy="30171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68760" indent="-68760"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Clr>
                <a:srgbClr val="9dbfbe"/>
              </a:buClr>
              <a:buFont typeface="Calibri"/>
              <a:buChar char=" "/>
            </a:pPr>
            <a:r>
              <a:rPr b="0" lang="en-US" sz="1500" spc="-1" strike="noStrike">
                <a:solidFill>
                  <a:srgbClr val="404040"/>
                </a:solidFill>
                <a:latin typeface="Calibri"/>
              </a:rPr>
              <a:t>Click to edit Master text styles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 lvl="1" marL="288000" indent="-13716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9dbfbe"/>
              </a:buClr>
              <a:buFont typeface="Calibri"/>
              <a:buChar char="◦"/>
            </a:pPr>
            <a:r>
              <a:rPr b="0" lang="en-US" sz="1350" spc="-1" strike="noStrike">
                <a:solidFill>
                  <a:srgbClr val="404040"/>
                </a:solidFill>
                <a:latin typeface="Calibri"/>
              </a:rPr>
              <a:t>Second level</a:t>
            </a:r>
            <a:endParaRPr b="0" lang="en-US" sz="1350" spc="-1" strike="noStrike">
              <a:solidFill>
                <a:srgbClr val="404040"/>
              </a:solidFill>
              <a:latin typeface="Calibri"/>
            </a:endParaRPr>
          </a:p>
          <a:p>
            <a:pPr lvl="2" marL="425160" indent="-13716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9dbfbe"/>
              </a:buClr>
              <a:buFont typeface="Calibri"/>
              <a:buChar char="◦"/>
            </a:pPr>
            <a:r>
              <a:rPr b="0" lang="en-US" sz="1050" spc="-1" strike="noStrike">
                <a:solidFill>
                  <a:srgbClr val="404040"/>
                </a:solidFill>
                <a:latin typeface="Calibri"/>
              </a:rPr>
              <a:t>Third level</a:t>
            </a:r>
            <a:endParaRPr b="0" lang="en-US" sz="1050" spc="-1" strike="noStrike">
              <a:solidFill>
                <a:srgbClr val="404040"/>
              </a:solidFill>
              <a:latin typeface="Calibri"/>
            </a:endParaRPr>
          </a:p>
          <a:p>
            <a:pPr lvl="3" marL="562320" indent="-13716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9dbfbe"/>
              </a:buClr>
              <a:buFont typeface="Calibri"/>
              <a:buChar char="◦"/>
            </a:pPr>
            <a:r>
              <a:rPr b="0" lang="en-US" sz="1050" spc="-1" strike="noStrike">
                <a:solidFill>
                  <a:srgbClr val="404040"/>
                </a:solidFill>
                <a:latin typeface="Calibri"/>
              </a:rPr>
              <a:t>Fourth level</a:t>
            </a:r>
            <a:endParaRPr b="0" lang="en-US" sz="1050" spc="-1" strike="noStrike">
              <a:solidFill>
                <a:srgbClr val="404040"/>
              </a:solidFill>
              <a:latin typeface="Calibri"/>
            </a:endParaRPr>
          </a:p>
          <a:p>
            <a:pPr lvl="4" marL="699480" indent="-13716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9dbfbe"/>
              </a:buClr>
              <a:buFont typeface="Calibri"/>
              <a:buChar char="◦"/>
            </a:pPr>
            <a:r>
              <a:rPr b="0" lang="en-US" sz="1050" spc="-1" strike="noStrike">
                <a:solidFill>
                  <a:srgbClr val="404040"/>
                </a:solidFill>
                <a:latin typeface="Calibri"/>
              </a:rPr>
              <a:t>Fifth level</a:t>
            </a:r>
            <a:endParaRPr b="0" lang="en-US" sz="105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dt" idx="4"/>
          </p:nvPr>
        </p:nvSpPr>
        <p:spPr>
          <a:xfrm>
            <a:off x="822960" y="4844880"/>
            <a:ext cx="185400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ftr" idx="5"/>
          </p:nvPr>
        </p:nvSpPr>
        <p:spPr>
          <a:xfrm>
            <a:off x="2764800" y="4844880"/>
            <a:ext cx="36169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sldNum" idx="6"/>
          </p:nvPr>
        </p:nvSpPr>
        <p:spPr>
          <a:xfrm>
            <a:off x="7425360" y="4844880"/>
            <a:ext cx="9835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790" spc="-1" strike="noStrike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C4D8824-3635-4758-85BD-13F17E2EAE1C}" type="slidenum">
              <a:rPr b="0" lang="en" sz="79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79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diagramData" Target="../diagrams/data4.xml"/><Relationship Id="rId2" Type="http://schemas.openxmlformats.org/officeDocument/2006/relationships/diagramLayout" Target="../diagrams/layout4.xml"/><Relationship Id="rId3" Type="http://schemas.openxmlformats.org/officeDocument/2006/relationships/diagramQuickStyle" Target="../diagrams/quickStyle4.xml"/><Relationship Id="rId4" Type="http://schemas.openxmlformats.org/officeDocument/2006/relationships/diagramColors" Target="../diagrams/colors4.xml"/><Relationship Id="rId5" Type="http://schemas.microsoft.com/office/2007/relationships/diagramDrawing" Target="../diagrams/drawing4.xml"/><Relationship Id="rId6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diagramData" Target="../diagrams/data5.xml"/><Relationship Id="rId2" Type="http://schemas.openxmlformats.org/officeDocument/2006/relationships/diagramLayout" Target="../diagrams/layout5.xml"/><Relationship Id="rId3" Type="http://schemas.openxmlformats.org/officeDocument/2006/relationships/diagramQuickStyle" Target="../diagrams/quickStyle5.xml"/><Relationship Id="rId4" Type="http://schemas.openxmlformats.org/officeDocument/2006/relationships/diagramColors" Target="../diagrams/colors5.xml"/><Relationship Id="rId5" Type="http://schemas.microsoft.com/office/2007/relationships/diagramDrawing" Target="../diagrams/drawing5.xml"/><Relationship Id="rId6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diagramData" Target="../diagrams/data6.xml"/><Relationship Id="rId2" Type="http://schemas.openxmlformats.org/officeDocument/2006/relationships/diagramLayout" Target="../diagrams/layout6.xml"/><Relationship Id="rId3" Type="http://schemas.openxmlformats.org/officeDocument/2006/relationships/diagramQuickStyle" Target="../diagrams/quickStyle6.xml"/><Relationship Id="rId4" Type="http://schemas.openxmlformats.org/officeDocument/2006/relationships/diagramColors" Target="../diagrams/colors6.xml"/><Relationship Id="rId5" Type="http://schemas.microsoft.com/office/2007/relationships/diagramDrawing" Target="../diagrams/drawing6.xml"/><Relationship Id="rId6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diagramData" Target="../diagrams/data7.xml"/><Relationship Id="rId2" Type="http://schemas.openxmlformats.org/officeDocument/2006/relationships/diagramLayout" Target="../diagrams/layout7.xml"/><Relationship Id="rId3" Type="http://schemas.openxmlformats.org/officeDocument/2006/relationships/diagramQuickStyle" Target="../diagrams/quickStyle7.xml"/><Relationship Id="rId4" Type="http://schemas.openxmlformats.org/officeDocument/2006/relationships/diagramColors" Target="../diagrams/colors7.xml"/><Relationship Id="rId5" Type="http://schemas.microsoft.com/office/2007/relationships/diagramDrawing" Target="../diagrams/drawing7.xml"/><Relationship Id="rId6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diagramData" Target="../diagrams/data3.xml"/><Relationship Id="rId2" Type="http://schemas.openxmlformats.org/officeDocument/2006/relationships/diagramLayout" Target="../diagrams/layout3.xml"/><Relationship Id="rId3" Type="http://schemas.openxmlformats.org/officeDocument/2006/relationships/diagramQuickStyle" Target="../diagrams/quickStyle3.xml"/><Relationship Id="rId4" Type="http://schemas.openxmlformats.org/officeDocument/2006/relationships/diagramColors" Target="../diagrams/colors3.xml"/><Relationship Id="rId5" Type="http://schemas.microsoft.com/office/2007/relationships/diagramDrawing" Target="../diagrams/drawing3.xml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1e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135"/>
          <p:cNvSpPr/>
          <p:nvPr/>
        </p:nvSpPr>
        <p:spPr>
          <a:xfrm>
            <a:off x="0" y="0"/>
            <a:ext cx="9143640" cy="51429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67200" y="479160"/>
            <a:ext cx="4689720" cy="2764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rmAutofit fontScale="86000"/>
          </a:bodyPr>
          <a:p>
            <a:pPr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" sz="6000" spc="-38" strike="noStrike">
                <a:solidFill>
                  <a:srgbClr val="262626"/>
                </a:solidFill>
                <a:latin typeface="Calibri Light"/>
              </a:rPr>
              <a:t>Mascot Private Meeting Scheduler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3967200" y="3341880"/>
            <a:ext cx="4701600" cy="92844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pc="148" strike="noStrike" cap="all">
                <a:solidFill>
                  <a:srgbClr val="262626"/>
                </a:solidFill>
                <a:latin typeface="Calibri Light"/>
              </a:rPr>
              <a:t>Jonathan Gold and Parsa Salimi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0" name="Picture 131" descr="Calendar on table"/>
          <p:cNvPicPr/>
          <p:nvPr/>
        </p:nvPicPr>
        <p:blipFill>
          <a:blip r:embed="rId1"/>
          <a:srcRect l="10359" t="0" r="44525" b="0"/>
          <a:stretch/>
        </p:blipFill>
        <p:spPr>
          <a:xfrm>
            <a:off x="0" y="0"/>
            <a:ext cx="3476160" cy="5142960"/>
          </a:xfrm>
          <a:prstGeom prst="rect">
            <a:avLst/>
          </a:prstGeom>
          <a:ln w="0">
            <a:noFill/>
          </a:ln>
        </p:spPr>
      </p:pic>
      <p:sp>
        <p:nvSpPr>
          <p:cNvPr id="101" name="Straight Connector 137"/>
          <p:cNvSpPr/>
          <p:nvPr/>
        </p:nvSpPr>
        <p:spPr>
          <a:xfrm>
            <a:off x="4085280" y="3257280"/>
            <a:ext cx="4226760" cy="360"/>
          </a:xfrm>
          <a:prstGeom prst="line">
            <a:avLst/>
          </a:prstGeom>
          <a:ln w="6350">
            <a:solidFill>
              <a:srgbClr val="514949">
                <a:alpha val="9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PlaceHolder 3"/>
          <p:cNvSpPr>
            <a:spLocks noGrp="1"/>
          </p:cNvSpPr>
          <p:nvPr>
            <p:ph type="sldNum" idx="10"/>
          </p:nvPr>
        </p:nvSpPr>
        <p:spPr>
          <a:xfrm>
            <a:off x="7425360" y="4844880"/>
            <a:ext cx="9835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790" spc="-1" strike="noStrike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02FBC0F-B71B-49BD-945E-50901964BDF2}" type="slidenum">
              <a:rPr b="0" lang="en" sz="790" spc="-1" strike="noStrike">
                <a:solidFill>
                  <a:srgbClr val="ffffff"/>
                </a:solidFill>
                <a:latin typeface="Arial"/>
                <a:ea typeface="Arial"/>
              </a:rPr>
              <a:t>1</a:t>
            </a:fld>
            <a:endParaRPr b="0" lang="en-US" sz="79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4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4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22960" y="214920"/>
            <a:ext cx="7543440" cy="10875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600" spc="-38" strike="noStrike">
                <a:solidFill>
                  <a:srgbClr val="404040"/>
                </a:solidFill>
                <a:latin typeface="Calibri Light"/>
              </a:rPr>
              <a:t>What is wrong with this?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822960" y="1384200"/>
            <a:ext cx="7543440" cy="30171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68760" indent="-68760"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Clr>
                <a:srgbClr val="9dbfbe"/>
              </a:buClr>
              <a:buFont typeface="Calibri"/>
              <a:buChar char=" "/>
            </a:pPr>
            <a:r>
              <a:rPr b="0" lang="en-CA" sz="1500" spc="-1" strike="noStrike">
                <a:solidFill>
                  <a:srgbClr val="404040"/>
                </a:solidFill>
                <a:latin typeface="Calibri"/>
              </a:rPr>
              <a:t>Very easy to manipulate output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 marL="68760" indent="-68760"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Clr>
                <a:srgbClr val="9dbfbe"/>
              </a:buClr>
              <a:buFont typeface="Calibri"/>
              <a:buChar char=" "/>
            </a:pPr>
            <a:r>
              <a:rPr b="0" lang="en-CA" sz="15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CA" sz="1500" spc="-1" strike="noStrike">
                <a:solidFill>
                  <a:srgbClr val="404040"/>
                </a:solidFill>
                <a:latin typeface="Calibri"/>
              </a:rPr>
              <a:t>(Don’t send a binary vector)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 marL="68760" indent="-68760"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Clr>
                <a:srgbClr val="9dbfbe"/>
              </a:buClr>
              <a:buFont typeface="Calibri"/>
              <a:buChar char=" "/>
            </a:pPr>
            <a:r>
              <a:rPr b="0" lang="en-CA" sz="1500" spc="-1" strike="noStrike">
                <a:solidFill>
                  <a:srgbClr val="404040"/>
                </a:solidFill>
                <a:latin typeface="Calibri"/>
              </a:rPr>
              <a:t>Nothing is stopping a client from sending (for example) -  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 marL="68760" indent="-68760"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Clr>
                <a:srgbClr val="9dbfbe"/>
              </a:buClr>
              <a:buFont typeface="Calibri"/>
              <a:buChar char=" "/>
            </a:pPr>
            <a:r>
              <a:rPr b="0" lang="en-CA" sz="1500" spc="-1" strike="noStrike">
                <a:solidFill>
                  <a:srgbClr val="404040"/>
                </a:solidFill>
                <a:latin typeface="Calibri"/>
                <a:ea typeface="Calibri"/>
              </a:rPr>
              <a:t>How do we stop a client from sending a nonbinary vector?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sldNum" idx="19"/>
          </p:nvPr>
        </p:nvSpPr>
        <p:spPr>
          <a:xfrm>
            <a:off x="7425360" y="4844880"/>
            <a:ext cx="9835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790" spc="-1" strike="noStrike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1AD50E1-F9DC-471A-86B6-0BADB13B8196}" type="slidenum">
              <a:rPr b="0" lang="en" sz="79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79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22960" y="214920"/>
            <a:ext cx="7543440" cy="1087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" sz="3600" spc="-38" strike="noStrike">
                <a:solidFill>
                  <a:srgbClr val="404040"/>
                </a:solidFill>
                <a:latin typeface="Calibri Light"/>
              </a:rPr>
              <a:t>Our solution – Binary vector check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822960" y="1384200"/>
            <a:ext cx="7543440" cy="30171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 fontScale="86000"/>
          </a:bodyPr>
          <a:p>
            <a:pPr marL="68760" indent="-68760"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Clr>
                <a:srgbClr val="9dbfbe"/>
              </a:buClr>
              <a:buFont typeface="Calibri"/>
              <a:buChar char=" "/>
            </a:pPr>
            <a:r>
              <a:rPr b="0" lang="en-CA" sz="1500" spc="-1" strike="noStrike">
                <a:solidFill>
                  <a:srgbClr val="404040"/>
                </a:solidFill>
                <a:latin typeface="Calibri"/>
              </a:rPr>
              <a:t>Options – Distributed Range proofs various versions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 lvl="1" marL="288000" indent="-13716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9dbfbe"/>
              </a:buClr>
              <a:buFont typeface="Calibri"/>
              <a:buChar char="◦"/>
            </a:pPr>
            <a:r>
              <a:rPr b="0" lang="en-CA" sz="1350" spc="-1" strike="noStrike">
                <a:solidFill>
                  <a:srgbClr val="404040"/>
                </a:solidFill>
                <a:latin typeface="Calibri"/>
              </a:rPr>
              <a:t>Prio</a:t>
            </a:r>
            <a:endParaRPr b="0" lang="en-US" sz="1350" spc="-1" strike="noStrike">
              <a:solidFill>
                <a:srgbClr val="404040"/>
              </a:solidFill>
              <a:latin typeface="Calibri"/>
            </a:endParaRPr>
          </a:p>
          <a:p>
            <a:pPr lvl="1" marL="288000" indent="-13716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9dbfbe"/>
              </a:buClr>
              <a:buFont typeface="Calibri"/>
              <a:buChar char="◦"/>
            </a:pPr>
            <a:r>
              <a:rPr b="0" lang="en-CA" sz="1350" spc="-1" strike="noStrike">
                <a:solidFill>
                  <a:srgbClr val="404040"/>
                </a:solidFill>
                <a:latin typeface="Calibri"/>
              </a:rPr>
              <a:t>DIZK</a:t>
            </a:r>
            <a:endParaRPr b="0" lang="en-US" sz="1350" spc="-1" strike="noStrike">
              <a:solidFill>
                <a:srgbClr val="404040"/>
              </a:solidFill>
              <a:latin typeface="Calibri"/>
            </a:endParaRPr>
          </a:p>
          <a:p>
            <a:pPr lvl="1" marL="288000" indent="-13716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9dbfbe"/>
              </a:buClr>
              <a:buFont typeface="Calibri"/>
              <a:buChar char="◦"/>
            </a:pPr>
            <a:r>
              <a:rPr b="0" lang="en-CA" sz="1350" spc="-1" strike="noStrike">
                <a:solidFill>
                  <a:srgbClr val="404040"/>
                </a:solidFill>
                <a:latin typeface="Calibri"/>
              </a:rPr>
              <a:t>ZPiE</a:t>
            </a:r>
            <a:endParaRPr b="0" lang="en-US" sz="135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350" spc="-1" strike="noStrike">
              <a:solidFill>
                <a:srgbClr val="404040"/>
              </a:solidFill>
              <a:latin typeface="Calibri"/>
            </a:endParaRPr>
          </a:p>
          <a:p>
            <a:pPr marL="68760" indent="-68760"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Clr>
                <a:srgbClr val="9dbfbe"/>
              </a:buClr>
              <a:buFont typeface="Calibri"/>
              <a:buChar char=" "/>
            </a:pPr>
            <a:r>
              <a:rPr b="0" lang="en-CA" sz="1500" spc="-1" strike="noStrike">
                <a:solidFill>
                  <a:srgbClr val="404040"/>
                </a:solidFill>
                <a:latin typeface="Calibri"/>
              </a:rPr>
              <a:t>Ignore range proofs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 marL="68760" indent="-68760"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Clr>
                <a:srgbClr val="9dbfbe"/>
              </a:buClr>
              <a:buFont typeface="Calibri"/>
              <a:buChar char=" "/>
            </a:pPr>
            <a:r>
              <a:rPr b="0" lang="en-CA" sz="1500" spc="-1" strike="noStrike">
                <a:solidFill>
                  <a:srgbClr val="404040"/>
                </a:solidFill>
                <a:latin typeface="Calibri"/>
              </a:rPr>
              <a:t>To perform a binary check on  we run a comparison to see if each element is below 0 or greater than 1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 marL="68760" indent="-68760"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Clr>
                <a:srgbClr val="9dbfbe"/>
              </a:buClr>
              <a:buFont typeface="Calibri"/>
              <a:buChar char=" "/>
            </a:pPr>
            <a:r>
              <a:rPr b="0" lang="en-CA" sz="1500" spc="-1" strike="noStrike">
                <a:solidFill>
                  <a:srgbClr val="404040"/>
                </a:solidFill>
                <a:latin typeface="Calibri"/>
              </a:rPr>
              <a:t>This will be revealed alongside the output of the protocol, so users can determine trust in the results.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sldNum" idx="20"/>
          </p:nvPr>
        </p:nvSpPr>
        <p:spPr>
          <a:xfrm>
            <a:off x="7425360" y="4844880"/>
            <a:ext cx="9835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790" spc="-1" strike="noStrike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95DC959-05DD-459B-9C44-F8AEE15CFEA9}" type="slidenum">
              <a:rPr b="0" lang="en" sz="79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79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22960" y="214920"/>
            <a:ext cx="7543440" cy="10875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600" spc="-38" strike="noStrike">
                <a:solidFill>
                  <a:srgbClr val="404040"/>
                </a:solidFill>
                <a:latin typeface="Calibri Light"/>
              </a:rPr>
              <a:t>Douglas mode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822960" y="1384200"/>
            <a:ext cx="7543440" cy="30171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68760" indent="-68760"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Clr>
                <a:srgbClr val="9dbfbe"/>
              </a:buClr>
              <a:buFont typeface="Calibri"/>
              <a:buChar char=" "/>
            </a:pPr>
            <a:r>
              <a:rPr b="0" lang="en-CA" sz="1500" spc="-1" strike="noStrike">
                <a:solidFill>
                  <a:srgbClr val="404040"/>
                </a:solidFill>
                <a:latin typeface="Calibri"/>
              </a:rPr>
              <a:t>What is Douglas mode?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 marL="68760" indent="-68760"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Clr>
                <a:srgbClr val="9dbfbe"/>
              </a:buClr>
              <a:buFont typeface="Calibri"/>
              <a:buChar char=" "/>
            </a:pPr>
            <a:r>
              <a:rPr b="0" lang="en-CA" sz="1500" spc="-1" strike="noStrike">
                <a:solidFill>
                  <a:srgbClr val="404040"/>
                </a:solidFill>
                <a:latin typeface="Calibri"/>
              </a:rPr>
              <a:t>What happens if one member must attend the meeting?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 marL="68760" indent="-68760"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Clr>
                <a:srgbClr val="9dbfbe"/>
              </a:buClr>
              <a:buFont typeface="Calibri"/>
              <a:buChar char=" "/>
            </a:pPr>
            <a:r>
              <a:rPr b="0" lang="en-CA" sz="1500" spc="-1" strike="noStrike">
                <a:solidFill>
                  <a:srgbClr val="404040"/>
                </a:solidFill>
                <a:latin typeface="Calibri"/>
              </a:rPr>
              <a:t>Simple solution: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 lvl="1" marL="288000" indent="-13716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9dbfbe"/>
              </a:buClr>
              <a:buFont typeface="Calibri"/>
              <a:buChar char="◦"/>
            </a:pPr>
            <a:r>
              <a:rPr b="0" lang="en-CA" sz="1350" spc="-1" strike="noStrike">
                <a:solidFill>
                  <a:srgbClr val="404040"/>
                </a:solidFill>
                <a:latin typeface="Calibri"/>
              </a:rPr>
              <a:t>First, take in vectors  from each of the participating clients</a:t>
            </a:r>
            <a:endParaRPr b="0" lang="en-US" sz="1350" spc="-1" strike="noStrike">
              <a:solidFill>
                <a:srgbClr val="404040"/>
              </a:solidFill>
              <a:latin typeface="Calibri"/>
            </a:endParaRPr>
          </a:p>
          <a:p>
            <a:pPr lvl="1" marL="288000" indent="-13716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9dbfbe"/>
              </a:buClr>
              <a:buFont typeface="Calibri"/>
              <a:buChar char="◦"/>
            </a:pPr>
            <a:r>
              <a:rPr b="0" lang="en-CA" sz="1350" spc="-1" strike="noStrike">
                <a:solidFill>
                  <a:srgbClr val="404040"/>
                </a:solidFill>
                <a:latin typeface="Calibri"/>
              </a:rPr>
              <a:t>We calculate  where </a:t>
            </a:r>
            <a:endParaRPr b="0" lang="en-US" sz="1350" spc="-1" strike="noStrike">
              <a:solidFill>
                <a:srgbClr val="404040"/>
              </a:solidFill>
              <a:latin typeface="Calibri"/>
            </a:endParaRPr>
          </a:p>
          <a:p>
            <a:pPr lvl="1" marL="288000" indent="-13716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9dbfbe"/>
              </a:buClr>
              <a:buFont typeface="Calibri"/>
              <a:buChar char="◦"/>
            </a:pPr>
            <a:r>
              <a:rPr b="0" lang="en-CA" sz="1350" spc="-1" strike="noStrike">
                <a:solidFill>
                  <a:srgbClr val="404040"/>
                </a:solidFill>
                <a:latin typeface="Calibri"/>
              </a:rPr>
              <a:t>Multiply  by  first</a:t>
            </a:r>
            <a:endParaRPr b="0" lang="en-US" sz="1350" spc="-1" strike="noStrike">
              <a:solidFill>
                <a:srgbClr val="404040"/>
              </a:solidFill>
              <a:latin typeface="Calibri"/>
            </a:endParaRPr>
          </a:p>
          <a:p>
            <a:pPr lvl="1" marL="288000" indent="-13716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9dbfbe"/>
              </a:buClr>
              <a:buFont typeface="Calibri"/>
              <a:buChar char="◦"/>
            </a:pPr>
            <a:r>
              <a:rPr b="0" lang="en-CA" sz="1350" spc="-1" strike="noStrike">
                <a:solidFill>
                  <a:srgbClr val="404040"/>
                </a:solidFill>
                <a:latin typeface="Calibri"/>
              </a:rPr>
              <a:t>To find the best time we take  (max number and max index)</a:t>
            </a:r>
            <a:endParaRPr b="0" lang="en-US" sz="135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sldNum" idx="21"/>
          </p:nvPr>
        </p:nvSpPr>
        <p:spPr>
          <a:xfrm>
            <a:off x="7425360" y="4844880"/>
            <a:ext cx="9835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790" spc="-1" strike="noStrike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50DB076-49B6-49B8-984C-6CACD6BE0849}" type="slidenum">
              <a:rPr b="0" lang="en" sz="79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79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1" dur="indefinite" restart="never" nodeType="tmRoot">
          <p:childTnLst>
            <p:seq>
              <p:cTn id="102" dur="indefinite" nodeType="mainSeq">
                <p:childTnLst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1e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219"/>
          <p:cNvSpPr/>
          <p:nvPr/>
        </p:nvSpPr>
        <p:spPr>
          <a:xfrm>
            <a:off x="0" y="0"/>
            <a:ext cx="9139320" cy="5143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44" name="Rectangle 221"/>
          <p:cNvSpPr/>
          <p:nvPr/>
        </p:nvSpPr>
        <p:spPr>
          <a:xfrm>
            <a:off x="0" y="0"/>
            <a:ext cx="3037680" cy="51433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69360" y="387720"/>
            <a:ext cx="2313360" cy="43293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rmAutofit/>
          </a:bodyPr>
          <a:p>
            <a:pPr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CA" sz="2700" spc="-38" strike="noStrike">
                <a:solidFill>
                  <a:srgbClr val="ffffff"/>
                </a:solidFill>
                <a:latin typeface="Calibri Light"/>
              </a:rPr>
              <a:t>Security Definition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Rectangle 223"/>
          <p:cNvSpPr/>
          <p:nvPr/>
        </p:nvSpPr>
        <p:spPr>
          <a:xfrm>
            <a:off x="3030120" y="0"/>
            <a:ext cx="47520" cy="5143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PlaceHolder 2"/>
          <p:cNvSpPr>
            <a:spLocks noGrp="1"/>
          </p:cNvSpPr>
          <p:nvPr>
            <p:ph type="sldNum" idx="22"/>
          </p:nvPr>
        </p:nvSpPr>
        <p:spPr>
          <a:xfrm>
            <a:off x="7592400" y="4844880"/>
            <a:ext cx="8168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  <a:defRPr b="0" lang="en" sz="790" spc="-1" strike="noStrike">
                <a:solidFill>
                  <a:srgbClr val="51494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fld id="{40EA59A6-055D-4A4A-97E4-9493A5DBC1C2}" type="slidenum">
              <a:rPr b="0" lang="en" sz="790" spc="-1" strike="noStrike">
                <a:solidFill>
                  <a:srgbClr val="514949"/>
                </a:solidFill>
                <a:latin typeface="Arial"/>
                <a:ea typeface="Arial"/>
              </a:rPr>
              <a:t>&lt;number&gt;</a:t>
            </a:fld>
            <a:endParaRPr b="0" lang="en-US" sz="790" spc="-1" strike="noStrike">
              <a:latin typeface="Times New Roman"/>
            </a:endParaRPr>
          </a:p>
        </p:txBody>
      </p:sp>
      <p:graphicFrame>
        <p:nvGraphicFramePr>
          <p:cNvPr id="4" name="Diagram4"/>
          <p:cNvGraphicFramePr/>
          <p:nvPr>
            <p:extLst>
              <p:ext uri="{D42A27DB-BD31-4B8C-83A1-F6EECF244321}">
                <p14:modId xmlns:p14="http://schemas.microsoft.com/office/powerpoint/2010/main" val="4000825771"/>
              </p:ext>
            </p:extLst>
          </p:nvPr>
        </p:nvGraphicFramePr>
        <p:xfrm>
          <a:off x="3556440" y="479880"/>
          <a:ext cx="5097960" cy="423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22960" y="214920"/>
            <a:ext cx="7543440" cy="10875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600" spc="-38" strike="noStrike">
                <a:solidFill>
                  <a:srgbClr val="404040"/>
                </a:solidFill>
                <a:latin typeface="Calibri Light"/>
              </a:rPr>
              <a:t>Security analysis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" name="Diagram5"/>
          <p:cNvGraphicFramePr/>
          <p:nvPr>
            <p:extLst>
              <p:ext uri="{D42A27DB-BD31-4B8C-83A1-F6EECF244321}">
                <p14:modId xmlns:p14="http://schemas.microsoft.com/office/powerpoint/2010/main" val="2568512654"/>
              </p:ext>
            </p:extLst>
          </p:nvPr>
        </p:nvGraphicFramePr>
        <p:xfrm>
          <a:off x="822960" y="1384200"/>
          <a:ext cx="7543440" cy="3017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49" name="PlaceHolder 2"/>
          <p:cNvSpPr>
            <a:spLocks noGrp="1"/>
          </p:cNvSpPr>
          <p:nvPr>
            <p:ph type="sldNum" idx="23"/>
          </p:nvPr>
        </p:nvSpPr>
        <p:spPr>
          <a:xfrm>
            <a:off x="7425360" y="4844880"/>
            <a:ext cx="9835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790" spc="-1" strike="noStrike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8829ADF-BE4F-42AF-90DB-B10DB752F532}" type="slidenum">
              <a:rPr b="0" lang="en" sz="79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79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22960" y="214920"/>
            <a:ext cx="7543440" cy="10875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rmAutofit/>
          </a:bodyPr>
          <a:p>
            <a:pPr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" sz="3600" spc="-38" strike="noStrike">
                <a:solidFill>
                  <a:srgbClr val="404040"/>
                </a:solidFill>
                <a:latin typeface="Calibri Light"/>
              </a:rPr>
              <a:t>Function leakage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822960" y="1384200"/>
            <a:ext cx="7543440" cy="30171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rmAutofit/>
          </a:bodyPr>
          <a:p>
            <a:pPr marL="285840" indent="-285840">
              <a:lnSpc>
                <a:spcPct val="90000"/>
              </a:lnSpc>
              <a:spcBef>
                <a:spcPts val="799"/>
              </a:spcBef>
              <a:buClr>
                <a:srgbClr val="9dbfbe"/>
              </a:buClr>
              <a:buFont typeface="Arial"/>
              <a:buChar char="•"/>
            </a:pPr>
            <a:r>
              <a:rPr b="0" lang="en" sz="1500" spc="-1" strike="noStrike">
                <a:solidFill>
                  <a:srgbClr val="404040"/>
                </a:solidFill>
                <a:latin typeface="Calibri"/>
              </a:rPr>
              <a:t>Recall that our function computes the max index, the value at this index, and the validity of each client’s input.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 marL="285840" indent="-285840">
              <a:lnSpc>
                <a:spcPct val="90000"/>
              </a:lnSpc>
              <a:spcBef>
                <a:spcPts val="799"/>
              </a:spcBef>
              <a:buClr>
                <a:srgbClr val="9dbfbe"/>
              </a:buClr>
              <a:buFont typeface="Arial"/>
              <a:buChar char="•"/>
            </a:pPr>
            <a:r>
              <a:rPr b="0" lang="en" sz="1500" spc="-1" strike="noStrike">
                <a:solidFill>
                  <a:srgbClr val="404040"/>
                </a:solidFill>
                <a:latin typeface="Calibri"/>
                <a:ea typeface="Calibri"/>
              </a:rPr>
              <a:t>Problem with the previous version of our protocol: deterministic tiebreakers and trailing zeroes.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 marL="285840" indent="-285840">
              <a:lnSpc>
                <a:spcPct val="90000"/>
              </a:lnSpc>
              <a:spcBef>
                <a:spcPts val="799"/>
              </a:spcBef>
              <a:buClr>
                <a:srgbClr val="9dbfbe"/>
              </a:buClr>
              <a:buFont typeface="Arial"/>
              <a:buChar char="•"/>
            </a:pPr>
            <a:r>
              <a:rPr b="0" lang="en" sz="1500" spc="-1" strike="noStrike">
                <a:solidFill>
                  <a:srgbClr val="404040"/>
                </a:solidFill>
                <a:latin typeface="Calibri"/>
                <a:ea typeface="Calibri"/>
              </a:rPr>
              <a:t>By introducing randomness, we can ensure that at most one index is leaked at each round.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 marL="285840" indent="-285840">
              <a:lnSpc>
                <a:spcPct val="90000"/>
              </a:lnSpc>
              <a:spcBef>
                <a:spcPts val="799"/>
              </a:spcBef>
              <a:buClr>
                <a:srgbClr val="9dbfbe"/>
              </a:buClr>
              <a:buFont typeface="Arial"/>
              <a:buChar char="•"/>
            </a:pPr>
            <a:r>
              <a:rPr b="0" lang="en" sz="1500" spc="-1" strike="noStrike">
                <a:solidFill>
                  <a:srgbClr val="404040"/>
                </a:solidFill>
                <a:latin typeface="Calibri"/>
                <a:ea typeface="Calibri"/>
              </a:rPr>
              <a:t>We guarantee security only in single runs of the protocol.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 idx="24"/>
          </p:nvPr>
        </p:nvSpPr>
        <p:spPr>
          <a:xfrm>
            <a:off x="7425360" y="4844880"/>
            <a:ext cx="9835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790" spc="-1" strike="noStrike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5C80864-DB90-478A-B257-4DE193B428F8}" type="slidenum">
              <a:rPr b="0" lang="en" sz="79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79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1" dur="indefinite" restart="never" nodeType="tmRoot">
          <p:childTnLst>
            <p:seq>
              <p:cTn id="122" dur="indefinite" nodeType="mainSeq">
                <p:childTnLst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22960" y="214920"/>
            <a:ext cx="7543440" cy="10875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600" spc="-38" strike="noStrike">
                <a:solidFill>
                  <a:srgbClr val="404040"/>
                </a:solidFill>
                <a:latin typeface="Calibri Light"/>
              </a:rPr>
              <a:t>Efficiency Discussion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54" name="Table 3"/>
          <p:cNvGraphicFramePr/>
          <p:nvPr/>
        </p:nvGraphicFramePr>
        <p:xfrm>
          <a:off x="822240" y="1384200"/>
          <a:ext cx="7543440" cy="2224800"/>
        </p:xfrm>
        <a:graphic>
          <a:graphicData uri="http://schemas.openxmlformats.org/drawingml/2006/table">
            <a:tbl>
              <a:tblPr/>
              <a:tblGrid>
                <a:gridCol w="1257120"/>
                <a:gridCol w="1257120"/>
                <a:gridCol w="1257120"/>
                <a:gridCol w="1257120"/>
                <a:gridCol w="1257120"/>
                <a:gridCol w="1257840"/>
              </a:tblGrid>
              <a:tr h="37080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dbfb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CA" sz="13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13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dbfb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CA" sz="13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13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dbfb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CA" sz="13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13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dbfb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CA" sz="13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15</a:t>
                      </a:r>
                      <a:endParaRPr b="0" lang="en-US" sz="13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dbfb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CA" sz="13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20</a:t>
                      </a:r>
                      <a:endParaRPr b="0" lang="en-US" sz="13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dbfbe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CA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13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CA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3.4 s</a:t>
                      </a:r>
                      <a:endParaRPr b="0" lang="en-US" sz="13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CA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5.8 s</a:t>
                      </a:r>
                      <a:endParaRPr b="0" lang="en-US" sz="13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CA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9.9 s</a:t>
                      </a:r>
                      <a:endParaRPr b="0" lang="en-US" sz="13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CA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13.9 s</a:t>
                      </a:r>
                      <a:endParaRPr b="0" lang="en-US" sz="13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CA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17.5 s</a:t>
                      </a:r>
                      <a:endParaRPr b="0" lang="en-US" sz="13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CA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3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CA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 s</a:t>
                      </a:r>
                      <a:endParaRPr b="0" lang="en-US" sz="13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CA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5.9 s</a:t>
                      </a:r>
                      <a:endParaRPr b="0" lang="en-US" sz="13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CA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10.1 s</a:t>
                      </a:r>
                      <a:endParaRPr b="0" lang="en-US" sz="13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CA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14.1 s</a:t>
                      </a:r>
                      <a:endParaRPr b="0" lang="en-US" sz="13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CA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17.3 s</a:t>
                      </a:r>
                      <a:endParaRPr b="0" lang="en-US" sz="13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f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CA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en-US" sz="13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CA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3.3 s</a:t>
                      </a:r>
                      <a:endParaRPr b="0" lang="en-US" sz="13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CA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5.5 s</a:t>
                      </a:r>
                      <a:endParaRPr b="0" lang="en-US" sz="13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CA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10.5s</a:t>
                      </a:r>
                      <a:endParaRPr b="0" lang="en-US" sz="13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CA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14.6 s</a:t>
                      </a:r>
                      <a:endParaRPr b="0" lang="en-US" sz="13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CA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16.3 s</a:t>
                      </a:r>
                      <a:endParaRPr b="0" lang="en-US" sz="13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CA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  <a:endParaRPr b="0" lang="en-US" sz="13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CA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3.9 s</a:t>
                      </a:r>
                      <a:endParaRPr b="0" lang="en-US" sz="13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CA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 s</a:t>
                      </a:r>
                      <a:endParaRPr b="0" lang="en-US" sz="13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CA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9.8 s</a:t>
                      </a:r>
                      <a:endParaRPr b="0" lang="en-US" sz="13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CA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15.4 s</a:t>
                      </a:r>
                      <a:endParaRPr b="0" lang="en-US" sz="13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CA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16.9 s</a:t>
                      </a:r>
                      <a:endParaRPr b="0" lang="en-US" sz="13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f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CA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160</a:t>
                      </a:r>
                      <a:endParaRPr b="0" lang="en-US" sz="13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CA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3.3 s</a:t>
                      </a:r>
                      <a:endParaRPr b="0" lang="en-US" sz="13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CA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5.9</a:t>
                      </a:r>
                      <a:endParaRPr b="0" lang="en-US" sz="13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CA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9.9s</a:t>
                      </a:r>
                      <a:endParaRPr b="0" lang="en-US" sz="13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CA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14.7 s</a:t>
                      </a:r>
                      <a:endParaRPr b="0" lang="en-US" sz="13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CA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17.1 s</a:t>
                      </a:r>
                      <a:endParaRPr b="0" lang="en-US" sz="13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8e7"/>
                    </a:solidFill>
                  </a:tcPr>
                </a:tc>
              </a:tr>
            </a:tbl>
          </a:graphicData>
        </a:graphic>
      </p:graphicFrame>
      <p:sp>
        <p:nvSpPr>
          <p:cNvPr id="155" name="PlaceHolder 2"/>
          <p:cNvSpPr>
            <a:spLocks noGrp="1"/>
          </p:cNvSpPr>
          <p:nvPr>
            <p:ph type="sldNum" idx="25"/>
          </p:nvPr>
        </p:nvSpPr>
        <p:spPr>
          <a:xfrm>
            <a:off x="7425360" y="4844880"/>
            <a:ext cx="9835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790" spc="-1" strike="noStrike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E2341D1-FEA2-481A-BA70-7C4C9EC453EC}" type="slidenum">
              <a:rPr b="0" lang="en" sz="79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79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1e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249"/>
          <p:cNvSpPr/>
          <p:nvPr/>
        </p:nvSpPr>
        <p:spPr>
          <a:xfrm>
            <a:off x="0" y="0"/>
            <a:ext cx="9139320" cy="5143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57" name="Rectangle 251"/>
          <p:cNvSpPr/>
          <p:nvPr/>
        </p:nvSpPr>
        <p:spPr>
          <a:xfrm>
            <a:off x="0" y="0"/>
            <a:ext cx="3037680" cy="51433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69360" y="387720"/>
            <a:ext cx="2313360" cy="43293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rmAutofit/>
          </a:bodyPr>
          <a:p>
            <a:pPr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2700" spc="-38" strike="noStrike">
                <a:solidFill>
                  <a:srgbClr val="ffffff"/>
                </a:solidFill>
                <a:latin typeface="Calibri Light"/>
              </a:rPr>
              <a:t>How does this compare to MPC as studied in class?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Rectangle 253"/>
          <p:cNvSpPr/>
          <p:nvPr/>
        </p:nvSpPr>
        <p:spPr>
          <a:xfrm>
            <a:off x="3030120" y="0"/>
            <a:ext cx="47520" cy="5143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6" name="Diagram6"/>
          <p:cNvGraphicFramePr/>
          <p:nvPr>
            <p:extLst>
              <p:ext uri="{D42A27DB-BD31-4B8C-83A1-F6EECF244321}">
                <p14:modId xmlns:p14="http://schemas.microsoft.com/office/powerpoint/2010/main" val="778633451"/>
              </p:ext>
            </p:extLst>
          </p:nvPr>
        </p:nvGraphicFramePr>
        <p:xfrm>
          <a:off x="3556440" y="479880"/>
          <a:ext cx="5097960" cy="423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60" name="PlaceHolder 2"/>
          <p:cNvSpPr>
            <a:spLocks noGrp="1"/>
          </p:cNvSpPr>
          <p:nvPr>
            <p:ph type="sldNum" idx="26"/>
          </p:nvPr>
        </p:nvSpPr>
        <p:spPr>
          <a:xfrm>
            <a:off x="7425360" y="4844880"/>
            <a:ext cx="9835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790" spc="-1" strike="noStrike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8693FED-0A98-46B9-8838-BF7E0FD222B2}" type="slidenum">
              <a:rPr b="0" lang="en" sz="79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79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1e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255"/>
          <p:cNvSpPr/>
          <p:nvPr/>
        </p:nvSpPr>
        <p:spPr>
          <a:xfrm>
            <a:off x="0" y="0"/>
            <a:ext cx="9139320" cy="5143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2" name="Rectangle 257"/>
          <p:cNvSpPr/>
          <p:nvPr/>
        </p:nvSpPr>
        <p:spPr>
          <a:xfrm>
            <a:off x="0" y="0"/>
            <a:ext cx="3037680" cy="51433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369360" y="387720"/>
            <a:ext cx="2313360" cy="43293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rmAutofit/>
          </a:bodyPr>
          <a:p>
            <a:pPr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CA" sz="2700" spc="-38" strike="noStrike">
                <a:solidFill>
                  <a:srgbClr val="ffffff"/>
                </a:solidFill>
                <a:latin typeface="Calibri Light"/>
              </a:rPr>
              <a:t>Conclusion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Rectangle 259"/>
          <p:cNvSpPr/>
          <p:nvPr/>
        </p:nvSpPr>
        <p:spPr>
          <a:xfrm>
            <a:off x="3030120" y="0"/>
            <a:ext cx="47520" cy="5143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7" name="Diagram7"/>
          <p:cNvGraphicFramePr/>
          <p:nvPr>
            <p:extLst>
              <p:ext uri="{D42A27DB-BD31-4B8C-83A1-F6EECF244321}">
                <p14:modId xmlns:p14="http://schemas.microsoft.com/office/powerpoint/2010/main" val="3536519395"/>
              </p:ext>
            </p:extLst>
          </p:nvPr>
        </p:nvGraphicFramePr>
        <p:xfrm>
          <a:off x="3556440" y="479880"/>
          <a:ext cx="5097960" cy="423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65" name="PlaceHolder 2"/>
          <p:cNvSpPr>
            <a:spLocks noGrp="1"/>
          </p:cNvSpPr>
          <p:nvPr>
            <p:ph type="sldNum" idx="27"/>
          </p:nvPr>
        </p:nvSpPr>
        <p:spPr>
          <a:xfrm>
            <a:off x="7425360" y="4844880"/>
            <a:ext cx="9835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790" spc="-1" strike="noStrike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163B04D-7608-4579-AC62-6BD2C829C48A}" type="slidenum">
              <a:rPr b="0" lang="en" sz="79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79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822960" y="214920"/>
            <a:ext cx="7543440" cy="10875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600" spc="-38" strike="noStrike">
                <a:solidFill>
                  <a:srgbClr val="404040"/>
                </a:solidFill>
                <a:latin typeface="Calibri Light"/>
              </a:rPr>
              <a:t>Any Questions?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822960" y="1384200"/>
            <a:ext cx="7543440" cy="30171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sldNum" idx="28"/>
          </p:nvPr>
        </p:nvSpPr>
        <p:spPr>
          <a:xfrm>
            <a:off x="7425360" y="4844880"/>
            <a:ext cx="9835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790" spc="-1" strike="noStrike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CC08985-46CF-41F3-A783-986A88393413}" type="slidenum">
              <a:rPr b="0" lang="en" sz="79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79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1e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41"/>
          <p:cNvSpPr/>
          <p:nvPr/>
        </p:nvSpPr>
        <p:spPr>
          <a:xfrm>
            <a:off x="0" y="0"/>
            <a:ext cx="9139320" cy="5143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4" name="Rectangle 143"/>
          <p:cNvSpPr/>
          <p:nvPr/>
        </p:nvSpPr>
        <p:spPr>
          <a:xfrm>
            <a:off x="0" y="0"/>
            <a:ext cx="3037680" cy="51433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9360" y="387720"/>
            <a:ext cx="2313360" cy="43293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rmAutofit/>
          </a:bodyPr>
          <a:p>
            <a:pPr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CA" sz="2700" spc="-38" strike="noStrike">
                <a:solidFill>
                  <a:srgbClr val="ffffff"/>
                </a:solidFill>
                <a:latin typeface="Calibri Light"/>
              </a:rPr>
              <a:t>Outline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Rectangle 145"/>
          <p:cNvSpPr/>
          <p:nvPr/>
        </p:nvSpPr>
        <p:spPr>
          <a:xfrm>
            <a:off x="3030120" y="0"/>
            <a:ext cx="47520" cy="5143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227571867"/>
              </p:ext>
            </p:extLst>
          </p:nvPr>
        </p:nvGraphicFramePr>
        <p:xfrm>
          <a:off x="3556440" y="479880"/>
          <a:ext cx="5097960" cy="423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07" name="PlaceHolder 2"/>
          <p:cNvSpPr>
            <a:spLocks noGrp="1"/>
          </p:cNvSpPr>
          <p:nvPr>
            <p:ph type="sldNum" idx="11"/>
          </p:nvPr>
        </p:nvSpPr>
        <p:spPr>
          <a:xfrm>
            <a:off x="7425360" y="4844880"/>
            <a:ext cx="9835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790" spc="-1" strike="noStrike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38F26E7-175A-4D12-A10D-FA8B3456201E}" type="slidenum">
              <a:rPr b="0" lang="en" sz="790" spc="-1" strike="noStrike">
                <a:solidFill>
                  <a:srgbClr val="ffffff"/>
                </a:solidFill>
                <a:latin typeface="Arial"/>
                <a:ea typeface="Arial"/>
              </a:rPr>
              <a:t>2</a:t>
            </a:fld>
            <a:endParaRPr b="0" lang="en-US" sz="79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822960" y="214920"/>
            <a:ext cx="7543440" cy="10875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600" spc="-38" strike="noStrike">
                <a:solidFill>
                  <a:srgbClr val="404040"/>
                </a:solidFill>
                <a:latin typeface="Calibri Light"/>
              </a:rPr>
              <a:t>References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822960" y="1384200"/>
            <a:ext cx="7543440" cy="30171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rmAutofit/>
          </a:bodyPr>
          <a:p>
            <a:pPr marL="177840" indent="-381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CA" sz="1500" spc="-1" strike="noStrike">
                <a:solidFill>
                  <a:srgbClr val="404040"/>
                </a:solidFill>
                <a:latin typeface="Calibri"/>
              </a:rPr>
              <a:t>Damgård, I., Damgård, K., Nielsen, K., Nordholt, P. S., &amp; Toft, T. (2017). Confidential benchmarking based on multiparty computation. </a:t>
            </a:r>
            <a:r>
              <a:rPr b="0" i="1" lang="en-CA" sz="1500" spc="-1" strike="noStrike">
                <a:solidFill>
                  <a:srgbClr val="404040"/>
                </a:solidFill>
                <a:latin typeface="Calibri"/>
              </a:rPr>
              <a:t>Financial Cryptography and Data Security</a:t>
            </a:r>
            <a:r>
              <a:rPr b="0" lang="en-CA" sz="1500" spc="-1" strike="noStrike">
                <a:solidFill>
                  <a:srgbClr val="404040"/>
                </a:solidFill>
                <a:latin typeface="Calibri"/>
              </a:rPr>
              <a:t>, 169–187. https://doi.org/10.1007/978-3-662-54970-4_10 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 marL="177840" indent="-3816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 marL="177840" indent="-381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404040"/>
                </a:solidFill>
                <a:latin typeface="Calibri"/>
              </a:rPr>
              <a:t>Keller, M., Orsini, E., &amp; Scholl, P. (2016). Mascot. </a:t>
            </a:r>
            <a:r>
              <a:rPr b="0" i="1" lang="en-US" sz="1500" spc="-1" strike="noStrike">
                <a:solidFill>
                  <a:srgbClr val="404040"/>
                </a:solidFill>
                <a:latin typeface="Calibri"/>
              </a:rPr>
              <a:t>Proceedings of the 2016 ACM SIGSAC Conference on Computer and Communications Security</a:t>
            </a:r>
            <a:r>
              <a:rPr b="0" lang="en-US" sz="1500" spc="-1" strike="noStrike">
                <a:solidFill>
                  <a:srgbClr val="404040"/>
                </a:solidFill>
                <a:latin typeface="Calibri"/>
              </a:rPr>
              <a:t>. https://doi.org/10.1145/2976749.2978357 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 marL="177840" indent="-3816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 marL="177840" indent="-381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404040"/>
                </a:solidFill>
                <a:latin typeface="Calibri"/>
              </a:rPr>
              <a:t>Keller, M. (2020). MP-SPDZ: A versatile framework for multi-party computation. </a:t>
            </a:r>
            <a:r>
              <a:rPr b="0" i="1" lang="en-US" sz="1500" spc="-1" strike="noStrike">
                <a:solidFill>
                  <a:srgbClr val="404040"/>
                </a:solidFill>
                <a:latin typeface="Calibri"/>
              </a:rPr>
              <a:t>Proceedings of the 2020 ACM SIGSAC Conference on Computer and Communications Security</a:t>
            </a:r>
            <a:r>
              <a:rPr b="0" lang="en-US" sz="1500" spc="-1" strike="noStrike">
                <a:solidFill>
                  <a:srgbClr val="404040"/>
                </a:solidFill>
                <a:latin typeface="Calibri"/>
              </a:rPr>
              <a:t>. https://doi.org/10.1145/3372297.3417872 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 marL="177840" indent="-3816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sldNum" idx="29"/>
          </p:nvPr>
        </p:nvSpPr>
        <p:spPr>
          <a:xfrm>
            <a:off x="7425360" y="4844880"/>
            <a:ext cx="9835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790" spc="-1" strike="noStrike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5887212-474A-4591-BC99-47D2BF693F17}" type="slidenum">
              <a:rPr b="0" lang="en" sz="79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79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22960" y="214920"/>
            <a:ext cx="7543440" cy="10875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600" spc="-38" strike="noStrike">
                <a:solidFill>
                  <a:srgbClr val="404040"/>
                </a:solidFill>
                <a:latin typeface="Calibri Light"/>
              </a:rPr>
              <a:t>Motivation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3064336040"/>
              </p:ext>
            </p:extLst>
          </p:nvPr>
        </p:nvGraphicFramePr>
        <p:xfrm>
          <a:off x="822960" y="1384200"/>
          <a:ext cx="7543440" cy="3017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09" name="PlaceHolder 2"/>
          <p:cNvSpPr>
            <a:spLocks noGrp="1"/>
          </p:cNvSpPr>
          <p:nvPr>
            <p:ph type="sldNum" idx="12"/>
          </p:nvPr>
        </p:nvSpPr>
        <p:spPr>
          <a:xfrm>
            <a:off x="7425360" y="4844880"/>
            <a:ext cx="9835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790" spc="-1" strike="noStrike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CEA4C06-8FB9-4566-8CAC-3F5C203D6BC9}" type="slidenum">
              <a:rPr b="0" lang="en" sz="790" spc="-1" strike="noStrike">
                <a:solidFill>
                  <a:srgbClr val="ffffff"/>
                </a:solidFill>
                <a:latin typeface="Arial"/>
                <a:ea typeface="Arial"/>
              </a:rPr>
              <a:t>3</a:t>
            </a:fld>
            <a:endParaRPr b="0" lang="en-US" sz="79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1e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60"/>
          <p:cNvSpPr/>
          <p:nvPr/>
        </p:nvSpPr>
        <p:spPr>
          <a:xfrm>
            <a:off x="0" y="0"/>
            <a:ext cx="9139320" cy="5143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11" name="Rectangle 162"/>
          <p:cNvSpPr/>
          <p:nvPr/>
        </p:nvSpPr>
        <p:spPr>
          <a:xfrm>
            <a:off x="0" y="0"/>
            <a:ext cx="3037680" cy="51433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9360" y="387720"/>
            <a:ext cx="2313360" cy="43293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rmAutofit/>
          </a:bodyPr>
          <a:p>
            <a:pPr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" sz="2700" spc="-38" strike="noStrike">
                <a:solidFill>
                  <a:srgbClr val="ffffff"/>
                </a:solidFill>
                <a:latin typeface="Calibri Light"/>
              </a:rPr>
              <a:t>Introduction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Rectangle 164"/>
          <p:cNvSpPr/>
          <p:nvPr/>
        </p:nvSpPr>
        <p:spPr>
          <a:xfrm>
            <a:off x="3030120" y="0"/>
            <a:ext cx="47520" cy="5143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886667122"/>
              </p:ext>
            </p:extLst>
          </p:nvPr>
        </p:nvGraphicFramePr>
        <p:xfrm>
          <a:off x="3556440" y="479880"/>
          <a:ext cx="5097960" cy="423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14" name="PlaceHolder 2"/>
          <p:cNvSpPr>
            <a:spLocks noGrp="1"/>
          </p:cNvSpPr>
          <p:nvPr>
            <p:ph type="sldNum" idx="13"/>
          </p:nvPr>
        </p:nvSpPr>
        <p:spPr>
          <a:xfrm>
            <a:off x="7425360" y="4844880"/>
            <a:ext cx="9835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790" spc="-1" strike="noStrike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1D4E108-630F-4B25-A4C0-5A8059A345C1}" type="slidenum">
              <a:rPr b="0" lang="en" sz="790" spc="-1" strike="noStrike">
                <a:solidFill>
                  <a:srgbClr val="ffffff"/>
                </a:solidFill>
                <a:latin typeface="Arial"/>
                <a:ea typeface="Arial"/>
              </a:rPr>
              <a:t>4</a:t>
            </a:fld>
            <a:endParaRPr b="0" lang="en-US" sz="79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22960" y="214920"/>
            <a:ext cx="7543440" cy="10875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600" spc="-38" strike="noStrike">
                <a:solidFill>
                  <a:srgbClr val="404040"/>
                </a:solidFill>
                <a:latin typeface="Calibri Light"/>
              </a:rPr>
              <a:t>What does this look like for us?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822960" y="1384200"/>
            <a:ext cx="7543440" cy="30171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68760" indent="-68760"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Clr>
                <a:srgbClr val="9dbfbe"/>
              </a:buClr>
              <a:buFont typeface="Wingdings" charset="2"/>
              <a:buChar char=""/>
            </a:pPr>
            <a:r>
              <a:rPr b="0" lang="en-CA" sz="1500" spc="-1" strike="noStrike">
                <a:solidFill>
                  <a:srgbClr val="404040"/>
                </a:solidFill>
                <a:latin typeface="Calibri"/>
              </a:rPr>
              <a:t>n parties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 marL="68760" indent="-68760"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Clr>
                <a:srgbClr val="9dbfbe"/>
              </a:buClr>
              <a:buFont typeface="Wingdings" charset="2"/>
              <a:buChar char=""/>
            </a:pPr>
            <a:r>
              <a:rPr b="0" lang="en-CA" sz="1500" spc="-1" strike="noStrike">
                <a:solidFill>
                  <a:srgbClr val="404040"/>
                </a:solidFill>
                <a:latin typeface="Calibri"/>
              </a:rPr>
              <a:t>Each party holds a  where  is the parties schedule represented as a binary vector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 marL="68760" indent="-68760"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Clr>
                <a:srgbClr val="9dbfbe"/>
              </a:buClr>
              <a:buFont typeface="Wingdings" charset="2"/>
              <a:buChar char=""/>
            </a:pPr>
            <a:r>
              <a:rPr b="0" lang="en-CA" sz="1500" spc="-1" strike="noStrike">
                <a:solidFill>
                  <a:srgbClr val="404040"/>
                </a:solidFill>
                <a:latin typeface="Calibri"/>
              </a:rPr>
              <a:t>As a collective, the group wants to compute  , where f computes the ideal meeting time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sldNum" idx="14"/>
          </p:nvPr>
        </p:nvSpPr>
        <p:spPr>
          <a:xfrm>
            <a:off x="7425360" y="4844880"/>
            <a:ext cx="9835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790" spc="-1" strike="noStrike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23FBC42-D264-4859-9869-0F022C75BB1C}" type="slidenum">
              <a:rPr b="0" lang="en" sz="790" spc="-1" strike="noStrike">
                <a:solidFill>
                  <a:srgbClr val="ffffff"/>
                </a:solidFill>
                <a:latin typeface="Arial"/>
                <a:ea typeface="Arial"/>
              </a:rPr>
              <a:t>5</a:t>
            </a:fld>
            <a:endParaRPr b="0" lang="en-US" sz="79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1e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70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Rectangle 172"/>
          <p:cNvSpPr/>
          <p:nvPr/>
        </p:nvSpPr>
        <p:spPr>
          <a:xfrm>
            <a:off x="0" y="0"/>
            <a:ext cx="9143640" cy="4750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886200" y="476280"/>
            <a:ext cx="4775760" cy="10875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rmAutofit/>
          </a:bodyPr>
          <a:p>
            <a:pPr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" sz="3600" spc="-38" strike="noStrike">
                <a:solidFill>
                  <a:srgbClr val="404040"/>
                </a:solidFill>
                <a:latin typeface="Calibri Light"/>
              </a:rPr>
              <a:t>Mascot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Picture 3" descr="A picture containing person, floor, indoor, people&#10;&#10;Description automatically generated"/>
          <p:cNvPicPr/>
          <p:nvPr/>
        </p:nvPicPr>
        <p:blipFill>
          <a:blip r:embed="rId1"/>
          <a:srcRect l="26155" t="0" r="35728" b="0"/>
          <a:stretch/>
        </p:blipFill>
        <p:spPr>
          <a:xfrm>
            <a:off x="0" y="-9000"/>
            <a:ext cx="3490200" cy="5152320"/>
          </a:xfrm>
          <a:prstGeom prst="rect">
            <a:avLst/>
          </a:prstGeom>
          <a:ln w="0">
            <a:noFill/>
          </a:ln>
        </p:spPr>
      </p:pic>
      <p:sp>
        <p:nvSpPr>
          <p:cNvPr id="122" name="Straight Connector 174"/>
          <p:cNvSpPr/>
          <p:nvPr/>
        </p:nvSpPr>
        <p:spPr>
          <a:xfrm>
            <a:off x="3965400" y="1564200"/>
            <a:ext cx="462816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  <a:alpha val="9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3886200" y="1649160"/>
            <a:ext cx="4775760" cy="27522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rmAutofit/>
          </a:bodyPr>
          <a:p>
            <a:pPr marL="177840" indent="-171360">
              <a:lnSpc>
                <a:spcPct val="9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" sz="1500" spc="-1" strike="noStrike">
                <a:solidFill>
                  <a:srgbClr val="404040"/>
                </a:solidFill>
                <a:latin typeface="Calibri"/>
              </a:rPr>
              <a:t>What is Mascot? Secure MPC for dishonest majority.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 marL="177840" indent="-17136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Calibri"/>
              <a:buChar char="•"/>
            </a:pPr>
            <a:r>
              <a:rPr b="0" lang="en" sz="1500" spc="-1" strike="noStrike">
                <a:solidFill>
                  <a:srgbClr val="404040"/>
                </a:solidFill>
                <a:latin typeface="Calibri"/>
              </a:rPr>
              <a:t>Online phase exactly same as SPDZ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 marL="177840" indent="-17136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Calibri"/>
              <a:buChar char="•"/>
            </a:pPr>
            <a:r>
              <a:rPr b="0" lang="en" sz="1500" spc="-1" strike="noStrike">
                <a:solidFill>
                  <a:srgbClr val="404040"/>
                </a:solidFill>
                <a:latin typeface="Calibri"/>
                <a:ea typeface="Calibri"/>
              </a:rPr>
              <a:t>Better computational assumptions: DDH vs LWE.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 marL="177840" indent="-17136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Calibri"/>
              <a:buChar char="•"/>
            </a:pPr>
            <a:r>
              <a:rPr b="0" lang="en" sz="1500" spc="-1" strike="noStrike">
                <a:solidFill>
                  <a:srgbClr val="404040"/>
                </a:solidFill>
                <a:latin typeface="Calibri"/>
                <a:ea typeface="Calibri"/>
              </a:rPr>
              <a:t>Preprocessing: Instead of using SHE, uses oblivious transfer to compute multiplication triples.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 marL="177840" indent="-17136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Calibri"/>
              <a:buChar char="•"/>
            </a:pPr>
            <a:r>
              <a:rPr b="0" lang="en" sz="1500" spc="-1" strike="noStrike">
                <a:solidFill>
                  <a:srgbClr val="404040"/>
                </a:solidFill>
                <a:latin typeface="Calibri"/>
                <a:ea typeface="Calibri"/>
              </a:rPr>
              <a:t>Much faster!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 marL="177840" indent="-38160">
              <a:lnSpc>
                <a:spcPct val="9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sldNum" idx="15"/>
          </p:nvPr>
        </p:nvSpPr>
        <p:spPr>
          <a:xfrm>
            <a:off x="7425360" y="4844880"/>
            <a:ext cx="9835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  <a:defRPr b="0" lang="en" sz="790" spc="-1" strike="noStrike">
                <a:solidFill>
                  <a:srgbClr val="40404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fld id="{1FCC5741-5FE9-4B6D-9748-EB4D44BD3FEF}" type="slidenum">
              <a:rPr b="0" lang="en" sz="790" spc="-1" strike="noStrike">
                <a:solidFill>
                  <a:srgbClr val="404040"/>
                </a:solidFill>
                <a:latin typeface="Arial"/>
                <a:ea typeface="Arial"/>
              </a:rPr>
              <a:t>6</a:t>
            </a:fld>
            <a:endParaRPr b="0" lang="en-US" sz="79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22960" y="214920"/>
            <a:ext cx="7543440" cy="10875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600" spc="-38" strike="noStrike">
                <a:solidFill>
                  <a:srgbClr val="404040"/>
                </a:solidFill>
                <a:latin typeface="Calibri Light"/>
              </a:rPr>
              <a:t>MP-SPDZ implementation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822960" y="1384200"/>
            <a:ext cx="7543440" cy="30171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rmAutofit/>
          </a:bodyPr>
          <a:p>
            <a:pPr marL="177840" indent="-184320">
              <a:lnSpc>
                <a:spcPct val="9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" sz="1600" spc="-1" strike="noStrike">
                <a:solidFill>
                  <a:srgbClr val="404040"/>
                </a:solidFill>
                <a:latin typeface="Calibri"/>
              </a:rPr>
              <a:t>What is MP-SPDZ?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lvl="1" marL="520560" indent="-19044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Calibri"/>
              <a:buChar char="•"/>
            </a:pPr>
            <a:r>
              <a:rPr b="0" lang="en" sz="1600" spc="-1" strike="noStrike">
                <a:solidFill>
                  <a:srgbClr val="404040"/>
                </a:solidFill>
                <a:latin typeface="Calibri"/>
              </a:rPr>
              <a:t>Multi-Protocol SPDZ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lvl="1" marL="520560" indent="-19044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Calibri"/>
              <a:buChar char="•"/>
            </a:pPr>
            <a:r>
              <a:rPr b="0" lang="en" sz="1600" spc="-1" strike="noStrike">
                <a:solidFill>
                  <a:srgbClr val="404040"/>
                </a:solidFill>
                <a:latin typeface="Calibri"/>
              </a:rPr>
              <a:t>Extends SPDZ-2 implementation to 34 MPC protocols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lvl="1" marL="520560" indent="-19044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Calibri"/>
              <a:buChar char="•"/>
            </a:pPr>
            <a:r>
              <a:rPr b="0" lang="en" sz="1600" spc="-1" strike="noStrike">
                <a:solidFill>
                  <a:srgbClr val="404040"/>
                </a:solidFill>
                <a:latin typeface="Calibri"/>
              </a:rPr>
              <a:t>Consistent high level Python supported API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marL="301320" indent="-19044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Calibri"/>
              <a:buChar char="•"/>
            </a:pPr>
            <a:r>
              <a:rPr b="0" lang="en" sz="1750" spc="-1" strike="noStrike">
                <a:solidFill>
                  <a:srgbClr val="404040"/>
                </a:solidFill>
                <a:latin typeface="Calibri"/>
              </a:rPr>
              <a:t>We leveraged their package for our implementation</a:t>
            </a:r>
            <a:endParaRPr b="0" lang="en-US" sz="175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sldNum" idx="16"/>
          </p:nvPr>
        </p:nvSpPr>
        <p:spPr>
          <a:xfrm>
            <a:off x="7425360" y="4844880"/>
            <a:ext cx="9835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790" spc="-1" strike="noStrike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E316EC7-69AE-4798-BDAC-938641E44BE7}" type="slidenum">
              <a:rPr b="0" lang="en" sz="790" spc="-1" strike="noStrike">
                <a:solidFill>
                  <a:srgbClr val="ffffff"/>
                </a:solidFill>
                <a:latin typeface="Arial"/>
                <a:ea typeface="Arial"/>
              </a:rPr>
              <a:t>7</a:t>
            </a:fld>
            <a:endParaRPr b="0" lang="en-US" sz="79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22960" y="214920"/>
            <a:ext cx="7543440" cy="10875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600" spc="-38" strike="noStrike">
                <a:solidFill>
                  <a:srgbClr val="404040"/>
                </a:solidFill>
                <a:latin typeface="Calibri Light"/>
              </a:rPr>
              <a:t>Networking and Communication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22960" y="1384200"/>
            <a:ext cx="7543440" cy="30171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rmAutofit/>
          </a:bodyPr>
          <a:p>
            <a:pPr marL="177840" indent="-127080">
              <a:lnSpc>
                <a:spcPct val="90000"/>
              </a:lnSpc>
              <a:buClr>
                <a:srgbClr val="9dbfbe"/>
              </a:buClr>
              <a:buFont typeface="Calibri"/>
              <a:buChar char="•"/>
            </a:pPr>
            <a:r>
              <a:rPr b="0" lang="en" sz="1500" spc="-1" strike="noStrike">
                <a:solidFill>
                  <a:srgbClr val="404040"/>
                </a:solidFill>
                <a:latin typeface="Calibri"/>
              </a:rPr>
              <a:t>Relies on P2P communication between all pairs of parties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 marL="177840" indent="-127080">
              <a:lnSpc>
                <a:spcPct val="90000"/>
              </a:lnSpc>
              <a:buClr>
                <a:srgbClr val="9dbfbe"/>
              </a:buClr>
              <a:buFont typeface="Calibri"/>
              <a:buChar char="•"/>
            </a:pPr>
            <a:r>
              <a:rPr b="0" lang="en" sz="1500" spc="-1" strike="noStrike">
                <a:solidFill>
                  <a:srgbClr val="404040"/>
                </a:solidFill>
                <a:latin typeface="Calibri"/>
              </a:rPr>
              <a:t>Initial SPDZ assumed computing parties and clients were the same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 marL="177840" indent="-127080">
              <a:lnSpc>
                <a:spcPct val="90000"/>
              </a:lnSpc>
              <a:buClr>
                <a:srgbClr val="9dbfbe"/>
              </a:buClr>
              <a:buFont typeface="Calibri"/>
              <a:buChar char="•"/>
            </a:pPr>
            <a:r>
              <a:rPr b="0" lang="en" sz="1500" spc="-1" strike="noStrike">
                <a:solidFill>
                  <a:srgbClr val="404040"/>
                </a:solidFill>
                <a:latin typeface="Calibri"/>
              </a:rPr>
              <a:t>In Confidential Benchmarking based on Multiparty Computation (Damsgard et al.) they separate client and server roles.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 marL="177840" indent="-127080">
              <a:lnSpc>
                <a:spcPct val="90000"/>
              </a:lnSpc>
              <a:buClr>
                <a:srgbClr val="9dbfbe"/>
              </a:buClr>
              <a:buFont typeface="Calibri"/>
              <a:buChar char="•"/>
            </a:pPr>
            <a:r>
              <a:rPr b="0" lang="en" sz="1500" spc="-1" strike="noStrike">
                <a:solidFill>
                  <a:srgbClr val="404040"/>
                </a:solidFill>
                <a:latin typeface="Calibri"/>
              </a:rPr>
              <a:t>In the real world, we would have several servers running on different computers, and each client runs on a separate machine. 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 marL="177840" indent="-127080">
              <a:lnSpc>
                <a:spcPct val="90000"/>
              </a:lnSpc>
              <a:buClr>
                <a:srgbClr val="9dbfbe"/>
              </a:buClr>
              <a:buFont typeface="Calibri"/>
              <a:buChar char="•"/>
            </a:pPr>
            <a:r>
              <a:rPr b="0" lang="en" sz="1500" spc="-1" strike="noStrike">
                <a:solidFill>
                  <a:srgbClr val="404040"/>
                </a:solidFill>
                <a:latin typeface="Calibri"/>
              </a:rPr>
              <a:t>Issue : Servers can send modified shares to clients.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 marL="177840" indent="-127080">
              <a:lnSpc>
                <a:spcPct val="90000"/>
              </a:lnSpc>
              <a:buClr>
                <a:srgbClr val="9dbfbe"/>
              </a:buClr>
              <a:buFont typeface="Calibri"/>
              <a:buChar char="•"/>
            </a:pPr>
            <a:r>
              <a:rPr b="0" lang="en" sz="1500" spc="-1" strike="noStrike">
                <a:solidFill>
                  <a:srgbClr val="404040"/>
                </a:solidFill>
                <a:latin typeface="Calibri"/>
              </a:rPr>
              <a:t>Solution: MPC provides representations of unknown random values, use these as authentication keys.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sldNum" idx="17"/>
          </p:nvPr>
        </p:nvSpPr>
        <p:spPr>
          <a:xfrm>
            <a:off x="7425360" y="4844880"/>
            <a:ext cx="9835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790" spc="-1" strike="noStrike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720D1EE-DB37-44B7-A8FD-DC2682B47EFC}" type="slidenum">
              <a:rPr b="0" lang="en" sz="790" spc="-1" strike="noStrike">
                <a:solidFill>
                  <a:srgbClr val="ffffff"/>
                </a:solidFill>
                <a:latin typeface="Arial"/>
                <a:ea typeface="Arial"/>
              </a:rPr>
              <a:t>8</a:t>
            </a:fld>
            <a:endParaRPr b="0" lang="en-US" sz="79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22960" y="214920"/>
            <a:ext cx="7543440" cy="10875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600" spc="-38" strike="noStrike">
                <a:solidFill>
                  <a:srgbClr val="404040"/>
                </a:solidFill>
                <a:latin typeface="Calibri Light"/>
              </a:rPr>
              <a:t>Our function – Base Mode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822960" y="1384200"/>
            <a:ext cx="7543440" cy="30171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68760" indent="-68760"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Clr>
                <a:srgbClr val="9dbfbe"/>
              </a:buClr>
              <a:buFont typeface="Calibri"/>
              <a:buChar char=" "/>
            </a:pPr>
            <a:r>
              <a:rPr b="0" lang="en-CA" sz="1500" spc="-1" strike="noStrike">
                <a:solidFill>
                  <a:srgbClr val="404040"/>
                </a:solidFill>
                <a:latin typeface="Calibri"/>
              </a:rPr>
              <a:t>Goal: To calculate and reveal the time where the most number of people are free to meet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 marL="68760" indent="-68760"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Clr>
                <a:srgbClr val="9dbfbe"/>
              </a:buClr>
              <a:buFont typeface="Calibri"/>
              <a:buChar char=" "/>
            </a:pPr>
            <a:r>
              <a:rPr b="0" lang="en-CA" sz="1500" spc="-1" strike="noStrike">
                <a:solidFill>
                  <a:srgbClr val="404040"/>
                </a:solidFill>
                <a:latin typeface="Calibri"/>
              </a:rPr>
              <a:t>The function works as follows: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 lvl="1" marL="493920" indent="-34308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9dbfbe"/>
              </a:buClr>
              <a:buFont typeface="Calibri Light"/>
              <a:buAutoNum type="arabicPeriod"/>
            </a:pPr>
            <a:r>
              <a:rPr b="0" lang="en-CA" sz="1350" spc="-1" strike="noStrike">
                <a:solidFill>
                  <a:srgbClr val="404040"/>
                </a:solidFill>
                <a:latin typeface="Calibri"/>
              </a:rPr>
              <a:t>First, take in vectors  from each of the participating clients</a:t>
            </a:r>
            <a:endParaRPr b="0" lang="en-US" sz="135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350" spc="-1" strike="noStrike">
              <a:solidFill>
                <a:srgbClr val="404040"/>
              </a:solidFill>
              <a:latin typeface="Calibri"/>
            </a:endParaRPr>
          </a:p>
          <a:p>
            <a:pPr lvl="1" marL="493920" indent="-34308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9dbfbe"/>
              </a:buClr>
              <a:buFont typeface="Calibri Light"/>
              <a:buAutoNum type="arabicPeriod"/>
            </a:pPr>
            <a:r>
              <a:rPr b="0" lang="en-CA" sz="1350" spc="-1" strike="noStrike">
                <a:solidFill>
                  <a:srgbClr val="404040"/>
                </a:solidFill>
                <a:latin typeface="Calibri"/>
              </a:rPr>
              <a:t>We calculate  where </a:t>
            </a:r>
            <a:endParaRPr b="0" lang="en-US" sz="135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350" spc="-1" strike="noStrike">
              <a:solidFill>
                <a:srgbClr val="404040"/>
              </a:solidFill>
              <a:latin typeface="Calibri"/>
            </a:endParaRPr>
          </a:p>
          <a:p>
            <a:pPr lvl="1" marL="493920" indent="-34308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9dbfbe"/>
              </a:buClr>
              <a:buFont typeface="Calibri Light"/>
              <a:buAutoNum type="arabicPeriod"/>
            </a:pPr>
            <a:r>
              <a:rPr b="0" lang="en-CA" sz="1350" spc="-1" strike="noStrike">
                <a:solidFill>
                  <a:srgbClr val="404040"/>
                </a:solidFill>
                <a:latin typeface="Calibri"/>
              </a:rPr>
              <a:t>To find the best time we take  (max number and max index)</a:t>
            </a:r>
            <a:endParaRPr b="0" lang="en-US" sz="135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sldNum" idx="18"/>
          </p:nvPr>
        </p:nvSpPr>
        <p:spPr>
          <a:xfrm>
            <a:off x="7425360" y="4844880"/>
            <a:ext cx="9835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790" spc="-1" strike="noStrike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DB759BB-976C-4D40-992A-494A36BF7ACB}" type="slidenum">
              <a:rPr b="0" lang="en" sz="79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79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1257</TotalTime>
  <Application>LibreOffice/7.3.4.2$Linux_X86_64 LibreOffice_project/30$Build-2</Application>
  <AppVersion>15.0000</AppVersion>
  <Words>973</Words>
  <Paragraphs>179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2022-08-05T19:12:10Z</dcterms:modified>
  <cp:revision>40</cp:revision>
  <dc:subject/>
  <dc:title>Mascot Private Meeting Scheduler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1</vt:i4>
  </property>
  <property fmtid="{D5CDD505-2E9C-101B-9397-08002B2CF9AE}" pid="3" name="Notes">
    <vt:i4>20</vt:i4>
  </property>
  <property fmtid="{D5CDD505-2E9C-101B-9397-08002B2CF9AE}" pid="4" name="PresentationFormat">
    <vt:lpwstr>On-screen Show (16:9)</vt:lpwstr>
  </property>
  <property fmtid="{D5CDD505-2E9C-101B-9397-08002B2CF9AE}" pid="5" name="Slides">
    <vt:i4>21</vt:i4>
  </property>
</Properties>
</file>