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81" d="100"/>
          <a:sy n="81" d="100"/>
        </p:scale>
        <p:origin x="1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4B98-962A-9242-A474-F50A27DD882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409" y="3753232"/>
            <a:ext cx="20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Primary Namespace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7277" y="4122564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5081" y="4122564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1497" y="4122564"/>
            <a:ext cx="181051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Virtual Address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0409" y="1690688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Locality Namespace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7277" y="2060020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5081" y="2060020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1497" y="2060020"/>
            <a:ext cx="2048256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7277" y="58157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7277" y="6185108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5132" y="6185108"/>
            <a:ext cx="1073409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409" y="4784504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Namespace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6971" y="5153836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8356" y="5153836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0409" y="2721960"/>
            <a:ext cx="24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Namespace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7277" y="3091292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5081" y="3091292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1497" y="3091292"/>
            <a:ext cx="181051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9630" y="2516211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Only Locality 0</a:t>
            </a:r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7486381" y="1776415"/>
            <a:ext cx="1134544" cy="1848925"/>
          </a:xfrm>
          <a:prstGeom prst="rightBrace">
            <a:avLst>
              <a:gd name="adj1" fmla="val 8333"/>
              <a:gd name="adj2" fmla="val 50798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4391949" y="2206324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1" idx="1"/>
          </p:cNvCxnSpPr>
          <p:nvPr/>
        </p:nvCxnSpPr>
        <p:spPr>
          <a:xfrm>
            <a:off x="4391949" y="3237596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4391949" y="4268868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7" idx="1"/>
          </p:cNvCxnSpPr>
          <p:nvPr/>
        </p:nvCxnSpPr>
        <p:spPr>
          <a:xfrm>
            <a:off x="4639916" y="5300140"/>
            <a:ext cx="367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1"/>
          </p:cNvCxnSpPr>
          <p:nvPr/>
        </p:nvCxnSpPr>
        <p:spPr>
          <a:xfrm>
            <a:off x="4391949" y="6331412"/>
            <a:ext cx="263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28541" y="6185108"/>
            <a:ext cx="1693333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Address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4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4</cp:revision>
  <dcterms:created xsi:type="dcterms:W3CDTF">2017-09-08T17:34:37Z</dcterms:created>
  <dcterms:modified xsi:type="dcterms:W3CDTF">2018-08-13T03:18:13Z</dcterms:modified>
</cp:coreProperties>
</file>