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>
        <p:scale>
          <a:sx n="76" d="100"/>
          <a:sy n="76" d="100"/>
        </p:scale>
        <p:origin x="140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9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2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8/12/18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9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8/12/18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3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8/12/18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3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8/12/18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6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8/12/18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8/12/18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3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3885B-41C4-EF40-A00D-9EB844E8C110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146624" y="3038698"/>
            <a:ext cx="1382486" cy="1899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88338" y="3038698"/>
            <a:ext cx="1382486" cy="1899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30052" y="3038698"/>
            <a:ext cx="1382486" cy="1899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688938" y="3038698"/>
            <a:ext cx="1382486" cy="1899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10800000" flipV="1">
            <a:off x="2146991" y="2149662"/>
            <a:ext cx="7924800" cy="381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Parcelport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39043" y="5133041"/>
            <a:ext cx="1382486" cy="417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80757" y="5133041"/>
            <a:ext cx="1382486" cy="417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22471" y="5133041"/>
            <a:ext cx="1382486" cy="417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681357" y="5133041"/>
            <a:ext cx="1382486" cy="417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04034" y="2581297"/>
            <a:ext cx="10676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Locality 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45748" y="2581297"/>
            <a:ext cx="10676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Locality 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87462" y="2581297"/>
            <a:ext cx="10676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Locality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8634367" y="2581297"/>
                <a:ext cx="149162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Locality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−1</m:t>
                    </m:r>
                  </m:oMath>
                </a14:m>
                <a:endParaRPr lang="en-US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367" y="2581297"/>
                <a:ext cx="149162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265"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563640" y="3425034"/>
            <a:ext cx="574196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400" smtClean="0"/>
              <a:t>…</a:t>
            </a:r>
            <a:endParaRPr lang="en-US" sz="44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1629985" y="2908025"/>
            <a:ext cx="8942182" cy="953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88369" y="2921730"/>
            <a:ext cx="933461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Global</a:t>
            </a:r>
          </a:p>
          <a:p>
            <a:pPr algn="ctr"/>
            <a:r>
              <a:rPr lang="en-US" dirty="0" smtClean="0"/>
              <a:t>Address</a:t>
            </a:r>
          </a:p>
          <a:p>
            <a:pPr algn="ctr"/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40" name="5-Point Star 39"/>
          <p:cNvSpPr/>
          <p:nvPr/>
        </p:nvSpPr>
        <p:spPr>
          <a:xfrm>
            <a:off x="2287196" y="4051911"/>
            <a:ext cx="200298" cy="200298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2287196" y="3140772"/>
            <a:ext cx="200298" cy="200298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/>
          <p:cNvSpPr/>
          <p:nvPr/>
        </p:nvSpPr>
        <p:spPr>
          <a:xfrm>
            <a:off x="2791533" y="4136454"/>
            <a:ext cx="200298" cy="200298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/>
          <p:cNvSpPr/>
          <p:nvPr/>
        </p:nvSpPr>
        <p:spPr>
          <a:xfrm>
            <a:off x="4497702" y="3174444"/>
            <a:ext cx="200298" cy="200298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/>
          <p:cNvSpPr/>
          <p:nvPr/>
        </p:nvSpPr>
        <p:spPr>
          <a:xfrm>
            <a:off x="3079019" y="4222074"/>
            <a:ext cx="200298" cy="200298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/>
          <p:cNvSpPr/>
          <p:nvPr/>
        </p:nvSpPr>
        <p:spPr>
          <a:xfrm>
            <a:off x="4943207" y="3517432"/>
            <a:ext cx="200298" cy="200298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5-Point Star 45"/>
          <p:cNvSpPr/>
          <p:nvPr/>
        </p:nvSpPr>
        <p:spPr>
          <a:xfrm>
            <a:off x="2949989" y="4467425"/>
            <a:ext cx="200298" cy="200298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5-Point Star 46"/>
          <p:cNvSpPr/>
          <p:nvPr/>
        </p:nvSpPr>
        <p:spPr>
          <a:xfrm>
            <a:off x="4563295" y="3601321"/>
            <a:ext cx="200298" cy="200298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5001332" y="4667723"/>
            <a:ext cx="200298" cy="200298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/>
          <p:cNvSpPr/>
          <p:nvPr/>
        </p:nvSpPr>
        <p:spPr>
          <a:xfrm>
            <a:off x="5734363" y="3426179"/>
            <a:ext cx="200298" cy="200298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/>
          <p:cNvSpPr/>
          <p:nvPr/>
        </p:nvSpPr>
        <p:spPr>
          <a:xfrm>
            <a:off x="6192280" y="3441558"/>
            <a:ext cx="200298" cy="200298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-Point Star 50"/>
          <p:cNvSpPr/>
          <p:nvPr/>
        </p:nvSpPr>
        <p:spPr>
          <a:xfrm>
            <a:off x="6513211" y="4538711"/>
            <a:ext cx="200298" cy="200298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urved Connector 52"/>
          <p:cNvCxnSpPr>
            <a:stCxn id="40" idx="0"/>
            <a:endCxn id="41" idx="2"/>
          </p:cNvCxnSpPr>
          <p:nvPr/>
        </p:nvCxnSpPr>
        <p:spPr>
          <a:xfrm rot="16200000" flipV="1">
            <a:off x="2000977" y="3665542"/>
            <a:ext cx="710842" cy="618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2" idx="0"/>
            <a:endCxn id="43" idx="1"/>
          </p:cNvCxnSpPr>
          <p:nvPr/>
        </p:nvCxnSpPr>
        <p:spPr>
          <a:xfrm rot="5400000" flipH="1" flipV="1">
            <a:off x="3251941" y="2890693"/>
            <a:ext cx="885503" cy="160602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44" idx="4"/>
            <a:endCxn id="47" idx="2"/>
          </p:cNvCxnSpPr>
          <p:nvPr/>
        </p:nvCxnSpPr>
        <p:spPr>
          <a:xfrm flipV="1">
            <a:off x="3279317" y="3801618"/>
            <a:ext cx="1322232" cy="49696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46" idx="4"/>
          </p:cNvCxnSpPr>
          <p:nvPr/>
        </p:nvCxnSpPr>
        <p:spPr>
          <a:xfrm flipV="1">
            <a:off x="3150287" y="3726576"/>
            <a:ext cx="1972534" cy="817356"/>
          </a:xfrm>
          <a:prstGeom prst="curvedConnector3">
            <a:avLst>
              <a:gd name="adj1" fmla="val 954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48" idx="0"/>
            <a:endCxn id="49" idx="2"/>
          </p:cNvCxnSpPr>
          <p:nvPr/>
        </p:nvCxnSpPr>
        <p:spPr>
          <a:xfrm rot="5400000" flipH="1" flipV="1">
            <a:off x="4916426" y="3811532"/>
            <a:ext cx="1041247" cy="67113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51" idx="0"/>
            <a:endCxn id="50" idx="3"/>
          </p:cNvCxnSpPr>
          <p:nvPr/>
        </p:nvCxnSpPr>
        <p:spPr>
          <a:xfrm rot="16200000" flipV="1">
            <a:off x="6035414" y="3960765"/>
            <a:ext cx="896856" cy="25903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5-Point Star 72"/>
          <p:cNvSpPr/>
          <p:nvPr/>
        </p:nvSpPr>
        <p:spPr>
          <a:xfrm>
            <a:off x="9685221" y="3437364"/>
            <a:ext cx="200298" cy="200298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5-Point Star 73"/>
          <p:cNvSpPr/>
          <p:nvPr/>
        </p:nvSpPr>
        <p:spPr>
          <a:xfrm>
            <a:off x="9585072" y="4538711"/>
            <a:ext cx="200298" cy="200298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Curved Connector 74"/>
          <p:cNvCxnSpPr/>
          <p:nvPr/>
        </p:nvCxnSpPr>
        <p:spPr>
          <a:xfrm rot="5400000" flipH="1" flipV="1">
            <a:off x="9315718" y="4007164"/>
            <a:ext cx="901050" cy="16204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5-Point Star 75"/>
          <p:cNvSpPr/>
          <p:nvPr/>
        </p:nvSpPr>
        <p:spPr>
          <a:xfrm>
            <a:off x="6713464" y="3129160"/>
            <a:ext cx="200298" cy="200298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5-Point Star 76"/>
          <p:cNvSpPr/>
          <p:nvPr/>
        </p:nvSpPr>
        <p:spPr>
          <a:xfrm>
            <a:off x="8959000" y="4480077"/>
            <a:ext cx="200298" cy="200298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Curved Connector 79"/>
          <p:cNvCxnSpPr>
            <a:stCxn id="77" idx="1"/>
            <a:endCxn id="76" idx="3"/>
          </p:cNvCxnSpPr>
          <p:nvPr/>
        </p:nvCxnSpPr>
        <p:spPr>
          <a:xfrm rot="10800000">
            <a:off x="6875508" y="3329458"/>
            <a:ext cx="2083492" cy="122712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-Point Star 51"/>
          <p:cNvSpPr/>
          <p:nvPr/>
        </p:nvSpPr>
        <p:spPr>
          <a:xfrm>
            <a:off x="3963597" y="3878818"/>
            <a:ext cx="200298" cy="200298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urved Connector 2"/>
          <p:cNvCxnSpPr>
            <a:stCxn id="52" idx="0"/>
            <a:endCxn id="43" idx="2"/>
          </p:cNvCxnSpPr>
          <p:nvPr/>
        </p:nvCxnSpPr>
        <p:spPr>
          <a:xfrm rot="5400000" flipH="1" flipV="1">
            <a:off x="4047813" y="3390675"/>
            <a:ext cx="504077" cy="47221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87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19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Parsa Amini</dc:creator>
  <cp:lastModifiedBy>Parsa Amini</cp:lastModifiedBy>
  <cp:revision>9</cp:revision>
  <dcterms:created xsi:type="dcterms:W3CDTF">2017-09-08T17:03:53Z</dcterms:created>
  <dcterms:modified xsi:type="dcterms:W3CDTF">2018-08-13T04:59:38Z</dcterms:modified>
</cp:coreProperties>
</file>