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76" d="100"/>
          <a:sy n="76" d="100"/>
        </p:scale>
        <p:origin x="14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885B-41C4-EF40-A00D-9EB844E8C110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085D-3FA4-1C45-9CA5-2E2863C72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919048" y="1448021"/>
            <a:ext cx="7939740" cy="4011083"/>
            <a:chOff x="341846" y="3369818"/>
            <a:chExt cx="3997029" cy="2019262"/>
          </a:xfrm>
        </p:grpSpPr>
        <p:sp>
          <p:nvSpPr>
            <p:cNvPr id="101" name="Rectangle 100"/>
            <p:cNvSpPr/>
            <p:nvPr/>
          </p:nvSpPr>
          <p:spPr>
            <a:xfrm>
              <a:off x="544116" y="4122351"/>
              <a:ext cx="1700341" cy="1266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38534" y="4122351"/>
              <a:ext cx="1700341" cy="1266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1846" y="4365414"/>
              <a:ext cx="201424" cy="1022152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Locality 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3761" y="4365414"/>
              <a:ext cx="201424" cy="1022153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Locality 2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61873" y="4218191"/>
              <a:ext cx="1102077" cy="70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88790" y="4218191"/>
              <a:ext cx="875159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Arial"/>
                  <a:cs typeface="Arial"/>
                </a:rPr>
                <a:t>GID: </a:t>
              </a:r>
              <a:r>
                <a:rPr lang="en-US" sz="1400" dirty="0">
                  <a:latin typeface="OCRA" charset="0"/>
                  <a:ea typeface="OCRA" charset="0"/>
                  <a:cs typeface="OCRA" charset="0"/>
                </a:rPr>
                <a:t>f1cb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41553" y="4446581"/>
              <a:ext cx="1242918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Credit: </a:t>
              </a:r>
              <a:r>
                <a:rPr lang="en-US" sz="1400" dirty="0" smtClean="0">
                  <a:latin typeface="OCRA" charset="0"/>
                  <a:ea typeface="OCRA" charset="0"/>
                  <a:cs typeface="OCRA" charset="0"/>
                </a:rPr>
                <a:t>0x1000000</a:t>
              </a:r>
              <a:endParaRPr lang="en-US" sz="1400" dirty="0">
                <a:latin typeface="OCRA" charset="0"/>
                <a:ea typeface="OCRA" charset="0"/>
                <a:cs typeface="OCRA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1553" y="4672781"/>
              <a:ext cx="979841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No Global References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40362" y="3493263"/>
              <a:ext cx="1344109" cy="50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6067" y="3593039"/>
              <a:ext cx="1097882" cy="154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6177E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Component A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0362" y="3369818"/>
              <a:ext cx="1102078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Memory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1212912" y="3870038"/>
              <a:ext cx="4193" cy="3481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67350" y="4221363"/>
              <a:ext cx="593295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0 references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2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919048" y="1448021"/>
            <a:ext cx="7939740" cy="4011083"/>
            <a:chOff x="341846" y="3369818"/>
            <a:chExt cx="3997029" cy="2019262"/>
          </a:xfrm>
        </p:grpSpPr>
        <p:sp>
          <p:nvSpPr>
            <p:cNvPr id="101" name="Rectangle 100"/>
            <p:cNvSpPr/>
            <p:nvPr/>
          </p:nvSpPr>
          <p:spPr>
            <a:xfrm>
              <a:off x="544116" y="4122351"/>
              <a:ext cx="1700341" cy="1266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38534" y="4122351"/>
              <a:ext cx="1700341" cy="1266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1846" y="4365414"/>
              <a:ext cx="201424" cy="1022152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Locality 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3761" y="4365414"/>
              <a:ext cx="201424" cy="1022153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Locality 2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61873" y="4218191"/>
              <a:ext cx="1102077" cy="70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617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88790" y="4218191"/>
              <a:ext cx="875159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Arial"/>
                  <a:cs typeface="Arial"/>
                </a:rPr>
                <a:t>GID: </a:t>
              </a:r>
              <a:r>
                <a:rPr lang="en-US" sz="1400" dirty="0">
                  <a:latin typeface="OCRA" charset="0"/>
                  <a:ea typeface="OCRA" charset="0"/>
                  <a:cs typeface="OCRA" charset="0"/>
                </a:rPr>
                <a:t>f1cb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41553" y="4446581"/>
              <a:ext cx="1242918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Credit: </a:t>
              </a:r>
              <a:r>
                <a:rPr lang="en-US" sz="1400" dirty="0" smtClean="0">
                  <a:latin typeface="OCRA" charset="0"/>
                  <a:ea typeface="OCRA" charset="0"/>
                  <a:cs typeface="OCRA" charset="0"/>
                </a:rPr>
                <a:t>0x1000000</a:t>
              </a:r>
              <a:endParaRPr lang="en-US" sz="1400" dirty="0">
                <a:latin typeface="OCRA" charset="0"/>
                <a:ea typeface="OCRA" charset="0"/>
                <a:cs typeface="OCRA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1553" y="4672781"/>
              <a:ext cx="979841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No Global References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888790" y="4926782"/>
              <a:ext cx="1" cy="28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753097" y="5086264"/>
              <a:ext cx="271385" cy="243884"/>
            </a:xfrm>
            <a:prstGeom prst="rect">
              <a:avLst/>
            </a:prstGeom>
            <a:solidFill>
              <a:srgbClr val="F4904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1396448" y="4926782"/>
              <a:ext cx="0" cy="28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40362" y="3493263"/>
              <a:ext cx="1344109" cy="50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6067" y="3593039"/>
              <a:ext cx="1097882" cy="154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6177E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Component A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0362" y="3369818"/>
              <a:ext cx="1102078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Memory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1212912" y="3870038"/>
              <a:ext cx="4193" cy="3481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67350" y="4221363"/>
              <a:ext cx="593295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2 references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60755" y="5086264"/>
              <a:ext cx="271385" cy="243884"/>
            </a:xfrm>
            <a:prstGeom prst="rect">
              <a:avLst/>
            </a:prstGeom>
            <a:solidFill>
              <a:srgbClr val="F4904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919048" y="1448021"/>
            <a:ext cx="7939740" cy="4011083"/>
            <a:chOff x="341846" y="3369818"/>
            <a:chExt cx="3997029" cy="2019262"/>
          </a:xfrm>
        </p:grpSpPr>
        <p:sp>
          <p:nvSpPr>
            <p:cNvPr id="101" name="Rectangle 100"/>
            <p:cNvSpPr/>
            <p:nvPr/>
          </p:nvSpPr>
          <p:spPr>
            <a:xfrm>
              <a:off x="544116" y="4122351"/>
              <a:ext cx="1700341" cy="1266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38534" y="4122351"/>
              <a:ext cx="1700341" cy="1266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1846" y="4365414"/>
              <a:ext cx="201424" cy="1022152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Locality 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3761" y="4365414"/>
              <a:ext cx="201424" cy="1022153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Locality 2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61873" y="4218191"/>
              <a:ext cx="1102077" cy="70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617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88790" y="4218191"/>
              <a:ext cx="875159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Arial"/>
                  <a:cs typeface="Arial"/>
                </a:rPr>
                <a:t>GID: </a:t>
              </a:r>
              <a:r>
                <a:rPr lang="en-US" sz="1400" dirty="0">
                  <a:latin typeface="OCRA" charset="0"/>
                  <a:ea typeface="OCRA" charset="0"/>
                  <a:cs typeface="OCRA" charset="0"/>
                </a:rPr>
                <a:t>f1cb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41553" y="4446581"/>
              <a:ext cx="1242918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Credit: </a:t>
              </a:r>
              <a:r>
                <a:rPr lang="en-US" sz="1400" dirty="0" smtClean="0">
                  <a:latin typeface="OCRA" charset="0"/>
                  <a:ea typeface="OCRA" charset="0"/>
                  <a:cs typeface="OCRA" charset="0"/>
                </a:rPr>
                <a:t>0x0800000</a:t>
              </a:r>
              <a:endParaRPr lang="en-US" sz="1400" dirty="0">
                <a:latin typeface="OCRA" charset="0"/>
                <a:ea typeface="OCRA" charset="0"/>
                <a:cs typeface="OCRA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1553" y="4672781"/>
              <a:ext cx="794235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Global </a:t>
              </a:r>
              <a:r>
                <a:rPr lang="en-US" sz="1400" dirty="0" smtClean="0">
                  <a:latin typeface="Arial"/>
                  <a:cs typeface="Arial"/>
                </a:rPr>
                <a:t>Reference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888790" y="4926782"/>
              <a:ext cx="1" cy="28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753097" y="5086264"/>
              <a:ext cx="271385" cy="243884"/>
            </a:xfrm>
            <a:prstGeom prst="rect">
              <a:avLst/>
            </a:prstGeom>
            <a:solidFill>
              <a:srgbClr val="F4904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1396448" y="4926782"/>
              <a:ext cx="0" cy="28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40362" y="3493263"/>
              <a:ext cx="1344109" cy="50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6067" y="3593039"/>
              <a:ext cx="1097882" cy="154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6177E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Component A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0362" y="3369818"/>
              <a:ext cx="1102078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Memory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1212912" y="3870038"/>
              <a:ext cx="4193" cy="3481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2764338" y="4215449"/>
              <a:ext cx="1102077" cy="70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617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91255" y="4215449"/>
              <a:ext cx="875159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Arial"/>
                  <a:cs typeface="Arial"/>
                </a:rPr>
                <a:t>GID: </a:t>
              </a:r>
              <a:r>
                <a:rPr lang="en-US" sz="1400" dirty="0">
                  <a:latin typeface="OCRA" charset="0"/>
                  <a:ea typeface="OCRA" charset="0"/>
                  <a:cs typeface="OCRA" charset="0"/>
                </a:rPr>
                <a:t>f1cb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744018" y="4443839"/>
              <a:ext cx="1242918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Credit: </a:t>
              </a:r>
              <a:r>
                <a:rPr lang="en-US" sz="1400" dirty="0" smtClean="0">
                  <a:latin typeface="OCRA" charset="0"/>
                  <a:ea typeface="OCRA" charset="0"/>
                  <a:cs typeface="OCRA" charset="0"/>
                </a:rPr>
                <a:t>0x0800000</a:t>
              </a:r>
              <a:endParaRPr lang="en-US" sz="1400" dirty="0">
                <a:latin typeface="OCRA" charset="0"/>
                <a:ea typeface="OCRA" charset="0"/>
                <a:cs typeface="OCRA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44018" y="4670039"/>
              <a:ext cx="794235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Global </a:t>
              </a:r>
              <a:r>
                <a:rPr lang="en-US" sz="1400" dirty="0" smtClean="0">
                  <a:latin typeface="Arial"/>
                  <a:cs typeface="Arial"/>
                </a:rPr>
                <a:t>Reference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67350" y="4221363"/>
              <a:ext cx="593295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3 </a:t>
              </a:r>
              <a:r>
                <a:rPr lang="en-US" sz="1400" dirty="0" smtClean="0">
                  <a:latin typeface="Arial"/>
                  <a:cs typeface="Arial"/>
                </a:rPr>
                <a:t>references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74446" y="4221363"/>
              <a:ext cx="548104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1 </a:t>
              </a:r>
              <a:r>
                <a:rPr lang="en-US" sz="1400" dirty="0" smtClean="0">
                  <a:latin typeface="Arial"/>
                  <a:cs typeface="Arial"/>
                </a:rPr>
                <a:t>reference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V="1">
              <a:off x="3071075" y="4926782"/>
              <a:ext cx="0" cy="28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1260755" y="5086264"/>
              <a:ext cx="271385" cy="243884"/>
            </a:xfrm>
            <a:prstGeom prst="rect">
              <a:avLst/>
            </a:prstGeom>
            <a:solidFill>
              <a:srgbClr val="F4904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935382" y="5086264"/>
              <a:ext cx="271385" cy="243884"/>
            </a:xfrm>
            <a:prstGeom prst="rect">
              <a:avLst/>
            </a:prstGeom>
            <a:solidFill>
              <a:srgbClr val="F4904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3" name="Down Arrow 2"/>
          <p:cNvSpPr/>
          <p:nvPr/>
        </p:nvSpPr>
        <p:spPr>
          <a:xfrm>
            <a:off x="4417868" y="3563320"/>
            <a:ext cx="82910" cy="30457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769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919048" y="1448021"/>
            <a:ext cx="7939740" cy="4011083"/>
            <a:chOff x="341846" y="3369818"/>
            <a:chExt cx="3997029" cy="2019262"/>
          </a:xfrm>
        </p:grpSpPr>
        <p:sp>
          <p:nvSpPr>
            <p:cNvPr id="101" name="Rectangle 100"/>
            <p:cNvSpPr/>
            <p:nvPr/>
          </p:nvSpPr>
          <p:spPr>
            <a:xfrm>
              <a:off x="544116" y="4122351"/>
              <a:ext cx="1700341" cy="1266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38534" y="4122351"/>
              <a:ext cx="1700341" cy="1266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1846" y="4365414"/>
              <a:ext cx="201424" cy="1022152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Locality 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3761" y="4365414"/>
              <a:ext cx="201424" cy="1022153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Locality 2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61873" y="4218191"/>
              <a:ext cx="1102077" cy="70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617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88790" y="4218191"/>
              <a:ext cx="875159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Arial"/>
                  <a:cs typeface="Arial"/>
                </a:rPr>
                <a:t>GID: </a:t>
              </a:r>
              <a:r>
                <a:rPr lang="en-US" sz="1400" dirty="0">
                  <a:latin typeface="OCRA" charset="0"/>
                  <a:ea typeface="OCRA" charset="0"/>
                  <a:cs typeface="OCRA" charset="0"/>
                </a:rPr>
                <a:t>f1cb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41553" y="4446581"/>
              <a:ext cx="1242918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Credit: </a:t>
              </a:r>
              <a:r>
                <a:rPr lang="en-US" sz="1400" dirty="0" smtClean="0">
                  <a:latin typeface="OCRA" charset="0"/>
                  <a:ea typeface="OCRA" charset="0"/>
                  <a:cs typeface="OCRA" charset="0"/>
                </a:rPr>
                <a:t>0x0800000</a:t>
              </a:r>
              <a:endParaRPr lang="en-US" sz="1400" dirty="0">
                <a:latin typeface="OCRA" charset="0"/>
                <a:ea typeface="OCRA" charset="0"/>
                <a:cs typeface="OCRA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41553" y="4672781"/>
              <a:ext cx="794235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Global </a:t>
              </a:r>
              <a:r>
                <a:rPr lang="en-US" sz="1400" dirty="0" smtClean="0">
                  <a:latin typeface="Arial"/>
                  <a:cs typeface="Arial"/>
                </a:rPr>
                <a:t>Reference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888790" y="4926782"/>
              <a:ext cx="1" cy="28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753097" y="5086264"/>
              <a:ext cx="271385" cy="243884"/>
            </a:xfrm>
            <a:prstGeom prst="rect">
              <a:avLst/>
            </a:prstGeom>
            <a:solidFill>
              <a:srgbClr val="F4904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1396448" y="4926782"/>
              <a:ext cx="0" cy="28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40362" y="3493263"/>
              <a:ext cx="1344109" cy="50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6067" y="3593039"/>
              <a:ext cx="1097882" cy="154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6177E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Component A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0362" y="3369818"/>
              <a:ext cx="1102078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Memory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1212912" y="3870038"/>
              <a:ext cx="4193" cy="3481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2764338" y="4215449"/>
              <a:ext cx="1102077" cy="70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617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91255" y="4215449"/>
              <a:ext cx="875159" cy="1549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Arial"/>
                  <a:cs typeface="Arial"/>
                </a:rPr>
                <a:t>GID: </a:t>
              </a:r>
              <a:r>
                <a:rPr lang="en-US" sz="1400" dirty="0">
                  <a:latin typeface="OCRA" charset="0"/>
                  <a:ea typeface="OCRA" charset="0"/>
                  <a:cs typeface="OCRA" charset="0"/>
                </a:rPr>
                <a:t>f1cb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44018" y="4670039"/>
              <a:ext cx="794235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Global </a:t>
              </a:r>
              <a:r>
                <a:rPr lang="en-US" sz="1400" dirty="0" smtClean="0">
                  <a:latin typeface="Arial"/>
                  <a:cs typeface="Arial"/>
                </a:rPr>
                <a:t>Reference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67350" y="4221363"/>
              <a:ext cx="593295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2</a:t>
              </a:r>
              <a:r>
                <a:rPr lang="en-US" sz="1400" dirty="0" smtClean="0">
                  <a:latin typeface="Arial"/>
                  <a:cs typeface="Arial"/>
                </a:rPr>
                <a:t> references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74446" y="4221363"/>
              <a:ext cx="593295" cy="1549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0 references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V="1">
              <a:off x="3071075" y="4926782"/>
              <a:ext cx="0" cy="28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1260755" y="5086264"/>
              <a:ext cx="271385" cy="243884"/>
            </a:xfrm>
            <a:prstGeom prst="rect">
              <a:avLst/>
            </a:prstGeom>
            <a:solidFill>
              <a:srgbClr val="F4904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935382" y="5086264"/>
              <a:ext cx="271385" cy="243884"/>
            </a:xfrm>
            <a:prstGeom prst="rect">
              <a:avLst/>
            </a:prstGeom>
            <a:solidFill>
              <a:srgbClr val="F4904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17248" y="3593928"/>
            <a:ext cx="149368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rgbClr val="DD2541"/>
                  </a:solidFill>
                </a:ln>
                <a:solidFill>
                  <a:srgbClr val="C00000"/>
                </a:solidFill>
                <a:latin typeface="Arial"/>
                <a:cs typeface="Arial"/>
              </a:rPr>
              <a:t>Credit: </a:t>
            </a:r>
            <a:r>
              <a:rPr lang="en-US" sz="1400" dirty="0" smtClean="0">
                <a:ln>
                  <a:solidFill>
                    <a:srgbClr val="DD2541"/>
                  </a:solidFill>
                </a:ln>
                <a:solidFill>
                  <a:srgbClr val="C00000"/>
                </a:solidFill>
                <a:latin typeface="OCRA" charset="0"/>
                <a:ea typeface="OCRA" charset="0"/>
                <a:cs typeface="OCRA" charset="0"/>
              </a:rPr>
              <a:t>0x0800000</a:t>
            </a:r>
            <a:endParaRPr lang="en-US" sz="1400" dirty="0">
              <a:ln>
                <a:solidFill>
                  <a:srgbClr val="DD2541"/>
                </a:solidFill>
              </a:ln>
              <a:solidFill>
                <a:srgbClr val="C00000"/>
              </a:solidFill>
              <a:latin typeface="OCRA" charset="0"/>
              <a:ea typeface="OCRA" charset="0"/>
              <a:cs typeface="OCRA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740988" y="3852255"/>
            <a:ext cx="1998364" cy="2"/>
          </a:xfrm>
          <a:prstGeom prst="straightConnector1">
            <a:avLst/>
          </a:prstGeom>
          <a:ln>
            <a:solidFill>
              <a:srgbClr val="DD254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xplosion 1 3"/>
          <p:cNvSpPr/>
          <p:nvPr/>
        </p:nvSpPr>
        <p:spPr>
          <a:xfrm>
            <a:off x="6949336" y="4717844"/>
            <a:ext cx="782160" cy="782160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07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90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OCRA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Parsa Amini</dc:creator>
  <cp:lastModifiedBy>Parsa Amini</cp:lastModifiedBy>
  <cp:revision>11</cp:revision>
  <cp:lastPrinted>2018-08-13T19:33:43Z</cp:lastPrinted>
  <dcterms:created xsi:type="dcterms:W3CDTF">2017-09-08T17:03:53Z</dcterms:created>
  <dcterms:modified xsi:type="dcterms:W3CDTF">2018-08-13T19:35:44Z</dcterms:modified>
</cp:coreProperties>
</file>