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6"/>
  </p:normalViewPr>
  <p:slideViewPr>
    <p:cSldViewPr snapToGrid="0" snapToObjects="1">
      <p:cViewPr>
        <p:scale>
          <a:sx n="81" d="100"/>
          <a:sy n="81" d="100"/>
        </p:scale>
        <p:origin x="-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1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8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4B98-962A-9242-A474-F50A27DD8826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AB34D-FE53-DA4C-AD9A-F5A117D8A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0409" y="3753232"/>
            <a:ext cx="206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Primary Namespace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7277" y="4122564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5081" y="4122564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Locality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1497" y="4122564"/>
            <a:ext cx="181051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Virtual Address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0409" y="1690688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Locality Namespace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7277" y="2060020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65081" y="2060020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1497" y="2060020"/>
            <a:ext cx="2048256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Endpoint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3070" y="42688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53070" y="4638200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GID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20925" y="4638200"/>
            <a:ext cx="1073409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60409" y="4784504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Symbol Namespace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06971" y="5153836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88356" y="5153836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Symbol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60409" y="2721960"/>
            <a:ext cx="24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 Namespace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7277" y="3091292"/>
            <a:ext cx="80467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65081" y="3091292"/>
            <a:ext cx="1051560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1497" y="3091292"/>
            <a:ext cx="181051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49630" y="2516211"/>
            <a:ext cx="155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Only Locality 0</a:t>
            </a:r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7486381" y="1776415"/>
            <a:ext cx="1134544" cy="1848925"/>
          </a:xfrm>
          <a:prstGeom prst="rightBrace">
            <a:avLst>
              <a:gd name="adj1" fmla="val 8333"/>
              <a:gd name="adj2" fmla="val 50798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4391949" y="2206324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1" idx="1"/>
          </p:cNvCxnSpPr>
          <p:nvPr/>
        </p:nvCxnSpPr>
        <p:spPr>
          <a:xfrm>
            <a:off x="4391949" y="3237596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6" idx="1"/>
          </p:cNvCxnSpPr>
          <p:nvPr/>
        </p:nvCxnSpPr>
        <p:spPr>
          <a:xfrm>
            <a:off x="4391949" y="4268868"/>
            <a:ext cx="273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3"/>
            <a:endCxn id="17" idx="1"/>
          </p:cNvCxnSpPr>
          <p:nvPr/>
        </p:nvCxnSpPr>
        <p:spPr>
          <a:xfrm>
            <a:off x="4639916" y="5300140"/>
            <a:ext cx="367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  <a:endCxn id="15" idx="1"/>
          </p:cNvCxnSpPr>
          <p:nvPr/>
        </p:nvCxnSpPr>
        <p:spPr>
          <a:xfrm>
            <a:off x="8357742" y="4784504"/>
            <a:ext cx="263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694334" y="4638200"/>
            <a:ext cx="1693333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Address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4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Parsa Amini</dc:creator>
  <cp:lastModifiedBy>Parsa Amini</cp:lastModifiedBy>
  <cp:revision>3</cp:revision>
  <dcterms:created xsi:type="dcterms:W3CDTF">2017-09-08T17:34:37Z</dcterms:created>
  <dcterms:modified xsi:type="dcterms:W3CDTF">2017-09-08T19:04:45Z</dcterms:modified>
</cp:coreProperties>
</file>