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/>
    <p:restoredTop sz="94666"/>
  </p:normalViewPr>
  <p:slideViewPr>
    <p:cSldViewPr snapToGrid="0" snapToObjects="1">
      <p:cViewPr>
        <p:scale>
          <a:sx n="120" d="100"/>
          <a:sy n="120" d="100"/>
        </p:scale>
        <p:origin x="-712" y="-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85B-41C4-EF40-A00D-9EB844E8C110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085D-3FA4-1C45-9CA5-2E2863C7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9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85B-41C4-EF40-A00D-9EB844E8C110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085D-3FA4-1C45-9CA5-2E2863C7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2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85B-41C4-EF40-A00D-9EB844E8C110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085D-3FA4-1C45-9CA5-2E2863C7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5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85B-41C4-EF40-A00D-9EB844E8C110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085D-3FA4-1C45-9CA5-2E2863C7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85B-41C4-EF40-A00D-9EB844E8C110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085D-3FA4-1C45-9CA5-2E2863C7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85B-41C4-EF40-A00D-9EB844E8C110}" type="datetimeFigureOut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085D-3FA4-1C45-9CA5-2E2863C7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9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85B-41C4-EF40-A00D-9EB844E8C110}" type="datetimeFigureOut">
              <a:rPr lang="en-US" smtClean="0"/>
              <a:t>9/8/17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085D-3FA4-1C45-9CA5-2E2863C7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3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85B-41C4-EF40-A00D-9EB844E8C110}" type="datetimeFigureOut">
              <a:rPr lang="en-US" smtClean="0"/>
              <a:t>9/8/17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085D-3FA4-1C45-9CA5-2E2863C7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3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85B-41C4-EF40-A00D-9EB844E8C110}" type="datetimeFigureOut">
              <a:rPr lang="en-US" smtClean="0"/>
              <a:t>9/8/17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085D-3FA4-1C45-9CA5-2E2863C7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6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85B-41C4-EF40-A00D-9EB844E8C110}" type="datetimeFigureOut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085D-3FA4-1C45-9CA5-2E2863C7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85B-41C4-EF40-A00D-9EB844E8C110}" type="datetimeFigureOut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085D-3FA4-1C45-9CA5-2E2863C7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3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3885B-41C4-EF40-A00D-9EB844E8C110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A085D-3FA4-1C45-9CA5-2E2863C7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139043" y="1954964"/>
            <a:ext cx="1382486" cy="1899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880757" y="1954964"/>
            <a:ext cx="1382486" cy="1899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622471" y="1954964"/>
            <a:ext cx="1382486" cy="1899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681357" y="1954964"/>
            <a:ext cx="1382486" cy="1899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rot="10800000" flipV="1">
            <a:off x="2139043" y="4111939"/>
            <a:ext cx="7924800" cy="381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Parcelport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 rot="10800000" flipV="1">
            <a:off x="2139043" y="4622490"/>
            <a:ext cx="7924800" cy="381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139043" y="5133041"/>
            <a:ext cx="1382486" cy="417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80757" y="5133041"/>
            <a:ext cx="1382486" cy="417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622471" y="5133041"/>
            <a:ext cx="1382486" cy="417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681357" y="5133041"/>
            <a:ext cx="1382486" cy="417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96453" y="1497563"/>
            <a:ext cx="10676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Locality 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38167" y="1497563"/>
            <a:ext cx="10676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Locality 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79881" y="1497563"/>
            <a:ext cx="10676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Locality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626786" y="1497563"/>
                <a:ext cx="149162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Locality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−1</m:t>
                    </m:r>
                  </m:oMath>
                </a14:m>
                <a:endParaRPr lang="en-US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786" y="1497563"/>
                <a:ext cx="149162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265" t="-10000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7556059" y="2341300"/>
            <a:ext cx="574196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400" smtClean="0"/>
              <a:t>…</a:t>
            </a:r>
            <a:endParaRPr lang="en-US" sz="4400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1622404" y="1824291"/>
            <a:ext cx="8942182" cy="953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80788" y="1837996"/>
            <a:ext cx="933461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Global</a:t>
            </a:r>
          </a:p>
          <a:p>
            <a:pPr algn="ctr"/>
            <a:r>
              <a:rPr lang="en-US" dirty="0" smtClean="0"/>
              <a:t>Address</a:t>
            </a:r>
          </a:p>
          <a:p>
            <a:pPr algn="ctr"/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 rot="10800000" flipV="1">
            <a:off x="10755517" y="1500730"/>
            <a:ext cx="598283" cy="4050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Performance Counters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5-Point Star 39"/>
          <p:cNvSpPr/>
          <p:nvPr/>
        </p:nvSpPr>
        <p:spPr>
          <a:xfrm>
            <a:off x="2279615" y="2968177"/>
            <a:ext cx="200298" cy="200298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/>
          <p:cNvSpPr/>
          <p:nvPr/>
        </p:nvSpPr>
        <p:spPr>
          <a:xfrm>
            <a:off x="2279615" y="2057038"/>
            <a:ext cx="200298" cy="200298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/>
          <p:cNvSpPr/>
          <p:nvPr/>
        </p:nvSpPr>
        <p:spPr>
          <a:xfrm>
            <a:off x="2783952" y="3052720"/>
            <a:ext cx="200298" cy="200298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5-Point Star 42"/>
          <p:cNvSpPr/>
          <p:nvPr/>
        </p:nvSpPr>
        <p:spPr>
          <a:xfrm>
            <a:off x="4490121" y="2090710"/>
            <a:ext cx="200298" cy="200298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5-Point Star 43"/>
          <p:cNvSpPr/>
          <p:nvPr/>
        </p:nvSpPr>
        <p:spPr>
          <a:xfrm>
            <a:off x="3071438" y="3138340"/>
            <a:ext cx="200298" cy="200298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5-Point Star 44"/>
          <p:cNvSpPr/>
          <p:nvPr/>
        </p:nvSpPr>
        <p:spPr>
          <a:xfrm>
            <a:off x="4935626" y="2433698"/>
            <a:ext cx="200298" cy="200298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5-Point Star 45"/>
          <p:cNvSpPr/>
          <p:nvPr/>
        </p:nvSpPr>
        <p:spPr>
          <a:xfrm>
            <a:off x="2942408" y="3383691"/>
            <a:ext cx="200298" cy="200298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5-Point Star 46"/>
          <p:cNvSpPr/>
          <p:nvPr/>
        </p:nvSpPr>
        <p:spPr>
          <a:xfrm>
            <a:off x="4555714" y="2517587"/>
            <a:ext cx="200298" cy="200298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/>
          <p:cNvSpPr/>
          <p:nvPr/>
        </p:nvSpPr>
        <p:spPr>
          <a:xfrm>
            <a:off x="4993751" y="3583989"/>
            <a:ext cx="200298" cy="200298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5-Point Star 48"/>
          <p:cNvSpPr/>
          <p:nvPr/>
        </p:nvSpPr>
        <p:spPr>
          <a:xfrm>
            <a:off x="5726782" y="2342445"/>
            <a:ext cx="200298" cy="200298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5-Point Star 49"/>
          <p:cNvSpPr/>
          <p:nvPr/>
        </p:nvSpPr>
        <p:spPr>
          <a:xfrm>
            <a:off x="6184699" y="2357824"/>
            <a:ext cx="200298" cy="200298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5-Point Star 50"/>
          <p:cNvSpPr/>
          <p:nvPr/>
        </p:nvSpPr>
        <p:spPr>
          <a:xfrm>
            <a:off x="6505630" y="3454977"/>
            <a:ext cx="200298" cy="200298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Curved Connector 52"/>
          <p:cNvCxnSpPr>
            <a:stCxn id="40" idx="0"/>
            <a:endCxn id="41" idx="2"/>
          </p:cNvCxnSpPr>
          <p:nvPr/>
        </p:nvCxnSpPr>
        <p:spPr>
          <a:xfrm rot="16200000" flipV="1">
            <a:off x="1993396" y="2581808"/>
            <a:ext cx="710842" cy="618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42" idx="0"/>
            <a:endCxn id="43" idx="1"/>
          </p:cNvCxnSpPr>
          <p:nvPr/>
        </p:nvCxnSpPr>
        <p:spPr>
          <a:xfrm rot="5400000" flipH="1" flipV="1">
            <a:off x="3244360" y="1806959"/>
            <a:ext cx="885503" cy="160602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44" idx="4"/>
            <a:endCxn id="47" idx="2"/>
          </p:cNvCxnSpPr>
          <p:nvPr/>
        </p:nvCxnSpPr>
        <p:spPr>
          <a:xfrm flipV="1">
            <a:off x="3271736" y="2717884"/>
            <a:ext cx="1322232" cy="49696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46" idx="4"/>
          </p:cNvCxnSpPr>
          <p:nvPr/>
        </p:nvCxnSpPr>
        <p:spPr>
          <a:xfrm flipV="1">
            <a:off x="3142706" y="2642842"/>
            <a:ext cx="1972534" cy="817356"/>
          </a:xfrm>
          <a:prstGeom prst="curvedConnector3">
            <a:avLst>
              <a:gd name="adj1" fmla="val 954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48" idx="0"/>
            <a:endCxn id="49" idx="2"/>
          </p:cNvCxnSpPr>
          <p:nvPr/>
        </p:nvCxnSpPr>
        <p:spPr>
          <a:xfrm rot="5400000" flipH="1" flipV="1">
            <a:off x="4908845" y="2727798"/>
            <a:ext cx="1041247" cy="67113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51" idx="0"/>
            <a:endCxn id="50" idx="3"/>
          </p:cNvCxnSpPr>
          <p:nvPr/>
        </p:nvCxnSpPr>
        <p:spPr>
          <a:xfrm rot="16200000" flipV="1">
            <a:off x="6027833" y="2877031"/>
            <a:ext cx="896856" cy="25903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5-Point Star 72"/>
          <p:cNvSpPr/>
          <p:nvPr/>
        </p:nvSpPr>
        <p:spPr>
          <a:xfrm>
            <a:off x="9677640" y="2353630"/>
            <a:ext cx="200298" cy="200298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5-Point Star 73"/>
          <p:cNvSpPr/>
          <p:nvPr/>
        </p:nvSpPr>
        <p:spPr>
          <a:xfrm>
            <a:off x="9577491" y="3454977"/>
            <a:ext cx="200298" cy="200298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Curved Connector 74"/>
          <p:cNvCxnSpPr/>
          <p:nvPr/>
        </p:nvCxnSpPr>
        <p:spPr>
          <a:xfrm rot="5400000" flipH="1" flipV="1">
            <a:off x="9308137" y="2923430"/>
            <a:ext cx="901050" cy="16204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5-Point Star 75"/>
          <p:cNvSpPr/>
          <p:nvPr/>
        </p:nvSpPr>
        <p:spPr>
          <a:xfrm>
            <a:off x="6705883" y="2045426"/>
            <a:ext cx="200298" cy="200298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5-Point Star 76"/>
          <p:cNvSpPr/>
          <p:nvPr/>
        </p:nvSpPr>
        <p:spPr>
          <a:xfrm>
            <a:off x="8951419" y="3396343"/>
            <a:ext cx="200298" cy="200298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Curved Connector 79"/>
          <p:cNvCxnSpPr>
            <a:stCxn id="77" idx="1"/>
            <a:endCxn id="76" idx="3"/>
          </p:cNvCxnSpPr>
          <p:nvPr/>
        </p:nvCxnSpPr>
        <p:spPr>
          <a:xfrm rot="10800000">
            <a:off x="6867927" y="2245724"/>
            <a:ext cx="2083492" cy="122712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-Point Star 51"/>
          <p:cNvSpPr/>
          <p:nvPr/>
        </p:nvSpPr>
        <p:spPr>
          <a:xfrm>
            <a:off x="3956016" y="2795084"/>
            <a:ext cx="200298" cy="200298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urved Connector 2"/>
          <p:cNvCxnSpPr>
            <a:stCxn id="52" idx="0"/>
            <a:endCxn id="43" idx="2"/>
          </p:cNvCxnSpPr>
          <p:nvPr/>
        </p:nvCxnSpPr>
        <p:spPr>
          <a:xfrm rot="5400000" flipH="1" flipV="1">
            <a:off x="4040232" y="2306941"/>
            <a:ext cx="504077" cy="47221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87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Parsa Amini</dc:creator>
  <cp:lastModifiedBy>Parsa Amini</cp:lastModifiedBy>
  <cp:revision>4</cp:revision>
  <dcterms:created xsi:type="dcterms:W3CDTF">2017-09-08T17:03:53Z</dcterms:created>
  <dcterms:modified xsi:type="dcterms:W3CDTF">2017-09-08T19:00:50Z</dcterms:modified>
</cp:coreProperties>
</file>