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>
        <p:scale>
          <a:sx n="78" d="100"/>
          <a:sy n="78" d="100"/>
        </p:scale>
        <p:origin x="130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9F773-5213-754D-B554-7FF9A5C460A2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D9A9F-3BAF-0A41-8CB7-6D271210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2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2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3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3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6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3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885B-41C4-EF40-A00D-9EB844E8C11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141018" y="1747989"/>
            <a:ext cx="2043490" cy="464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41018" y="2586446"/>
            <a:ext cx="2043490" cy="464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41018" y="3424903"/>
            <a:ext cx="2043490" cy="464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Parcelport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rot="16200000">
            <a:off x="2988373" y="2464436"/>
            <a:ext cx="2141855" cy="708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Counters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Curved Connector 78"/>
          <p:cNvCxnSpPr>
            <a:stCxn id="56" idx="1"/>
            <a:endCxn id="28" idx="1"/>
          </p:cNvCxnSpPr>
          <p:nvPr/>
        </p:nvCxnSpPr>
        <p:spPr>
          <a:xfrm rot="10800000">
            <a:off x="1141018" y="1980459"/>
            <a:ext cx="12700" cy="1676914"/>
          </a:xfrm>
          <a:prstGeom prst="curvedConnector3">
            <a:avLst>
              <a:gd name="adj1" fmla="val 40114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3184508" y="2818915"/>
            <a:ext cx="52031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28" idx="2"/>
          </p:cNvCxnSpPr>
          <p:nvPr/>
        </p:nvCxnSpPr>
        <p:spPr>
          <a:xfrm>
            <a:off x="2162763" y="2212928"/>
            <a:ext cx="0" cy="3735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2162763" y="3051385"/>
            <a:ext cx="0" cy="3735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184508" y="1980459"/>
            <a:ext cx="52031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184508" y="3646697"/>
            <a:ext cx="52031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64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141018" y="1747989"/>
            <a:ext cx="2043490" cy="464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41018" y="2586446"/>
            <a:ext cx="2043490" cy="464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AGAS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41018" y="3424903"/>
            <a:ext cx="2043490" cy="464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Parcelport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87105" y="865414"/>
            <a:ext cx="7040167" cy="528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Performance </a:t>
            </a:r>
            <a:r>
              <a:rPr lang="en-US" dirty="0" smtClean="0">
                <a:solidFill>
                  <a:schemeClr val="tx1"/>
                </a:solidFill>
              </a:rPr>
              <a:t>Counters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Curved Connector 78"/>
          <p:cNvCxnSpPr>
            <a:stCxn id="56" idx="1"/>
            <a:endCxn id="28" idx="1"/>
          </p:cNvCxnSpPr>
          <p:nvPr/>
        </p:nvCxnSpPr>
        <p:spPr>
          <a:xfrm rot="10800000">
            <a:off x="1141018" y="1980459"/>
            <a:ext cx="12700" cy="1676914"/>
          </a:xfrm>
          <a:prstGeom prst="curvedConnector3">
            <a:avLst>
              <a:gd name="adj1" fmla="val 40114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28" idx="2"/>
          </p:cNvCxnSpPr>
          <p:nvPr/>
        </p:nvCxnSpPr>
        <p:spPr>
          <a:xfrm>
            <a:off x="2162763" y="2212928"/>
            <a:ext cx="0" cy="373518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2162763" y="3051385"/>
            <a:ext cx="0" cy="373518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4831850" y="1747989"/>
            <a:ext cx="2043490" cy="464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831850" y="2586446"/>
            <a:ext cx="2043490" cy="464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AGAS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831850" y="3424903"/>
            <a:ext cx="2043490" cy="464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Parcelport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5" name="Curved Connector 154"/>
          <p:cNvCxnSpPr/>
          <p:nvPr/>
        </p:nvCxnSpPr>
        <p:spPr>
          <a:xfrm rot="10800000">
            <a:off x="4831850" y="1980459"/>
            <a:ext cx="12700" cy="1676914"/>
          </a:xfrm>
          <a:prstGeom prst="curvedConnector3">
            <a:avLst>
              <a:gd name="adj1" fmla="val 40114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5853595" y="2212928"/>
            <a:ext cx="0" cy="373518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5853595" y="3051385"/>
            <a:ext cx="0" cy="373518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stCxn id="153" idx="2"/>
            <a:endCxn id="56" idx="2"/>
          </p:cNvCxnSpPr>
          <p:nvPr/>
        </p:nvCxnSpPr>
        <p:spPr>
          <a:xfrm rot="5400000">
            <a:off x="4008179" y="2044426"/>
            <a:ext cx="12700" cy="3690832"/>
          </a:xfrm>
          <a:prstGeom prst="curvedConnector3">
            <a:avLst>
              <a:gd name="adj1" fmla="val 3214291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487105" y="1528958"/>
            <a:ext cx="3347357" cy="25799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4179916" y="1528958"/>
            <a:ext cx="3347357" cy="25799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1626950" y="4150323"/>
            <a:ext cx="10500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Locality </a:t>
            </a:r>
            <a:r>
              <a:rPr lang="en-US" dirty="0" smtClean="0"/>
              <a:t>x</a:t>
            </a:r>
            <a:endParaRPr lang="en-US" dirty="0" smtClean="0"/>
          </a:p>
        </p:txBody>
      </p:sp>
      <p:sp>
        <p:nvSpPr>
          <p:cNvPr id="173" name="TextBox 172"/>
          <p:cNvSpPr txBox="1"/>
          <p:nvPr/>
        </p:nvSpPr>
        <p:spPr>
          <a:xfrm>
            <a:off x="5328578" y="4155247"/>
            <a:ext cx="10500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Locality </a:t>
            </a:r>
            <a:r>
              <a:rPr lang="en-US" dirty="0" smtClean="0"/>
              <a:t>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06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22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Parsa Amini</dc:creator>
  <cp:lastModifiedBy>Parsa Amini</cp:lastModifiedBy>
  <cp:revision>18</cp:revision>
  <dcterms:created xsi:type="dcterms:W3CDTF">2017-09-08T17:03:53Z</dcterms:created>
  <dcterms:modified xsi:type="dcterms:W3CDTF">2018-08-14T20:00:31Z</dcterms:modified>
</cp:coreProperties>
</file>