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/>
    <p:restoredTop sz="94667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D915B-9B66-7E41-BB23-F4B36B21D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EDA7B-1072-1948-B300-250E44788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647DF-DA02-F044-A68C-15E1BF86A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7417-71DF-0446-837A-75E61547C778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A5465-89F9-D147-AD15-00E2EF808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DF942-922D-9F4F-ABC7-EEB2D40EB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481C-04E9-4A4C-8139-61BD4FDB6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62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6E7DB-7FFE-0741-8FF7-5F0356AB7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157097-23B5-0640-B3F5-32D2E79B4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0E162-5BDA-7545-9520-5B53BE185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7417-71DF-0446-837A-75E61547C778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E9BC6-0935-B645-AC19-32612358D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2AAAE-689E-E94C-B88B-DFF6F5CB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481C-04E9-4A4C-8139-61BD4FDB6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39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90FE5F-C2EA-9847-8E3A-1088D4238B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FFA9B4-BA56-5E42-9626-E1A6C7A1E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1DE0F-3131-8149-AE11-C6154810A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7417-71DF-0446-837A-75E61547C778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8586F-852C-8848-95C5-8E1B09218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83F0A-8CB9-784A-BEE5-ECD20BFB8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481C-04E9-4A4C-8139-61BD4FDB6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46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2FBFD-60A9-9346-B14B-9157D0E75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375F8-89DC-6A46-8552-34379F0BB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7D867-BD66-FF4A-95F6-809DC385F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7417-71DF-0446-837A-75E61547C778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3E3BF-2438-714F-823E-76760745A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68B91-98DD-CB4F-87A0-6D8000A6F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481C-04E9-4A4C-8139-61BD4FDB6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91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49155-88FA-D841-88B7-9426D3D79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955B9-C9DE-414B-BC71-C8D9D0ECF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7FBE1-341B-4041-8028-E0D762DA3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7417-71DF-0446-837A-75E61547C778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6509F-DAC7-6F44-8984-4C9D53C53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7E588-D33E-D640-950D-E33C91085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481C-04E9-4A4C-8139-61BD4FDB6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59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BD685-A96B-134A-B28B-6D071A4DC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41965-C95D-7F42-8E53-C2EDD2208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2996B-3C5A-FC4C-99BE-A5ABF1C00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41FE9-17A4-EB47-A911-C259B9DED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7417-71DF-0446-837A-75E61547C778}" type="datetimeFigureOut">
              <a:rPr lang="en-US" smtClean="0"/>
              <a:t>7/25/18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7D213-ED54-7A44-9A1F-C608FA1E6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FF90B-9D96-294D-AE2B-62100C5DA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481C-04E9-4A4C-8139-61BD4FDB6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1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330EB-BCD9-344D-B28F-235F72CAF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0ADD4-4F7C-DE44-BCC9-3EBFC6EE9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863FC6-4E37-194B-8F5B-DC212D118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E6827-B4EB-D442-80B5-4270BBD355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348AC1-C7EA-F140-8199-03C575B82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241AD3-F2BB-BB40-AEA8-B6AE77ECC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7417-71DF-0446-837A-75E61547C778}" type="datetimeFigureOut">
              <a:rPr lang="en-US" smtClean="0"/>
              <a:t>7/25/18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4C59EB-A14F-BB4C-A5F3-DF13CEF5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2C6EE9-4A79-E44C-9165-857388376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481C-04E9-4A4C-8139-61BD4FDB6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86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0F225-9F6A-DF40-B49E-63211CF2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ACACD0-9C85-0748-A979-D84C45765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7417-71DF-0446-837A-75E61547C778}" type="datetimeFigureOut">
              <a:rPr lang="en-US" smtClean="0"/>
              <a:t>7/25/18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AF6537-E7D0-8042-ADA8-9FB355345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1052F-CA19-5541-9EB8-B431ACFF3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481C-04E9-4A4C-8139-61BD4FDB6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9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9ED67F-E0AF-2347-ADFE-641AA7971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7417-71DF-0446-837A-75E61547C778}" type="datetimeFigureOut">
              <a:rPr lang="en-US" smtClean="0"/>
              <a:t>7/25/18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138843-2872-144D-8AEF-5193AF46F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7861F-543A-9546-9EF7-2FE9F093F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481C-04E9-4A4C-8139-61BD4FDB6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38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F6B37-767E-B94F-9BC3-D4C52D47E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75DA4-45B8-A242-81C4-98F7147BD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F2704-B7E8-9645-AEC7-5B4050D11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C3D99-09DA-0C4F-8651-417EBD7C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7417-71DF-0446-837A-75E61547C778}" type="datetimeFigureOut">
              <a:rPr lang="en-US" smtClean="0"/>
              <a:t>7/25/18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19CF2-17BA-1F47-9F36-79C8B4FF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74342-1AD4-BB4D-9B1B-C6CDA0293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481C-04E9-4A4C-8139-61BD4FDB6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32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97E0E-15E3-BC41-905F-7D441AEF4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F45662-6619-D64F-A5E9-43465B3ABC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AF82C-E74D-274B-A069-85B848495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63211-2F3A-1F4C-A912-97CD8A972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7417-71DF-0446-837A-75E61547C778}" type="datetimeFigureOut">
              <a:rPr lang="en-US" smtClean="0"/>
              <a:t>7/25/18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8646D-8067-EB4A-B257-CF2348B4B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9505D-5976-2A44-A70C-3B6B04BC9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481C-04E9-4A4C-8139-61BD4FDB6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0FD131-ACB1-3F4A-BC42-DF482BC9C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7C8B9-D0BA-0D41-A5C0-BFF8FD008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5CC4A-29D9-AE4A-B32A-CD91F523F0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A7417-71DF-0446-837A-75E61547C778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68958-5C60-B444-ACC1-A67BCA308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E28C7-DBEF-EE45-AEDC-512693F45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3481C-04E9-4A4C-8139-61BD4FDB6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2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1305429-3676-8F40-9BA1-76D3EF820539}"/>
              </a:ext>
            </a:extLst>
          </p:cNvPr>
          <p:cNvSpPr/>
          <p:nvPr/>
        </p:nvSpPr>
        <p:spPr>
          <a:xfrm>
            <a:off x="173620" y="150471"/>
            <a:ext cx="1412112" cy="4166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50D3CF-6AEB-744B-9F3C-13FAD6AEEF7E}"/>
              </a:ext>
            </a:extLst>
          </p:cNvPr>
          <p:cNvSpPr/>
          <p:nvPr/>
        </p:nvSpPr>
        <p:spPr>
          <a:xfrm>
            <a:off x="173620" y="812157"/>
            <a:ext cx="1412112" cy="4166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55001F-26D4-6D4E-AA93-2236757ACC3A}"/>
              </a:ext>
            </a:extLst>
          </p:cNvPr>
          <p:cNvSpPr/>
          <p:nvPr/>
        </p:nvSpPr>
        <p:spPr>
          <a:xfrm>
            <a:off x="173620" y="1473843"/>
            <a:ext cx="1412112" cy="4166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 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0FC63B-8D2E-8748-8DC4-E6FE4A9AC011}"/>
              </a:ext>
            </a:extLst>
          </p:cNvPr>
          <p:cNvSpPr/>
          <p:nvPr/>
        </p:nvSpPr>
        <p:spPr>
          <a:xfrm>
            <a:off x="173620" y="2135529"/>
            <a:ext cx="1412112" cy="4166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 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D2468B-4A72-6148-B1E8-834E3134B8C3}"/>
              </a:ext>
            </a:extLst>
          </p:cNvPr>
          <p:cNvSpPr/>
          <p:nvPr/>
        </p:nvSpPr>
        <p:spPr>
          <a:xfrm>
            <a:off x="173620" y="2797215"/>
            <a:ext cx="1412112" cy="4166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 Airlines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F81713-7F60-4A4C-8F8F-D1274BBDF7AE}"/>
              </a:ext>
            </a:extLst>
          </p:cNvPr>
          <p:cNvSpPr/>
          <p:nvPr/>
        </p:nvSpPr>
        <p:spPr>
          <a:xfrm>
            <a:off x="173620" y="3458901"/>
            <a:ext cx="1412112" cy="4166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 Airlines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96573A-6D8B-1F4D-8A9E-EA834926DCE5}"/>
              </a:ext>
            </a:extLst>
          </p:cNvPr>
          <p:cNvSpPr/>
          <p:nvPr/>
        </p:nvSpPr>
        <p:spPr>
          <a:xfrm>
            <a:off x="173620" y="4120587"/>
            <a:ext cx="1412112" cy="4166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Animals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80AE04-AC14-0E43-A06A-7BB210E389CC}"/>
              </a:ext>
            </a:extLst>
          </p:cNvPr>
          <p:cNvSpPr/>
          <p:nvPr/>
        </p:nvSpPr>
        <p:spPr>
          <a:xfrm>
            <a:off x="173620" y="4782273"/>
            <a:ext cx="1412112" cy="4166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Animals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2D62AF-1FD0-B84B-9FB8-88EB949830BC}"/>
              </a:ext>
            </a:extLst>
          </p:cNvPr>
          <p:cNvSpPr/>
          <p:nvPr/>
        </p:nvSpPr>
        <p:spPr>
          <a:xfrm>
            <a:off x="173620" y="5443959"/>
            <a:ext cx="1412112" cy="4166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84FC09-A64D-AF48-A27D-895147DFF65F}"/>
              </a:ext>
            </a:extLst>
          </p:cNvPr>
          <p:cNvSpPr/>
          <p:nvPr/>
        </p:nvSpPr>
        <p:spPr>
          <a:xfrm>
            <a:off x="173620" y="6105645"/>
            <a:ext cx="1412112" cy="4166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CA8BF3-E62A-7C4E-BF41-A59C6D64158C}"/>
              </a:ext>
            </a:extLst>
          </p:cNvPr>
          <p:cNvSpPr/>
          <p:nvPr/>
        </p:nvSpPr>
        <p:spPr>
          <a:xfrm>
            <a:off x="2453833" y="150471"/>
            <a:ext cx="1412112" cy="4166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3DFFB6-5376-0A47-9AB5-9348B8F50892}"/>
              </a:ext>
            </a:extLst>
          </p:cNvPr>
          <p:cNvSpPr/>
          <p:nvPr/>
        </p:nvSpPr>
        <p:spPr>
          <a:xfrm>
            <a:off x="2453833" y="806370"/>
            <a:ext cx="1412112" cy="4166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BE257D-67E9-AA44-AAB6-529B83494A31}"/>
              </a:ext>
            </a:extLst>
          </p:cNvPr>
          <p:cNvSpPr/>
          <p:nvPr/>
        </p:nvSpPr>
        <p:spPr>
          <a:xfrm>
            <a:off x="2453833" y="1473843"/>
            <a:ext cx="1412112" cy="4166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Body Systems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46900B-4D38-984C-BE36-AAFB2BA2CDFD}"/>
              </a:ext>
            </a:extLst>
          </p:cNvPr>
          <p:cNvSpPr/>
          <p:nvPr/>
        </p:nvSpPr>
        <p:spPr>
          <a:xfrm>
            <a:off x="2453833" y="2135529"/>
            <a:ext cx="1412112" cy="4166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Body Systems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2A8B58-5E01-0E47-9E3E-F1400128AABE}"/>
              </a:ext>
            </a:extLst>
          </p:cNvPr>
          <p:cNvSpPr/>
          <p:nvPr/>
        </p:nvSpPr>
        <p:spPr>
          <a:xfrm>
            <a:off x="2453833" y="2797215"/>
            <a:ext cx="1412112" cy="4166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 States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12F046A-2FF1-6143-9E2B-4ED54034602C}"/>
              </a:ext>
            </a:extLst>
          </p:cNvPr>
          <p:cNvSpPr/>
          <p:nvPr/>
        </p:nvSpPr>
        <p:spPr>
          <a:xfrm>
            <a:off x="2453833" y="3456007"/>
            <a:ext cx="1412112" cy="4166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 States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0D4838-6D89-AF42-AFD9-5C9735435EC0}"/>
              </a:ext>
            </a:extLst>
          </p:cNvPr>
          <p:cNvSpPr/>
          <p:nvPr/>
        </p:nvSpPr>
        <p:spPr>
          <a:xfrm>
            <a:off x="2453833" y="4123482"/>
            <a:ext cx="1412112" cy="4166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My Bike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D4EEAB7-DEED-454F-93D7-4E8AE0BB7250}"/>
              </a:ext>
            </a:extLst>
          </p:cNvPr>
          <p:cNvSpPr/>
          <p:nvPr/>
        </p:nvSpPr>
        <p:spPr>
          <a:xfrm>
            <a:off x="2453833" y="4782273"/>
            <a:ext cx="1412112" cy="4166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My Bike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8A4D0C-9FBE-564C-A3C6-B092D2269CB8}"/>
              </a:ext>
            </a:extLst>
          </p:cNvPr>
          <p:cNvSpPr/>
          <p:nvPr/>
        </p:nvSpPr>
        <p:spPr>
          <a:xfrm>
            <a:off x="2453833" y="5443959"/>
            <a:ext cx="1412112" cy="4166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Philadelphia Eagles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487A1ED-B74F-5B4A-A4F9-89C346508758}"/>
              </a:ext>
            </a:extLst>
          </p:cNvPr>
          <p:cNvSpPr/>
          <p:nvPr/>
        </p:nvSpPr>
        <p:spPr>
          <a:xfrm>
            <a:off x="2453833" y="6105645"/>
            <a:ext cx="1412112" cy="4166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Philadelphia Eagles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E77354-76D2-684D-9335-46B47C058CEB}"/>
              </a:ext>
            </a:extLst>
          </p:cNvPr>
          <p:cNvSpPr/>
          <p:nvPr/>
        </p:nvSpPr>
        <p:spPr>
          <a:xfrm>
            <a:off x="4734046" y="150471"/>
            <a:ext cx="1412112" cy="4166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City of Philadelphia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FC29B45-2EE2-BD42-9758-E4E3D9ED35F3}"/>
              </a:ext>
            </a:extLst>
          </p:cNvPr>
          <p:cNvSpPr/>
          <p:nvPr/>
        </p:nvSpPr>
        <p:spPr>
          <a:xfrm>
            <a:off x="4734046" y="806370"/>
            <a:ext cx="1412112" cy="4166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City of Philadelphia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4515C7-8ED6-034E-BB84-B9BDDC37E155}"/>
              </a:ext>
            </a:extLst>
          </p:cNvPr>
          <p:cNvSpPr/>
          <p:nvPr/>
        </p:nvSpPr>
        <p:spPr>
          <a:xfrm>
            <a:off x="4734046" y="1462269"/>
            <a:ext cx="1412112" cy="4166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5B394B-B685-5F40-88CF-A14AA376AEBB}"/>
              </a:ext>
            </a:extLst>
          </p:cNvPr>
          <p:cNvSpPr/>
          <p:nvPr/>
        </p:nvSpPr>
        <p:spPr>
          <a:xfrm>
            <a:off x="4734046" y="2118168"/>
            <a:ext cx="1412112" cy="4166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CEE265-7CF1-AA4E-85E5-925EC3433EFF}"/>
              </a:ext>
            </a:extLst>
          </p:cNvPr>
          <p:cNvSpPr/>
          <p:nvPr/>
        </p:nvSpPr>
        <p:spPr>
          <a:xfrm>
            <a:off x="4734046" y="2774067"/>
            <a:ext cx="1412112" cy="4166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Map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55CFD06-EFC5-CC41-8AAC-4EB2475B3DBB}"/>
              </a:ext>
            </a:extLst>
          </p:cNvPr>
          <p:cNvSpPr/>
          <p:nvPr/>
        </p:nvSpPr>
        <p:spPr>
          <a:xfrm>
            <a:off x="4734046" y="3429966"/>
            <a:ext cx="1412112" cy="4166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Map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527583A-EFFA-C14B-9512-31103A9A0382}"/>
              </a:ext>
            </a:extLst>
          </p:cNvPr>
          <p:cNvSpPr/>
          <p:nvPr/>
        </p:nvSpPr>
        <p:spPr>
          <a:xfrm>
            <a:off x="4734046" y="4085865"/>
            <a:ext cx="1412112" cy="4166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Bikes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A796B4-1E61-E949-88B9-59EE97D711C5}"/>
              </a:ext>
            </a:extLst>
          </p:cNvPr>
          <p:cNvSpPr/>
          <p:nvPr/>
        </p:nvSpPr>
        <p:spPr>
          <a:xfrm>
            <a:off x="4734046" y="4741764"/>
            <a:ext cx="1412112" cy="4166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Bikes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E4214B-943E-5749-A97C-FAB8680B2D16}"/>
              </a:ext>
            </a:extLst>
          </p:cNvPr>
          <p:cNvSpPr/>
          <p:nvPr/>
        </p:nvSpPr>
        <p:spPr>
          <a:xfrm>
            <a:off x="4734046" y="5397663"/>
            <a:ext cx="1412112" cy="4166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Climate Change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C689169-D516-1F49-A405-7118ACAD870C}"/>
              </a:ext>
            </a:extLst>
          </p:cNvPr>
          <p:cNvSpPr/>
          <p:nvPr/>
        </p:nvSpPr>
        <p:spPr>
          <a:xfrm>
            <a:off x="4734046" y="6053562"/>
            <a:ext cx="1412112" cy="4166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Climate Change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0500FCC-8FC7-8240-BF3A-58EE9B338D3C}"/>
              </a:ext>
            </a:extLst>
          </p:cNvPr>
          <p:cNvSpPr/>
          <p:nvPr/>
        </p:nvSpPr>
        <p:spPr>
          <a:xfrm>
            <a:off x="7014259" y="150471"/>
            <a:ext cx="1412112" cy="4166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Global Warming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F38021-F2EB-D342-BC2C-1407B96A68BF}"/>
              </a:ext>
            </a:extLst>
          </p:cNvPr>
          <p:cNvSpPr/>
          <p:nvPr/>
        </p:nvSpPr>
        <p:spPr>
          <a:xfrm>
            <a:off x="7014259" y="806370"/>
            <a:ext cx="1412112" cy="4166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Global Warming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C06E666-2FEC-5842-AECB-C580ADC5AEE7}"/>
              </a:ext>
            </a:extLst>
          </p:cNvPr>
          <p:cNvSpPr/>
          <p:nvPr/>
        </p:nvSpPr>
        <p:spPr>
          <a:xfrm>
            <a:off x="7014259" y="1462269"/>
            <a:ext cx="1412112" cy="4166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Earth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1B0C77-AC71-CE44-9DF7-FB9347E8F391}"/>
              </a:ext>
            </a:extLst>
          </p:cNvPr>
          <p:cNvSpPr/>
          <p:nvPr/>
        </p:nvSpPr>
        <p:spPr>
          <a:xfrm>
            <a:off x="7014259" y="2118168"/>
            <a:ext cx="1412112" cy="4166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Earth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4A6524C-2E74-F54B-8F47-2144F54BDBBD}"/>
              </a:ext>
            </a:extLst>
          </p:cNvPr>
          <p:cNvSpPr/>
          <p:nvPr/>
        </p:nvSpPr>
        <p:spPr>
          <a:xfrm>
            <a:off x="7014259" y="2774067"/>
            <a:ext cx="1412112" cy="4166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Universe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667E55E-D224-8C49-BC0A-103048DBA03B}"/>
              </a:ext>
            </a:extLst>
          </p:cNvPr>
          <p:cNvSpPr/>
          <p:nvPr/>
        </p:nvSpPr>
        <p:spPr>
          <a:xfrm>
            <a:off x="7014259" y="3456007"/>
            <a:ext cx="1412112" cy="4166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Universe</a:t>
            </a:r>
          </a:p>
        </p:txBody>
      </p:sp>
    </p:spTree>
    <p:extLst>
      <p:ext uri="{BB962C8B-B14F-4D97-AF65-F5344CB8AC3E}">
        <p14:creationId xmlns:p14="http://schemas.microsoft.com/office/powerpoint/2010/main" val="239525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9D7347-FEB8-4744-808B-C77A41D02A29}"/>
              </a:ext>
            </a:extLst>
          </p:cNvPr>
          <p:cNvSpPr/>
          <p:nvPr/>
        </p:nvSpPr>
        <p:spPr>
          <a:xfrm>
            <a:off x="185195" y="219919"/>
            <a:ext cx="1527858" cy="47456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29B825-BFE0-F742-9016-DEEA1C5A59C9}"/>
              </a:ext>
            </a:extLst>
          </p:cNvPr>
          <p:cNvSpPr/>
          <p:nvPr/>
        </p:nvSpPr>
        <p:spPr>
          <a:xfrm>
            <a:off x="185195" y="951053"/>
            <a:ext cx="1527858" cy="4745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55B4E3-B6CF-A048-83E3-1F6D60DE6778}"/>
              </a:ext>
            </a:extLst>
          </p:cNvPr>
          <p:cNvSpPr/>
          <p:nvPr/>
        </p:nvSpPr>
        <p:spPr>
          <a:xfrm>
            <a:off x="185195" y="1682187"/>
            <a:ext cx="1527858" cy="47456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 Airlines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15B6C4-2825-2E46-A413-AB959D1283E3}"/>
              </a:ext>
            </a:extLst>
          </p:cNvPr>
          <p:cNvSpPr/>
          <p:nvPr/>
        </p:nvSpPr>
        <p:spPr>
          <a:xfrm>
            <a:off x="185195" y="2413321"/>
            <a:ext cx="1527858" cy="4745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 Airlines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A09F85-BF05-1244-8EC0-383645DA0D1E}"/>
              </a:ext>
            </a:extLst>
          </p:cNvPr>
          <p:cNvSpPr/>
          <p:nvPr/>
        </p:nvSpPr>
        <p:spPr>
          <a:xfrm>
            <a:off x="185195" y="3144455"/>
            <a:ext cx="1527858" cy="47456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Alaska Airlines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0114E5-6B62-6041-9A7F-EF7D4B93775B}"/>
              </a:ext>
            </a:extLst>
          </p:cNvPr>
          <p:cNvSpPr/>
          <p:nvPr/>
        </p:nvSpPr>
        <p:spPr>
          <a:xfrm>
            <a:off x="185195" y="3875589"/>
            <a:ext cx="1527858" cy="4745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Alaska Airlines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3140F9-38A0-D44C-9B49-91A7F245DA7B}"/>
              </a:ext>
            </a:extLst>
          </p:cNvPr>
          <p:cNvSpPr/>
          <p:nvPr/>
        </p:nvSpPr>
        <p:spPr>
          <a:xfrm>
            <a:off x="185195" y="4606723"/>
            <a:ext cx="1527858" cy="47456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Allegiant Air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B6823F-C102-0549-B5EC-264295DBEAEF}"/>
              </a:ext>
            </a:extLst>
          </p:cNvPr>
          <p:cNvSpPr/>
          <p:nvPr/>
        </p:nvSpPr>
        <p:spPr>
          <a:xfrm>
            <a:off x="185195" y="5337857"/>
            <a:ext cx="1527858" cy="4745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Allegiant Air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8D56A0-186F-374C-9C98-BDEAE527F37A}"/>
              </a:ext>
            </a:extLst>
          </p:cNvPr>
          <p:cNvSpPr/>
          <p:nvPr/>
        </p:nvSpPr>
        <p:spPr>
          <a:xfrm>
            <a:off x="2351590" y="219919"/>
            <a:ext cx="1527858" cy="47456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American Airlines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682B4D-20E0-8C44-8559-4E4CFC09E7EE}"/>
              </a:ext>
            </a:extLst>
          </p:cNvPr>
          <p:cNvSpPr/>
          <p:nvPr/>
        </p:nvSpPr>
        <p:spPr>
          <a:xfrm>
            <a:off x="2351590" y="951053"/>
            <a:ext cx="1527858" cy="4745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American Airlines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A88E51-A988-3947-BF88-66DBBE60BDD3}"/>
              </a:ext>
            </a:extLst>
          </p:cNvPr>
          <p:cNvSpPr/>
          <p:nvPr/>
        </p:nvSpPr>
        <p:spPr>
          <a:xfrm>
            <a:off x="2351590" y="1682187"/>
            <a:ext cx="1527858" cy="47456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Delta Airlines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BE56A0-2A5E-F042-921A-126C030F1BD6}"/>
              </a:ext>
            </a:extLst>
          </p:cNvPr>
          <p:cNvSpPr/>
          <p:nvPr/>
        </p:nvSpPr>
        <p:spPr>
          <a:xfrm>
            <a:off x="2351590" y="2413321"/>
            <a:ext cx="1527858" cy="4745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Delta Airlines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4B617F-5ADF-8543-94F0-C99BAB617438}"/>
              </a:ext>
            </a:extLst>
          </p:cNvPr>
          <p:cNvSpPr/>
          <p:nvPr/>
        </p:nvSpPr>
        <p:spPr>
          <a:xfrm>
            <a:off x="2351590" y="3144455"/>
            <a:ext cx="1527858" cy="47456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Frontier Airlines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E33EDA-F0F5-AB4D-8B54-29F6F8DD1914}"/>
              </a:ext>
            </a:extLst>
          </p:cNvPr>
          <p:cNvSpPr/>
          <p:nvPr/>
        </p:nvSpPr>
        <p:spPr>
          <a:xfrm>
            <a:off x="2351590" y="3875589"/>
            <a:ext cx="1527858" cy="4745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Frontier Airlines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0762D-7E53-FB4E-8A1F-7C017AA7DD4E}"/>
              </a:ext>
            </a:extLst>
          </p:cNvPr>
          <p:cNvSpPr/>
          <p:nvPr/>
        </p:nvSpPr>
        <p:spPr>
          <a:xfrm>
            <a:off x="2351590" y="4606723"/>
            <a:ext cx="1527858" cy="47456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Hawaiian Airlines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9CD966-A437-C240-B3AE-A0ADAEBE40B2}"/>
              </a:ext>
            </a:extLst>
          </p:cNvPr>
          <p:cNvSpPr/>
          <p:nvPr/>
        </p:nvSpPr>
        <p:spPr>
          <a:xfrm>
            <a:off x="2351590" y="5341714"/>
            <a:ext cx="1527858" cy="4745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Hawaiian Airlines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B1C7B3-6B65-D94E-A724-4E40AF9264B0}"/>
              </a:ext>
            </a:extLst>
          </p:cNvPr>
          <p:cNvSpPr/>
          <p:nvPr/>
        </p:nvSpPr>
        <p:spPr>
          <a:xfrm>
            <a:off x="4517985" y="219919"/>
            <a:ext cx="1527858" cy="47456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JetBlue Airways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8553CA-1311-0A45-AC3E-9CE9CA7E7FC6}"/>
              </a:ext>
            </a:extLst>
          </p:cNvPr>
          <p:cNvSpPr/>
          <p:nvPr/>
        </p:nvSpPr>
        <p:spPr>
          <a:xfrm>
            <a:off x="4517985" y="951053"/>
            <a:ext cx="1527858" cy="4745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JetBlue Airways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087593-845B-C545-B702-DEB4831F56DC}"/>
              </a:ext>
            </a:extLst>
          </p:cNvPr>
          <p:cNvSpPr/>
          <p:nvPr/>
        </p:nvSpPr>
        <p:spPr>
          <a:xfrm>
            <a:off x="4517985" y="1682187"/>
            <a:ext cx="1527858" cy="47456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Southwest Airlines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2DDB87-8B9E-C943-8D43-E8AD093B01BF}"/>
              </a:ext>
            </a:extLst>
          </p:cNvPr>
          <p:cNvSpPr/>
          <p:nvPr/>
        </p:nvSpPr>
        <p:spPr>
          <a:xfrm>
            <a:off x="4517985" y="2413321"/>
            <a:ext cx="1527858" cy="4745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Southwest Airlines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4A82E1-CAE1-914A-8C5F-8F8668D6C238}"/>
              </a:ext>
            </a:extLst>
          </p:cNvPr>
          <p:cNvSpPr/>
          <p:nvPr/>
        </p:nvSpPr>
        <p:spPr>
          <a:xfrm>
            <a:off x="4517985" y="3144455"/>
            <a:ext cx="1527858" cy="47456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Spirit Airlines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EE1405-6A5B-664E-B872-AAC2A994DC3F}"/>
              </a:ext>
            </a:extLst>
          </p:cNvPr>
          <p:cNvSpPr/>
          <p:nvPr/>
        </p:nvSpPr>
        <p:spPr>
          <a:xfrm>
            <a:off x="4517985" y="3875589"/>
            <a:ext cx="1527858" cy="4745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Spirit Airlines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C600506-55FA-A843-963B-BC4E68FF3C9C}"/>
              </a:ext>
            </a:extLst>
          </p:cNvPr>
          <p:cNvSpPr/>
          <p:nvPr/>
        </p:nvSpPr>
        <p:spPr>
          <a:xfrm>
            <a:off x="4517985" y="4606723"/>
            <a:ext cx="1527858" cy="47456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Sun Country Airlines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78D4BF-08B5-9749-AD05-A220680FCDF1}"/>
              </a:ext>
            </a:extLst>
          </p:cNvPr>
          <p:cNvSpPr/>
          <p:nvPr/>
        </p:nvSpPr>
        <p:spPr>
          <a:xfrm>
            <a:off x="4517985" y="5337857"/>
            <a:ext cx="1527858" cy="4745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Sun Country Airlines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8701769-50A6-0E43-AA17-385FEF503EE1}"/>
              </a:ext>
            </a:extLst>
          </p:cNvPr>
          <p:cNvSpPr/>
          <p:nvPr/>
        </p:nvSpPr>
        <p:spPr>
          <a:xfrm>
            <a:off x="6684380" y="219919"/>
            <a:ext cx="1527858" cy="47456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United Airlines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4FC780A-FEC3-5344-AD80-D9CEB39C9F10}"/>
              </a:ext>
            </a:extLst>
          </p:cNvPr>
          <p:cNvSpPr/>
          <p:nvPr/>
        </p:nvSpPr>
        <p:spPr>
          <a:xfrm>
            <a:off x="6684380" y="951053"/>
            <a:ext cx="1527858" cy="4745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United Airlines</a:t>
            </a:r>
          </a:p>
        </p:txBody>
      </p:sp>
    </p:spTree>
    <p:extLst>
      <p:ext uri="{BB962C8B-B14F-4D97-AF65-F5344CB8AC3E}">
        <p14:creationId xmlns:p14="http://schemas.microsoft.com/office/powerpoint/2010/main" val="4281031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110</Words>
  <Application>Microsoft Macintosh PowerPoint</Application>
  <PresentationFormat>Widescreen</PresentationFormat>
  <Paragraphs>62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Parsa Ahmadi Nasab Emran</dc:creator>
  <cp:lastModifiedBy>Parsa Ahmadi Nasab Emran</cp:lastModifiedBy>
  <cp:revision>7</cp:revision>
  <dcterms:created xsi:type="dcterms:W3CDTF">2018-07-14T14:07:46Z</dcterms:created>
  <dcterms:modified xsi:type="dcterms:W3CDTF">2018-07-25T23:54:15Z</dcterms:modified>
</cp:coreProperties>
</file>