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67"/>
  </p:normalViewPr>
  <p:slideViewPr>
    <p:cSldViewPr snapToGrid="0" snapToObjects="1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915B-9B66-7E41-BB23-F4B36B21D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EDA7B-1072-1948-B300-250E44788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647DF-DA02-F044-A68C-15E1BF86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7417-71DF-0446-837A-75E61547C77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A5465-89F9-D147-AD15-00E2EF80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DF942-922D-9F4F-ABC7-EEB2D40E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481C-04E9-4A4C-8139-61BD4FDB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6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E7DB-7FFE-0741-8FF7-5F0356AB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57097-23B5-0640-B3F5-32D2E79B4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0E162-5BDA-7545-9520-5B53BE18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7417-71DF-0446-837A-75E61547C77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E9BC6-0935-B645-AC19-32612358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2AAAE-689E-E94C-B88B-DFF6F5CB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481C-04E9-4A4C-8139-61BD4FDB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3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0FE5F-C2EA-9847-8E3A-1088D4238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FA9B4-BA56-5E42-9626-E1A6C7A1E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1DE0F-3131-8149-AE11-C6154810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7417-71DF-0446-837A-75E61547C77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8586F-852C-8848-95C5-8E1B0921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83F0A-8CB9-784A-BEE5-ECD20BFB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481C-04E9-4A4C-8139-61BD4FDB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4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FBFD-60A9-9346-B14B-9157D0E7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75F8-89DC-6A46-8552-34379F0BB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7D867-BD66-FF4A-95F6-809DC385F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7417-71DF-0446-837A-75E61547C77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E3BF-2438-714F-823E-76760745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68B91-98DD-CB4F-87A0-6D8000A6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481C-04E9-4A4C-8139-61BD4FDB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9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9155-88FA-D841-88B7-9426D3D79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955B9-C9DE-414B-BC71-C8D9D0ECF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7FBE1-341B-4041-8028-E0D762DA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7417-71DF-0446-837A-75E61547C77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6509F-DAC7-6F44-8984-4C9D53C5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7E588-D33E-D640-950D-E33C9108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481C-04E9-4A4C-8139-61BD4FDB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5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D685-A96B-134A-B28B-6D071A4D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41965-C95D-7F42-8E53-C2EDD2208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2996B-3C5A-FC4C-99BE-A5ABF1C00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41FE9-17A4-EB47-A911-C259B9DE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7417-71DF-0446-837A-75E61547C77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7D213-ED54-7A44-9A1F-C608FA1E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FF90B-9D96-294D-AE2B-62100C5D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481C-04E9-4A4C-8139-61BD4FDB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1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30EB-BCD9-344D-B28F-235F72CA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0ADD4-4F7C-DE44-BCC9-3EBFC6EE9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63FC6-4E37-194B-8F5B-DC212D118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E6827-B4EB-D442-80B5-4270BBD35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48AC1-C7EA-F140-8199-03C575B82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241AD3-F2BB-BB40-AEA8-B6AE77EC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7417-71DF-0446-837A-75E61547C77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4C59EB-A14F-BB4C-A5F3-DF13CEF5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2C6EE9-4A79-E44C-9165-85738837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481C-04E9-4A4C-8139-61BD4FDB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8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F225-9F6A-DF40-B49E-63211CF2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CACD0-9C85-0748-A979-D84C4576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7417-71DF-0446-837A-75E61547C77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F6537-E7D0-8042-ADA8-9FB35534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1052F-CA19-5541-9EB8-B431ACFF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481C-04E9-4A4C-8139-61BD4FDB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9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ED67F-E0AF-2347-ADFE-641AA797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7417-71DF-0446-837A-75E61547C77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38843-2872-144D-8AEF-5193AF46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7861F-543A-9546-9EF7-2FE9F093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481C-04E9-4A4C-8139-61BD4FDB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3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6B37-767E-B94F-9BC3-D4C52D47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75DA4-45B8-A242-81C4-98F7147BD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F2704-B7E8-9645-AEC7-5B4050D11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C3D99-09DA-0C4F-8651-417EBD7C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7417-71DF-0446-837A-75E61547C77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19CF2-17BA-1F47-9F36-79C8B4FF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74342-1AD4-BB4D-9B1B-C6CDA029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481C-04E9-4A4C-8139-61BD4FDB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3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7E0E-15E3-BC41-905F-7D441AEF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F45662-6619-D64F-A5E9-43465B3AB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AF82C-E74D-274B-A069-85B848495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63211-2F3A-1F4C-A912-97CD8A97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7417-71DF-0446-837A-75E61547C77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8646D-8067-EB4A-B257-CF2348B4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9505D-5976-2A44-A70C-3B6B04BC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3481C-04E9-4A4C-8139-61BD4FDB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FD131-ACB1-3F4A-BC42-DF482BC9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7C8B9-D0BA-0D41-A5C0-BFF8FD008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CC4A-29D9-AE4A-B32A-CD91F523F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A7417-71DF-0446-837A-75E61547C77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68958-5C60-B444-ACC1-A67BCA308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E28C7-DBEF-EE45-AEDC-512693F45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3481C-04E9-4A4C-8139-61BD4FDB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E1A83D-2679-514C-9827-247094704241}"/>
              </a:ext>
            </a:extLst>
          </p:cNvPr>
          <p:cNvSpPr/>
          <p:nvPr/>
        </p:nvSpPr>
        <p:spPr>
          <a:xfrm>
            <a:off x="127322" y="127322"/>
            <a:ext cx="1469984" cy="3935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B48757-6862-354D-B425-A8916A3A8D80}"/>
              </a:ext>
            </a:extLst>
          </p:cNvPr>
          <p:cNvSpPr/>
          <p:nvPr/>
        </p:nvSpPr>
        <p:spPr>
          <a:xfrm>
            <a:off x="127322" y="789008"/>
            <a:ext cx="1469984" cy="393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F2E409-E841-5B4D-945C-74FE732D27D8}"/>
              </a:ext>
            </a:extLst>
          </p:cNvPr>
          <p:cNvSpPr/>
          <p:nvPr/>
        </p:nvSpPr>
        <p:spPr>
          <a:xfrm>
            <a:off x="127322" y="1450694"/>
            <a:ext cx="1469984" cy="3935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93A18D-C05E-D94D-9BBB-53BA3EB4CAEC}"/>
              </a:ext>
            </a:extLst>
          </p:cNvPr>
          <p:cNvSpPr/>
          <p:nvPr/>
        </p:nvSpPr>
        <p:spPr>
          <a:xfrm>
            <a:off x="127322" y="2112380"/>
            <a:ext cx="1469984" cy="393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0B70FD-61F8-C544-82E4-CAAA2A77F2E9}"/>
              </a:ext>
            </a:extLst>
          </p:cNvPr>
          <p:cNvSpPr/>
          <p:nvPr/>
        </p:nvSpPr>
        <p:spPr>
          <a:xfrm>
            <a:off x="127322" y="2774066"/>
            <a:ext cx="1469984" cy="3935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 Airlines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7A8864-5B1D-8A4C-9269-3A5FAF247D96}"/>
              </a:ext>
            </a:extLst>
          </p:cNvPr>
          <p:cNvSpPr/>
          <p:nvPr/>
        </p:nvSpPr>
        <p:spPr>
          <a:xfrm>
            <a:off x="127322" y="3435752"/>
            <a:ext cx="1469984" cy="393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 Airlines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7B97C4-3893-7E49-A330-AF7797019719}"/>
              </a:ext>
            </a:extLst>
          </p:cNvPr>
          <p:cNvSpPr/>
          <p:nvPr/>
        </p:nvSpPr>
        <p:spPr>
          <a:xfrm>
            <a:off x="162046" y="4097438"/>
            <a:ext cx="1469984" cy="3935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DAF7BF-D65B-1A46-8517-75D0168AE58A}"/>
              </a:ext>
            </a:extLst>
          </p:cNvPr>
          <p:cNvSpPr/>
          <p:nvPr/>
        </p:nvSpPr>
        <p:spPr>
          <a:xfrm>
            <a:off x="173620" y="4759124"/>
            <a:ext cx="1469984" cy="393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BC59EE-3F64-BA49-98F7-B97F80ABF71F}"/>
              </a:ext>
            </a:extLst>
          </p:cNvPr>
          <p:cNvSpPr/>
          <p:nvPr/>
        </p:nvSpPr>
        <p:spPr>
          <a:xfrm>
            <a:off x="173620" y="5420810"/>
            <a:ext cx="1469984" cy="3935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7472AA-C58C-FA4D-A663-0105A0FCD41D}"/>
              </a:ext>
            </a:extLst>
          </p:cNvPr>
          <p:cNvSpPr/>
          <p:nvPr/>
        </p:nvSpPr>
        <p:spPr>
          <a:xfrm>
            <a:off x="173620" y="6082496"/>
            <a:ext cx="1469984" cy="393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DEF9B0-BF9D-1A49-BF0E-7DA1FD50C6CB}"/>
              </a:ext>
            </a:extLst>
          </p:cNvPr>
          <p:cNvSpPr/>
          <p:nvPr/>
        </p:nvSpPr>
        <p:spPr>
          <a:xfrm>
            <a:off x="2617807" y="127321"/>
            <a:ext cx="1469984" cy="3935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13CF1-77F1-AC48-B555-1DB87CE2D2B0}"/>
              </a:ext>
            </a:extLst>
          </p:cNvPr>
          <p:cNvSpPr/>
          <p:nvPr/>
        </p:nvSpPr>
        <p:spPr>
          <a:xfrm>
            <a:off x="2606233" y="790937"/>
            <a:ext cx="1469984" cy="393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FDFF38-D1CA-C24C-81E4-6F4D4297E1B2}"/>
              </a:ext>
            </a:extLst>
          </p:cNvPr>
          <p:cNvSpPr/>
          <p:nvPr/>
        </p:nvSpPr>
        <p:spPr>
          <a:xfrm>
            <a:off x="2617807" y="1450694"/>
            <a:ext cx="1469984" cy="3935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 Systems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09A364-1AE4-AB44-B714-76DF0679A35B}"/>
              </a:ext>
            </a:extLst>
          </p:cNvPr>
          <p:cNvSpPr/>
          <p:nvPr/>
        </p:nvSpPr>
        <p:spPr>
          <a:xfrm>
            <a:off x="2606233" y="2110451"/>
            <a:ext cx="1469984" cy="393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 Systems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8DAB5B-5B11-9A4F-99AA-3FD372327CCE}"/>
              </a:ext>
            </a:extLst>
          </p:cNvPr>
          <p:cNvSpPr/>
          <p:nvPr/>
        </p:nvSpPr>
        <p:spPr>
          <a:xfrm>
            <a:off x="2606233" y="2774066"/>
            <a:ext cx="1469984" cy="3935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 States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9D8DDD-9636-264B-8D0E-B0CCFD25C85E}"/>
              </a:ext>
            </a:extLst>
          </p:cNvPr>
          <p:cNvSpPr/>
          <p:nvPr/>
        </p:nvSpPr>
        <p:spPr>
          <a:xfrm>
            <a:off x="2606233" y="3429965"/>
            <a:ext cx="1469984" cy="393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 States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DC7958-C217-AA45-B524-F594FC3F8AD2}"/>
              </a:ext>
            </a:extLst>
          </p:cNvPr>
          <p:cNvSpPr/>
          <p:nvPr/>
        </p:nvSpPr>
        <p:spPr>
          <a:xfrm>
            <a:off x="2617807" y="4097438"/>
            <a:ext cx="1469984" cy="3935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Bike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DB0DD9-0A41-8C40-A7C6-DF78862A17BB}"/>
              </a:ext>
            </a:extLst>
          </p:cNvPr>
          <p:cNvSpPr/>
          <p:nvPr/>
        </p:nvSpPr>
        <p:spPr>
          <a:xfrm>
            <a:off x="2606233" y="4762982"/>
            <a:ext cx="1469984" cy="393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Bike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CE22DE-BB36-D948-8E9A-0832C261B7C9}"/>
              </a:ext>
            </a:extLst>
          </p:cNvPr>
          <p:cNvSpPr/>
          <p:nvPr/>
        </p:nvSpPr>
        <p:spPr>
          <a:xfrm>
            <a:off x="2606233" y="5432384"/>
            <a:ext cx="1469984" cy="3935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Philadelphia Eagles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E94A1F-A412-CE4F-A8FB-938145CFB57A}"/>
              </a:ext>
            </a:extLst>
          </p:cNvPr>
          <p:cNvSpPr/>
          <p:nvPr/>
        </p:nvSpPr>
        <p:spPr>
          <a:xfrm>
            <a:off x="2617807" y="6095999"/>
            <a:ext cx="1469984" cy="393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Philadelphia Eagles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A47276-7AB2-1F44-9DAA-13EBB68B178D}"/>
              </a:ext>
            </a:extLst>
          </p:cNvPr>
          <p:cNvSpPr/>
          <p:nvPr/>
        </p:nvSpPr>
        <p:spPr>
          <a:xfrm>
            <a:off x="5108292" y="127320"/>
            <a:ext cx="1469984" cy="3935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City of Philadelphia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11AEDB-69CB-3240-B230-3848866BA73E}"/>
              </a:ext>
            </a:extLst>
          </p:cNvPr>
          <p:cNvSpPr/>
          <p:nvPr/>
        </p:nvSpPr>
        <p:spPr>
          <a:xfrm>
            <a:off x="5108292" y="789007"/>
            <a:ext cx="1469984" cy="393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City of Philadelphia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8CA4C0-F026-9F43-A6F1-5915C5EDA9D4}"/>
              </a:ext>
            </a:extLst>
          </p:cNvPr>
          <p:cNvSpPr/>
          <p:nvPr/>
        </p:nvSpPr>
        <p:spPr>
          <a:xfrm>
            <a:off x="5108292" y="1450694"/>
            <a:ext cx="1469984" cy="3935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Map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9C820F-DDF1-5C4A-B276-AF3DADDBB071}"/>
              </a:ext>
            </a:extLst>
          </p:cNvPr>
          <p:cNvSpPr/>
          <p:nvPr/>
        </p:nvSpPr>
        <p:spPr>
          <a:xfrm>
            <a:off x="5085144" y="2110450"/>
            <a:ext cx="1469984" cy="393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Map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A9DDBA-AEF3-DD46-B4ED-8038D85B5733}"/>
              </a:ext>
            </a:extLst>
          </p:cNvPr>
          <p:cNvSpPr/>
          <p:nvPr/>
        </p:nvSpPr>
        <p:spPr>
          <a:xfrm>
            <a:off x="5085144" y="2774066"/>
            <a:ext cx="1469984" cy="3935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Bikes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DBA76D-BF0B-6442-8C35-F5CE3E49A5F2}"/>
              </a:ext>
            </a:extLst>
          </p:cNvPr>
          <p:cNvSpPr/>
          <p:nvPr/>
        </p:nvSpPr>
        <p:spPr>
          <a:xfrm>
            <a:off x="5108292" y="3437682"/>
            <a:ext cx="1469984" cy="393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Bikes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52C050-C224-934C-A993-FB65527594ED}"/>
              </a:ext>
            </a:extLst>
          </p:cNvPr>
          <p:cNvSpPr/>
          <p:nvPr/>
        </p:nvSpPr>
        <p:spPr>
          <a:xfrm>
            <a:off x="5108292" y="4101298"/>
            <a:ext cx="1469984" cy="3935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Climate Change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F702F6-BF07-8D42-968D-8E45116F4CB8}"/>
              </a:ext>
            </a:extLst>
          </p:cNvPr>
          <p:cNvSpPr/>
          <p:nvPr/>
        </p:nvSpPr>
        <p:spPr>
          <a:xfrm>
            <a:off x="5108292" y="4759123"/>
            <a:ext cx="1469984" cy="393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Climate Change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6CC45E3-086E-F64F-B328-DDF38075611F}"/>
              </a:ext>
            </a:extLst>
          </p:cNvPr>
          <p:cNvSpPr/>
          <p:nvPr/>
        </p:nvSpPr>
        <p:spPr>
          <a:xfrm>
            <a:off x="5110222" y="5416948"/>
            <a:ext cx="1469984" cy="3935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Global Warming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6F4E00-2B5D-534E-872D-9017DAAF0859}"/>
              </a:ext>
            </a:extLst>
          </p:cNvPr>
          <p:cNvSpPr/>
          <p:nvPr/>
        </p:nvSpPr>
        <p:spPr>
          <a:xfrm>
            <a:off x="5108292" y="6082496"/>
            <a:ext cx="1469984" cy="393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Global Warming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EAA294-1713-BD4F-833B-F0637C318402}"/>
              </a:ext>
            </a:extLst>
          </p:cNvPr>
          <p:cNvSpPr/>
          <p:nvPr/>
        </p:nvSpPr>
        <p:spPr>
          <a:xfrm>
            <a:off x="7600705" y="127319"/>
            <a:ext cx="1469984" cy="3935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Earth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4670CC-888C-CF4E-9491-6E6765DFFB39}"/>
              </a:ext>
            </a:extLst>
          </p:cNvPr>
          <p:cNvSpPr/>
          <p:nvPr/>
        </p:nvSpPr>
        <p:spPr>
          <a:xfrm>
            <a:off x="7610351" y="789006"/>
            <a:ext cx="1469984" cy="393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Earth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39D087-9855-6D4A-9B9A-4E11C68ED861}"/>
              </a:ext>
            </a:extLst>
          </p:cNvPr>
          <p:cNvSpPr/>
          <p:nvPr/>
        </p:nvSpPr>
        <p:spPr>
          <a:xfrm>
            <a:off x="7610351" y="1450693"/>
            <a:ext cx="1469984" cy="3935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57EB05-6646-BA4B-BAB6-62FB62F65F4C}"/>
              </a:ext>
            </a:extLst>
          </p:cNvPr>
          <p:cNvSpPr/>
          <p:nvPr/>
        </p:nvSpPr>
        <p:spPr>
          <a:xfrm>
            <a:off x="7610351" y="2110449"/>
            <a:ext cx="1469984" cy="393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D5A730-033E-6F41-9461-C6258A722236}"/>
              </a:ext>
            </a:extLst>
          </p:cNvPr>
          <p:cNvSpPr/>
          <p:nvPr/>
        </p:nvSpPr>
        <p:spPr>
          <a:xfrm>
            <a:off x="7610351" y="2774066"/>
            <a:ext cx="1469984" cy="3935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B457AC-5F09-E744-82BC-E9412D21A385}"/>
              </a:ext>
            </a:extLst>
          </p:cNvPr>
          <p:cNvSpPr/>
          <p:nvPr/>
        </p:nvSpPr>
        <p:spPr>
          <a:xfrm>
            <a:off x="7610351" y="3429964"/>
            <a:ext cx="1469984" cy="393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2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58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Parsa Ahmadi Nasab Emran</dc:creator>
  <cp:lastModifiedBy>Parsa Ahmadi Nasab Emran</cp:lastModifiedBy>
  <cp:revision>10</cp:revision>
  <dcterms:created xsi:type="dcterms:W3CDTF">2018-07-14T14:07:46Z</dcterms:created>
  <dcterms:modified xsi:type="dcterms:W3CDTF">2018-07-28T13:11:30Z</dcterms:modified>
</cp:coreProperties>
</file>