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40" r:id="rId2"/>
    <p:sldId id="305" r:id="rId3"/>
    <p:sldId id="341" r:id="rId4"/>
    <p:sldId id="342" r:id="rId5"/>
    <p:sldId id="343" r:id="rId6"/>
    <p:sldId id="344" r:id="rId7"/>
    <p:sldId id="34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41163C-F5EE-484C-B76B-B16480A6A6C4}">
          <p14:sldIdLst>
            <p14:sldId id="340"/>
            <p14:sldId id="305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7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25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43A92-61AB-9042-B67F-4F9BC53494C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F6FC-D9F4-A448-A571-0190E901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0F6FC-D9F4-A448-A571-0190E901F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85833"/>
            <a:ext cx="7772400" cy="1470025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slide subtitle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85800" y="3368360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OSignature-107-WHT-4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3650" y="6052278"/>
            <a:ext cx="2743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1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92600"/>
          </a:xfrm>
        </p:spPr>
        <p:txBody>
          <a:bodyPr/>
          <a:lstStyle>
            <a:lvl1pPr marL="0" indent="0">
              <a:buFontTx/>
              <a:buNone/>
              <a:defRPr b="0" i="0">
                <a:latin typeface="Helvetica"/>
                <a:cs typeface="Helvetica"/>
              </a:defRPr>
            </a:lvl1pPr>
            <a:lvl2pPr>
              <a:defRPr b="0" i="0">
                <a:latin typeface="Helvetica"/>
                <a:cs typeface="Helvetica"/>
              </a:defRPr>
            </a:lvl2pPr>
            <a:lvl3pPr>
              <a:defRPr b="0" i="0">
                <a:latin typeface="Helvetica"/>
                <a:cs typeface="Helvetica"/>
              </a:defRPr>
            </a:lvl3pPr>
            <a:lvl4pPr>
              <a:defRPr b="0" i="0">
                <a:latin typeface="Helvetica"/>
                <a:cs typeface="Helvetica"/>
              </a:defRPr>
            </a:lvl4pPr>
            <a:lvl5pPr>
              <a:defRPr b="0" i="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UO-Logo-1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8320" y="6024880"/>
            <a:ext cx="698500" cy="57150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1526342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21480"/>
          </a:xfrm>
        </p:spPr>
        <p:txBody>
          <a:bodyPr/>
          <a:lstStyle>
            <a:lvl1pPr>
              <a:defRPr sz="2800" b="0" i="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21481"/>
          </a:xfr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 sz="2400">
                <a:solidFill>
                  <a:schemeClr val="bg1"/>
                </a:solidFill>
                <a:latin typeface="Helvetica"/>
                <a:cs typeface="Helvetica"/>
              </a:defRPr>
            </a:lvl2pPr>
            <a:lvl3pPr>
              <a:defRPr sz="2000">
                <a:solidFill>
                  <a:schemeClr val="bg1"/>
                </a:solidFill>
                <a:latin typeface="Helvetica"/>
                <a:cs typeface="Helvetica"/>
              </a:defRPr>
            </a:lvl3pPr>
            <a:lvl4pPr>
              <a:defRPr sz="1800">
                <a:solidFill>
                  <a:schemeClr val="bg1"/>
                </a:solidFill>
                <a:latin typeface="Helvetica"/>
                <a:cs typeface="Helvetica"/>
              </a:defRPr>
            </a:lvl4pPr>
            <a:lvl5pPr>
              <a:defRPr sz="1800">
                <a:solidFill>
                  <a:schemeClr val="bg1"/>
                </a:solidFill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UO-Logo-1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8320" y="6022340"/>
            <a:ext cx="698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17638"/>
            <a:ext cx="4563533" cy="0"/>
          </a:xfrm>
          <a:prstGeom prst="line">
            <a:avLst/>
          </a:prstGeom>
          <a:ln w="19050" cmpd="sng">
            <a:solidFill>
              <a:schemeClr val="bg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O-Logo-1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8320" y="6022340"/>
            <a:ext cx="698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mesh.png"/>
          <p:cNvPicPr>
            <a:picLocks noChangeAspect="1"/>
          </p:cNvPicPr>
          <p:nvPr userDrawn="1"/>
        </p:nvPicPr>
        <p:blipFill rotWithShape="1">
          <a:blip r:embed="rId6" cstate="email">
            <a:alphaModFix amt="4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5518"/>
            <a:ext cx="9144000" cy="2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rgbClr val="FFFFFF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3200" b="0" i="0" kern="1200">
          <a:solidFill>
            <a:srgbClr val="FFFFFF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2800" b="0" i="0" kern="1200">
          <a:solidFill>
            <a:srgbClr val="FFFFFF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2400" b="0" i="0" kern="1200">
          <a:solidFill>
            <a:srgbClr val="FFFFFF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2000" b="0" i="0" kern="1200">
          <a:solidFill>
            <a:srgbClr val="FFFFFF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Tx/>
        <a:buSzPct val="100000"/>
        <a:buFontTx/>
        <a:buBlip>
          <a:blip r:embed="rId7"/>
        </a:buBlip>
        <a:defRPr sz="2000" b="0" i="0" kern="1200">
          <a:solidFill>
            <a:srgbClr val="FFFFFF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algrind.org/docs/manual/mc-manual.html#mc-manual.badr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CIS212 Lab Week #5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958584" cy="17526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Valgrind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1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D0E5-FB43-CE46-8F2E-8B4EA8B8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Valgrind</a:t>
            </a:r>
            <a:r>
              <a:rPr lang="en-US" dirty="0"/>
              <a:t> memory error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CFC8-5AC0-4041-AB38-783E1337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Invalid read/write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Uninitialized Values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Memory leaks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Illegal frees</a:t>
            </a:r>
          </a:p>
          <a:p>
            <a:r>
              <a:rPr lang="en-US" dirty="0">
                <a:latin typeface="+mn-lt"/>
              </a:rPr>
              <a:t>And more but we’ll just look at these, for more info see `man </a:t>
            </a:r>
            <a:r>
              <a:rPr lang="en-US" dirty="0" err="1">
                <a:latin typeface="+mn-lt"/>
              </a:rPr>
              <a:t>valgrind</a:t>
            </a:r>
            <a:r>
              <a:rPr lang="en-US" dirty="0">
                <a:latin typeface="+mn-lt"/>
              </a:rPr>
              <a:t>’ or go to:</a:t>
            </a:r>
          </a:p>
          <a:p>
            <a:r>
              <a:rPr lang="en-US" dirty="0">
                <a:hlinkClick r:id="rId3"/>
              </a:rPr>
              <a:t>http://valgrind.org/docs/manual/mc-manual.html#mc-manual.badrw</a:t>
            </a:r>
            <a:endParaRPr lang="en-US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060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C56F-C504-D044-9F8A-633C2007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0A3A-2298-6C4D-AF99-C6D7BED3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happens when </a:t>
            </a:r>
            <a:r>
              <a:rPr lang="en-US" dirty="0" err="1"/>
              <a:t>valgind</a:t>
            </a:r>
            <a:r>
              <a:rPr lang="en-US" dirty="0"/>
              <a:t> detects that your program is reading from or writing to part of the memory that you don’t have access to.</a:t>
            </a:r>
          </a:p>
          <a:p>
            <a:endParaRPr lang="en-US" dirty="0"/>
          </a:p>
          <a:p>
            <a:r>
              <a:rPr lang="en-US" dirty="0"/>
              <a:t>Often results in segmentation fault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54830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8C15-5EF4-AB43-9961-CB74D941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5EE2-CB22-D544-9503-0D66072B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	int a = 5;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(“%s\n”, a);</a:t>
            </a:r>
          </a:p>
          <a:p>
            <a:endParaRPr lang="en-US" dirty="0"/>
          </a:p>
          <a:p>
            <a:r>
              <a:rPr lang="en-US" dirty="0"/>
              <a:t>This is an invalid read.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7429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0B8D-A604-4947-BFB6-1355DA13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Uninitialized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18FC-EC5D-8740-81D1-B28E3F50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happens when your program declares a variable but doesn’t initialize it to a value. And then uses that variable somewhere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(“%d\n”, a)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7858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7E90-D788-E04A-8D1F-0E3352B0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9B0B-91EF-E14E-A12B-9E7CA52F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happens when your program allocates dynamic (heap) memory, but doesn’t de-allocate that memory by the end of program: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	int main () {</a:t>
            </a:r>
          </a:p>
          <a:p>
            <a:r>
              <a:rPr lang="en-US" dirty="0"/>
              <a:t>		char *c = malloc (10);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7862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808D-04CC-5B47-B8CA-29D415DB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FA10-3E3C-F44F-BA4E-6CCF99BD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happens when your program tries to free (de-allocate) memory that is not your programs to free, or you have already freed it, or it is not heap memory.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	char *a = “hello world”;</a:t>
            </a:r>
          </a:p>
          <a:p>
            <a:r>
              <a:rPr lang="en-US" dirty="0"/>
              <a:t>	free (a);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024968573"/>
      </p:ext>
    </p:extLst>
  </p:cSld>
  <p:clrMapOvr>
    <a:masterClrMapping/>
  </p:clrMapOvr>
</p:sld>
</file>

<file path=ppt/theme/theme1.xml><?xml version="1.0" encoding="utf-8"?>
<a:theme xmlns:a="http://schemas.openxmlformats.org/drawingml/2006/main" name="Geo-green-Kievit">
  <a:themeElements>
    <a:clrScheme name="UO Brand">
      <a:dk1>
        <a:srgbClr val="007935"/>
      </a:dk1>
      <a:lt1>
        <a:sysClr val="window" lastClr="FFFFFF"/>
      </a:lt1>
      <a:dk2>
        <a:srgbClr val="54565B"/>
      </a:dk2>
      <a:lt2>
        <a:srgbClr val="FEE123"/>
      </a:lt2>
      <a:accent1>
        <a:srgbClr val="124734"/>
      </a:accent1>
      <a:accent2>
        <a:srgbClr val="A8A8AA"/>
      </a:accent2>
      <a:accent3>
        <a:srgbClr val="E1D200"/>
      </a:accent3>
      <a:accent4>
        <a:srgbClr val="62A70F"/>
      </a:accent4>
      <a:accent5>
        <a:srgbClr val="000000"/>
      </a:accent5>
      <a:accent6>
        <a:srgbClr val="683025"/>
      </a:accent6>
      <a:hlink>
        <a:srgbClr val="00AEEF"/>
      </a:hlink>
      <a:folHlink>
        <a:srgbClr val="EC00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Geo-green-Kievit</Template>
  <TotalTime>2952</TotalTime>
  <Words>265</Words>
  <Application>Microsoft Macintosh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Geo-green-Kievit</vt:lpstr>
      <vt:lpstr>CIS212 Lab Week #5</vt:lpstr>
      <vt:lpstr>Valgrind memory error detection</vt:lpstr>
      <vt:lpstr>Invalid read/write</vt:lpstr>
      <vt:lpstr>Invalid read/write</vt:lpstr>
      <vt:lpstr>Uninitialized variables</vt:lpstr>
      <vt:lpstr>Memory leak</vt:lpstr>
      <vt:lpstr>Invalid free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CIS212 Lab Week #1</dc:title>
  <dc:creator>Zayd Hammoudeh</dc:creator>
  <cp:lastModifiedBy>Parsa Bagheri</cp:lastModifiedBy>
  <cp:revision>249</cp:revision>
  <cp:lastPrinted>2018-10-24T11:25:37Z</cp:lastPrinted>
  <dcterms:created xsi:type="dcterms:W3CDTF">2018-09-21T03:08:22Z</dcterms:created>
  <dcterms:modified xsi:type="dcterms:W3CDTF">2019-10-30T22:46:51Z</dcterms:modified>
</cp:coreProperties>
</file>