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b6f089673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b6f089673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6f089673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6f089673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b6f089673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b6f089673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6f089673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b6f089673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472650" y="528250"/>
            <a:ext cx="8340900" cy="219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PARALLEL SOLUTION TO MAXIMAL INDEPENDENT SET PROBLEM USING CUDA </a:t>
            </a:r>
            <a:r>
              <a:rPr lang="en-GB"/>
              <a:t>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of Multi-core Computing Course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Maximal Independent Set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490650"/>
            <a:ext cx="85206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79912"/>
            <a:ext cx="8839199" cy="1154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Sequential Algorithm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437200"/>
            <a:ext cx="8520600" cy="1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37200"/>
            <a:ext cx="8520600" cy="123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Parallel Algorithm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409000"/>
            <a:ext cx="8520600" cy="13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51875"/>
            <a:ext cx="8520600" cy="1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397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