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5" r:id="rId3"/>
    <p:sldId id="263" r:id="rId4"/>
    <p:sldId id="265" r:id="rId5"/>
    <p:sldId id="261" r:id="rId6"/>
    <p:sldId id="278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Quantico" panose="020B0604020202020204" charset="0"/>
      <p:regular r:id="rId13"/>
      <p:bold r:id="rId14"/>
      <p:italic r:id="rId15"/>
      <p:boldItalic r:id="rId16"/>
    </p:embeddedFont>
    <p:embeddedFont>
      <p:font typeface="Titillium Web" panose="020B0604020202020204" charset="0"/>
      <p:regular r:id="rId17"/>
      <p:bold r:id="rId18"/>
      <p:italic r:id="rId19"/>
      <p:boldItalic r:id="rId20"/>
    </p:embeddedFont>
    <p:embeddedFont>
      <p:font typeface="Titillium Web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A7E608-304C-46C9-96A8-4DC619F65FF0}">
  <a:tblStyle styleId="{93A7E608-304C-46C9-96A8-4DC619F65F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nly curves">
  <p:cSld name="BLANK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25" y="0"/>
            <a:ext cx="9144762" cy="5144869"/>
          </a:xfrm>
          <a:custGeom>
            <a:avLst/>
            <a:gdLst/>
            <a:ahLst/>
            <a:cxnLst/>
            <a:rect l="l" t="t" r="r" b="b"/>
            <a:pathLst>
              <a:path w="3463925" h="1948814" extrusionOk="0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Needle Shot</a:t>
            </a:r>
            <a:br>
              <a:rPr lang="en-US" dirty="0"/>
            </a:br>
            <a:r>
              <a:rPr lang="en-US" sz="2400" dirty="0"/>
              <a:t>by: Parsa Hassani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931250-CCE5-4FB8-A1AB-98D9B34F7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00"/>
          <a:stretch/>
        </p:blipFill>
        <p:spPr>
          <a:xfrm>
            <a:off x="6042345" y="579085"/>
            <a:ext cx="2007300" cy="3914227"/>
          </a:xfrm>
          <a:prstGeom prst="rect">
            <a:avLst/>
          </a:prstGeom>
        </p:spPr>
      </p:pic>
      <p:sp>
        <p:nvSpPr>
          <p:cNvPr id="274" name="Google Shape;274;p32"/>
          <p:cNvSpPr txBox="1">
            <a:spLocks noGrp="1"/>
          </p:cNvSpPr>
          <p:nvPr>
            <p:ph type="body" idx="4294967295"/>
          </p:nvPr>
        </p:nvSpPr>
        <p:spPr>
          <a:xfrm>
            <a:off x="975250" y="373700"/>
            <a:ext cx="3518176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The Game</a:t>
            </a:r>
            <a:endParaRPr dirty="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Needle Shot was inspired to be a mobile game because of a previous game I released in the App Store and Play Store.</a:t>
            </a:r>
          </a:p>
        </p:txBody>
      </p:sp>
      <p:sp>
        <p:nvSpPr>
          <p:cNvPr id="275" name="Google Shape;275;p32"/>
          <p:cNvSpPr/>
          <p:nvPr/>
        </p:nvSpPr>
        <p:spPr>
          <a:xfrm>
            <a:off x="46505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6" name="Google Shape;276;p3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77" name="Google Shape;277;p32"/>
          <p:cNvGrpSpPr/>
          <p:nvPr/>
        </p:nvGrpSpPr>
        <p:grpSpPr>
          <a:xfrm>
            <a:off x="5983220" y="373700"/>
            <a:ext cx="2119546" cy="4396359"/>
            <a:chOff x="2547150" y="238125"/>
            <a:chExt cx="2525675" cy="5238750"/>
          </a:xfrm>
        </p:grpSpPr>
        <p:sp>
          <p:nvSpPr>
            <p:cNvPr id="278" name="Google Shape;27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Dot Shooter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 am generally a big fan of minimalistic art styles, so I used the style of my previous game, Dot Shooter, to create a more minimal aesthetic.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Art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4A303-9A34-4F0E-ADC5-3257640D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530" y="393600"/>
            <a:ext cx="1702498" cy="3684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A1EF7-AC6E-4B84-A40F-1AB817F9BFF0}"/>
              </a:ext>
            </a:extLst>
          </p:cNvPr>
          <p:cNvSpPr txBox="1"/>
          <p:nvPr/>
        </p:nvSpPr>
        <p:spPr>
          <a:xfrm>
            <a:off x="5817530" y="4244907"/>
            <a:ext cx="1702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 Light" panose="020B0604020202020204" charset="0"/>
              </a:rPr>
              <a:t>Picture of Dot Shooter on App Store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5959653" y="0"/>
            <a:ext cx="237657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975250" y="930100"/>
            <a:ext cx="3767700" cy="62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Development</a:t>
            </a:r>
            <a:endParaRPr dirty="0"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158129" y="1727522"/>
            <a:ext cx="5534527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One of the biggest hurdles in programming this was: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/>
              <a:t>Creating the logic behind needles sticking to top of the circle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/>
              <a:t>Implementing the level system and keeping variables in order between scene changes</a:t>
            </a:r>
            <a:endParaRPr dirty="0"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Implementations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977834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Some ideas that can be included in the future:</a:t>
            </a:r>
            <a:endParaRPr lang="en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Universal leaderboard across multiple users and devices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Better consistent variations between difficulty of levels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More Powerups for the player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Cleaner UI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More animations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6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11" name="Google Shape;311;p35"/>
          <p:cNvSpPr txBox="1">
            <a:spLocks noGrp="1"/>
          </p:cNvSpPr>
          <p:nvPr>
            <p:ph type="ctrTitle" idx="4294967295"/>
          </p:nvPr>
        </p:nvSpPr>
        <p:spPr>
          <a:xfrm>
            <a:off x="3265400" y="1613150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4"/>
                </a:solidFill>
              </a:rPr>
              <a:t>Thanks!</a:t>
            </a:r>
            <a:endParaRPr sz="9600" dirty="0">
              <a:solidFill>
                <a:schemeClr val="accent4"/>
              </a:solidFill>
            </a:endParaRPr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294967295"/>
          </p:nvPr>
        </p:nvSpPr>
        <p:spPr>
          <a:xfrm>
            <a:off x="3265400" y="2767748"/>
            <a:ext cx="4852800" cy="76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With this project is an </a:t>
            </a:r>
            <a:r>
              <a:rPr lang="en-US" sz="1800" b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apk</a:t>
            </a:r>
            <a:r>
              <a:rPr lang="en-US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play this on an Android device.</a:t>
            </a:r>
          </a:p>
        </p:txBody>
      </p:sp>
      <p:cxnSp>
        <p:nvCxnSpPr>
          <p:cNvPr id="313" name="Google Shape;313;p3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35"/>
          <p:cNvSpPr/>
          <p:nvPr/>
        </p:nvSpPr>
        <p:spPr>
          <a:xfrm>
            <a:off x="1152300" y="1649850"/>
            <a:ext cx="1843800" cy="1843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1491429" y="2052012"/>
            <a:ext cx="1165552" cy="1039477"/>
            <a:chOff x="3927500" y="301425"/>
            <a:chExt cx="461550" cy="411625"/>
          </a:xfrm>
        </p:grpSpPr>
        <p:sp>
          <p:nvSpPr>
            <p:cNvPr id="316" name="Google Shape;316;p3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166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Titillium Web</vt:lpstr>
      <vt:lpstr>Calibri</vt:lpstr>
      <vt:lpstr>Quantico</vt:lpstr>
      <vt:lpstr>Titillium Web Light</vt:lpstr>
      <vt:lpstr>Juno template</vt:lpstr>
      <vt:lpstr>Needle Shot by: Parsa Hassani</vt:lpstr>
      <vt:lpstr>PowerPoint Presentation</vt:lpstr>
      <vt:lpstr>The Art</vt:lpstr>
      <vt:lpstr>The Development</vt:lpstr>
      <vt:lpstr>Future Implementations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Needle Shot by: Parsa Hassani</dc:title>
  <dc:creator>parsa hassani</dc:creator>
  <cp:lastModifiedBy>parsa hassani</cp:lastModifiedBy>
  <cp:revision>4</cp:revision>
  <dcterms:modified xsi:type="dcterms:W3CDTF">2020-05-20T06:55:19Z</dcterms:modified>
</cp:coreProperties>
</file>