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76" r:id="rId5"/>
    <p:sldId id="277" r:id="rId6"/>
    <p:sldId id="275" r:id="rId7"/>
    <p:sldId id="273" r:id="rId8"/>
    <p:sldId id="259" r:id="rId9"/>
    <p:sldId id="257" r:id="rId10"/>
    <p:sldId id="260" r:id="rId11"/>
    <p:sldId id="262" r:id="rId12"/>
    <p:sldId id="267" r:id="rId13"/>
    <p:sldId id="263" r:id="rId14"/>
    <p:sldId id="264" r:id="rId15"/>
    <p:sldId id="265" r:id="rId16"/>
    <p:sldId id="266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2D0C3-5EBA-4896-8B04-C62E693E44C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04DF26-7396-4CD7-8869-152E47FBC56C}">
      <dgm:prSet phldrT="[Text]"/>
      <dgm:spPr/>
      <dgm:t>
        <a:bodyPr/>
        <a:lstStyle/>
        <a:p>
          <a:r>
            <a:rPr lang="en-US" dirty="0"/>
            <a:t>Initial constants	</a:t>
          </a:r>
        </a:p>
      </dgm:t>
    </dgm:pt>
    <dgm:pt modelId="{689881C7-2A87-4CBF-BA58-69F16FD998E9}" type="parTrans" cxnId="{2A843010-4707-45B4-B5D8-131C6882F1D5}">
      <dgm:prSet/>
      <dgm:spPr/>
      <dgm:t>
        <a:bodyPr/>
        <a:lstStyle/>
        <a:p>
          <a:endParaRPr lang="en-US"/>
        </a:p>
      </dgm:t>
    </dgm:pt>
    <dgm:pt modelId="{FB6CE19A-42D7-4085-9803-F22285D8E482}" type="sibTrans" cxnId="{2A843010-4707-45B4-B5D8-131C6882F1D5}">
      <dgm:prSet/>
      <dgm:spPr/>
      <dgm:t>
        <a:bodyPr/>
        <a:lstStyle/>
        <a:p>
          <a:endParaRPr lang="en-US"/>
        </a:p>
      </dgm:t>
    </dgm:pt>
    <dgm:pt modelId="{07D4EC01-FB6C-471E-8358-5F3A18BF8165}">
      <dgm:prSet phldrT="[Text]"/>
      <dgm:spPr/>
      <dgm:t>
        <a:bodyPr/>
        <a:lstStyle/>
        <a:p>
          <a:r>
            <a:rPr lang="en-US" dirty="0"/>
            <a:t>While loop</a:t>
          </a:r>
        </a:p>
      </dgm:t>
    </dgm:pt>
    <dgm:pt modelId="{D10F4C97-561A-4596-A80F-F39895BC2551}" type="parTrans" cxnId="{C585A6A3-B278-427E-9310-E8E35E45B887}">
      <dgm:prSet/>
      <dgm:spPr/>
      <dgm:t>
        <a:bodyPr/>
        <a:lstStyle/>
        <a:p>
          <a:endParaRPr lang="en-US"/>
        </a:p>
      </dgm:t>
    </dgm:pt>
    <dgm:pt modelId="{7BA11693-16DE-4120-A208-4C31F75567F5}" type="sibTrans" cxnId="{C585A6A3-B278-427E-9310-E8E35E45B887}">
      <dgm:prSet/>
      <dgm:spPr/>
      <dgm:t>
        <a:bodyPr/>
        <a:lstStyle/>
        <a:p>
          <a:endParaRPr lang="en-US"/>
        </a:p>
      </dgm:t>
    </dgm:pt>
    <dgm:pt modelId="{2EA42916-E1B5-4C28-82A6-8025AF59A0A2}">
      <dgm:prSet phldrT="[Text]"/>
      <dgm:spPr/>
      <dgm:t>
        <a:bodyPr/>
        <a:lstStyle/>
        <a:p>
          <a:r>
            <a:rPr lang="en-US" dirty="0"/>
            <a:t>Transitions</a:t>
          </a:r>
        </a:p>
      </dgm:t>
    </dgm:pt>
    <dgm:pt modelId="{2F86CFE1-92B6-4CC8-B66E-592E23AF046D}" type="parTrans" cxnId="{0C2CF353-AD81-47AA-B82A-B30789C35934}">
      <dgm:prSet/>
      <dgm:spPr/>
      <dgm:t>
        <a:bodyPr/>
        <a:lstStyle/>
        <a:p>
          <a:endParaRPr lang="en-US"/>
        </a:p>
      </dgm:t>
    </dgm:pt>
    <dgm:pt modelId="{86A382E7-6E48-4387-9982-2C572621A06B}" type="sibTrans" cxnId="{0C2CF353-AD81-47AA-B82A-B30789C35934}">
      <dgm:prSet/>
      <dgm:spPr/>
      <dgm:t>
        <a:bodyPr/>
        <a:lstStyle/>
        <a:p>
          <a:endParaRPr lang="en-US"/>
        </a:p>
      </dgm:t>
    </dgm:pt>
    <dgm:pt modelId="{5A24D9CA-8D85-4098-9927-283D88A02C42}" type="pres">
      <dgm:prSet presAssocID="{2122D0C3-5EBA-4896-8B04-C62E693E44CD}" presName="Name0" presStyleCnt="0">
        <dgm:presLayoutVars>
          <dgm:chMax val="7"/>
          <dgm:chPref val="7"/>
          <dgm:dir/>
        </dgm:presLayoutVars>
      </dgm:prSet>
      <dgm:spPr/>
    </dgm:pt>
    <dgm:pt modelId="{74E64666-319E-433A-B28E-04C1A2A62B91}" type="pres">
      <dgm:prSet presAssocID="{2122D0C3-5EBA-4896-8B04-C62E693E44CD}" presName="Name1" presStyleCnt="0"/>
      <dgm:spPr/>
    </dgm:pt>
    <dgm:pt modelId="{DE5629B9-2C4F-4253-9230-D90D640C4CBB}" type="pres">
      <dgm:prSet presAssocID="{2122D0C3-5EBA-4896-8B04-C62E693E44CD}" presName="cycle" presStyleCnt="0"/>
      <dgm:spPr/>
    </dgm:pt>
    <dgm:pt modelId="{7D69207B-0C0F-4E0D-BBBE-21EA9FB7FFE7}" type="pres">
      <dgm:prSet presAssocID="{2122D0C3-5EBA-4896-8B04-C62E693E44CD}" presName="srcNode" presStyleLbl="node1" presStyleIdx="0" presStyleCnt="3"/>
      <dgm:spPr/>
    </dgm:pt>
    <dgm:pt modelId="{31DD08CA-C11D-4DF9-8556-93A958EDD585}" type="pres">
      <dgm:prSet presAssocID="{2122D0C3-5EBA-4896-8B04-C62E693E44CD}" presName="conn" presStyleLbl="parChTrans1D2" presStyleIdx="0" presStyleCnt="1"/>
      <dgm:spPr/>
    </dgm:pt>
    <dgm:pt modelId="{1F049F50-1598-4ABC-8FEA-C8FC40800A09}" type="pres">
      <dgm:prSet presAssocID="{2122D0C3-5EBA-4896-8B04-C62E693E44CD}" presName="extraNode" presStyleLbl="node1" presStyleIdx="0" presStyleCnt="3"/>
      <dgm:spPr/>
    </dgm:pt>
    <dgm:pt modelId="{6CB545F6-A19A-4473-8008-6DBD4023C475}" type="pres">
      <dgm:prSet presAssocID="{2122D0C3-5EBA-4896-8B04-C62E693E44CD}" presName="dstNode" presStyleLbl="node1" presStyleIdx="0" presStyleCnt="3"/>
      <dgm:spPr/>
    </dgm:pt>
    <dgm:pt modelId="{A6487CF1-A48F-437F-A33E-DCC4B405F90C}" type="pres">
      <dgm:prSet presAssocID="{9904DF26-7396-4CD7-8869-152E47FBC56C}" presName="text_1" presStyleLbl="node1" presStyleIdx="0" presStyleCnt="3">
        <dgm:presLayoutVars>
          <dgm:bulletEnabled val="1"/>
        </dgm:presLayoutVars>
      </dgm:prSet>
      <dgm:spPr/>
    </dgm:pt>
    <dgm:pt modelId="{2A188F0C-B3DE-4A9E-99D6-BCC6FA15F240}" type="pres">
      <dgm:prSet presAssocID="{9904DF26-7396-4CD7-8869-152E47FBC56C}" presName="accent_1" presStyleCnt="0"/>
      <dgm:spPr/>
    </dgm:pt>
    <dgm:pt modelId="{AA89862B-7FA1-4137-9433-2712799CEB67}" type="pres">
      <dgm:prSet presAssocID="{9904DF26-7396-4CD7-8869-152E47FBC56C}" presName="accentRepeatNode" presStyleLbl="solidFgAcc1" presStyleIdx="0" presStyleCnt="3"/>
      <dgm:spPr/>
    </dgm:pt>
    <dgm:pt modelId="{FF15E40C-41E8-43E7-8A37-29DEB3F988B9}" type="pres">
      <dgm:prSet presAssocID="{2EA42916-E1B5-4C28-82A6-8025AF59A0A2}" presName="text_2" presStyleLbl="node1" presStyleIdx="1" presStyleCnt="3">
        <dgm:presLayoutVars>
          <dgm:bulletEnabled val="1"/>
        </dgm:presLayoutVars>
      </dgm:prSet>
      <dgm:spPr/>
    </dgm:pt>
    <dgm:pt modelId="{E9D69617-68CB-4078-9DC2-CAA56C3995D1}" type="pres">
      <dgm:prSet presAssocID="{2EA42916-E1B5-4C28-82A6-8025AF59A0A2}" presName="accent_2" presStyleCnt="0"/>
      <dgm:spPr/>
    </dgm:pt>
    <dgm:pt modelId="{2BC5276A-7EB7-4154-88F9-E9D2E3F86697}" type="pres">
      <dgm:prSet presAssocID="{2EA42916-E1B5-4C28-82A6-8025AF59A0A2}" presName="accentRepeatNode" presStyleLbl="solidFgAcc1" presStyleIdx="1" presStyleCnt="3"/>
      <dgm:spPr/>
    </dgm:pt>
    <dgm:pt modelId="{C73FD1D9-F89A-4510-AA12-55FCA9BA152D}" type="pres">
      <dgm:prSet presAssocID="{07D4EC01-FB6C-471E-8358-5F3A18BF8165}" presName="text_3" presStyleLbl="node1" presStyleIdx="2" presStyleCnt="3">
        <dgm:presLayoutVars>
          <dgm:bulletEnabled val="1"/>
        </dgm:presLayoutVars>
      </dgm:prSet>
      <dgm:spPr/>
    </dgm:pt>
    <dgm:pt modelId="{1EF0DCB6-E050-49E5-8067-FB6AE9ACDF99}" type="pres">
      <dgm:prSet presAssocID="{07D4EC01-FB6C-471E-8358-5F3A18BF8165}" presName="accent_3" presStyleCnt="0"/>
      <dgm:spPr/>
    </dgm:pt>
    <dgm:pt modelId="{D6E43ABA-25C3-442E-8D65-D1E3BB413531}" type="pres">
      <dgm:prSet presAssocID="{07D4EC01-FB6C-471E-8358-5F3A18BF8165}" presName="accentRepeatNode" presStyleLbl="solidFgAcc1" presStyleIdx="2" presStyleCnt="3"/>
      <dgm:spPr/>
    </dgm:pt>
  </dgm:ptLst>
  <dgm:cxnLst>
    <dgm:cxn modelId="{2A843010-4707-45B4-B5D8-131C6882F1D5}" srcId="{2122D0C3-5EBA-4896-8B04-C62E693E44CD}" destId="{9904DF26-7396-4CD7-8869-152E47FBC56C}" srcOrd="0" destOrd="0" parTransId="{689881C7-2A87-4CBF-BA58-69F16FD998E9}" sibTransId="{FB6CE19A-42D7-4085-9803-F22285D8E482}"/>
    <dgm:cxn modelId="{B013C118-5C84-4530-BD2E-CF7CA94656A7}" type="presOf" srcId="{07D4EC01-FB6C-471E-8358-5F3A18BF8165}" destId="{C73FD1D9-F89A-4510-AA12-55FCA9BA152D}" srcOrd="0" destOrd="0" presId="urn:microsoft.com/office/officeart/2008/layout/VerticalCurvedList"/>
    <dgm:cxn modelId="{99731738-5DBB-4622-B65D-04BF264BDBAF}" type="presOf" srcId="{2EA42916-E1B5-4C28-82A6-8025AF59A0A2}" destId="{FF15E40C-41E8-43E7-8A37-29DEB3F988B9}" srcOrd="0" destOrd="0" presId="urn:microsoft.com/office/officeart/2008/layout/VerticalCurvedList"/>
    <dgm:cxn modelId="{D2F13A72-833A-452A-8EF5-C52A554B7898}" type="presOf" srcId="{2122D0C3-5EBA-4896-8B04-C62E693E44CD}" destId="{5A24D9CA-8D85-4098-9927-283D88A02C42}" srcOrd="0" destOrd="0" presId="urn:microsoft.com/office/officeart/2008/layout/VerticalCurvedList"/>
    <dgm:cxn modelId="{0C2CF353-AD81-47AA-B82A-B30789C35934}" srcId="{2122D0C3-5EBA-4896-8B04-C62E693E44CD}" destId="{2EA42916-E1B5-4C28-82A6-8025AF59A0A2}" srcOrd="1" destOrd="0" parTransId="{2F86CFE1-92B6-4CC8-B66E-592E23AF046D}" sibTransId="{86A382E7-6E48-4387-9982-2C572621A06B}"/>
    <dgm:cxn modelId="{C585A6A3-B278-427E-9310-E8E35E45B887}" srcId="{2122D0C3-5EBA-4896-8B04-C62E693E44CD}" destId="{07D4EC01-FB6C-471E-8358-5F3A18BF8165}" srcOrd="2" destOrd="0" parTransId="{D10F4C97-561A-4596-A80F-F39895BC2551}" sibTransId="{7BA11693-16DE-4120-A208-4C31F75567F5}"/>
    <dgm:cxn modelId="{7D209FD6-E987-43E2-8DDE-810C9C27240D}" type="presOf" srcId="{9904DF26-7396-4CD7-8869-152E47FBC56C}" destId="{A6487CF1-A48F-437F-A33E-DCC4B405F90C}" srcOrd="0" destOrd="0" presId="urn:microsoft.com/office/officeart/2008/layout/VerticalCurvedList"/>
    <dgm:cxn modelId="{F95ACCFE-D984-46B3-BCF0-33920887B81E}" type="presOf" srcId="{FB6CE19A-42D7-4085-9803-F22285D8E482}" destId="{31DD08CA-C11D-4DF9-8556-93A958EDD585}" srcOrd="0" destOrd="0" presId="urn:microsoft.com/office/officeart/2008/layout/VerticalCurvedList"/>
    <dgm:cxn modelId="{07A180FE-2E3F-4522-AABF-2B36266B3B78}" type="presParOf" srcId="{5A24D9CA-8D85-4098-9927-283D88A02C42}" destId="{74E64666-319E-433A-B28E-04C1A2A62B91}" srcOrd="0" destOrd="0" presId="urn:microsoft.com/office/officeart/2008/layout/VerticalCurvedList"/>
    <dgm:cxn modelId="{40E8387C-123D-4857-81BE-54ECD1C20750}" type="presParOf" srcId="{74E64666-319E-433A-B28E-04C1A2A62B91}" destId="{DE5629B9-2C4F-4253-9230-D90D640C4CBB}" srcOrd="0" destOrd="0" presId="urn:microsoft.com/office/officeart/2008/layout/VerticalCurvedList"/>
    <dgm:cxn modelId="{D3DA7B00-FAD4-4B20-9F90-107B2E807B1A}" type="presParOf" srcId="{DE5629B9-2C4F-4253-9230-D90D640C4CBB}" destId="{7D69207B-0C0F-4E0D-BBBE-21EA9FB7FFE7}" srcOrd="0" destOrd="0" presId="urn:microsoft.com/office/officeart/2008/layout/VerticalCurvedList"/>
    <dgm:cxn modelId="{2DBDAA96-6BAA-40B7-B9B7-2FDBFF68B537}" type="presParOf" srcId="{DE5629B9-2C4F-4253-9230-D90D640C4CBB}" destId="{31DD08CA-C11D-4DF9-8556-93A958EDD585}" srcOrd="1" destOrd="0" presId="urn:microsoft.com/office/officeart/2008/layout/VerticalCurvedList"/>
    <dgm:cxn modelId="{E7E0A5C9-5507-4CB8-80A3-541E67F53910}" type="presParOf" srcId="{DE5629B9-2C4F-4253-9230-D90D640C4CBB}" destId="{1F049F50-1598-4ABC-8FEA-C8FC40800A09}" srcOrd="2" destOrd="0" presId="urn:microsoft.com/office/officeart/2008/layout/VerticalCurvedList"/>
    <dgm:cxn modelId="{24DD3BB4-DC4D-464D-A559-D30A3DBBC052}" type="presParOf" srcId="{DE5629B9-2C4F-4253-9230-D90D640C4CBB}" destId="{6CB545F6-A19A-4473-8008-6DBD4023C475}" srcOrd="3" destOrd="0" presId="urn:microsoft.com/office/officeart/2008/layout/VerticalCurvedList"/>
    <dgm:cxn modelId="{DDC56A33-8114-4514-B1C6-49D1949C0391}" type="presParOf" srcId="{74E64666-319E-433A-B28E-04C1A2A62B91}" destId="{A6487CF1-A48F-437F-A33E-DCC4B405F90C}" srcOrd="1" destOrd="0" presId="urn:microsoft.com/office/officeart/2008/layout/VerticalCurvedList"/>
    <dgm:cxn modelId="{395B0D3C-26B8-4F1C-845F-FBB5A410CADF}" type="presParOf" srcId="{74E64666-319E-433A-B28E-04C1A2A62B91}" destId="{2A188F0C-B3DE-4A9E-99D6-BCC6FA15F240}" srcOrd="2" destOrd="0" presId="urn:microsoft.com/office/officeart/2008/layout/VerticalCurvedList"/>
    <dgm:cxn modelId="{16E26447-BD7A-45A5-86B7-54AB0078272D}" type="presParOf" srcId="{2A188F0C-B3DE-4A9E-99D6-BCC6FA15F240}" destId="{AA89862B-7FA1-4137-9433-2712799CEB67}" srcOrd="0" destOrd="0" presId="urn:microsoft.com/office/officeart/2008/layout/VerticalCurvedList"/>
    <dgm:cxn modelId="{33095200-0511-45B8-BB8C-74F0CAB0B8D5}" type="presParOf" srcId="{74E64666-319E-433A-B28E-04C1A2A62B91}" destId="{FF15E40C-41E8-43E7-8A37-29DEB3F988B9}" srcOrd="3" destOrd="0" presId="urn:microsoft.com/office/officeart/2008/layout/VerticalCurvedList"/>
    <dgm:cxn modelId="{EFB1431C-AA9D-46DB-98A4-69F989BC5B4C}" type="presParOf" srcId="{74E64666-319E-433A-B28E-04C1A2A62B91}" destId="{E9D69617-68CB-4078-9DC2-CAA56C3995D1}" srcOrd="4" destOrd="0" presId="urn:microsoft.com/office/officeart/2008/layout/VerticalCurvedList"/>
    <dgm:cxn modelId="{8460C4FA-FF32-4DF3-8F53-F2C76685A860}" type="presParOf" srcId="{E9D69617-68CB-4078-9DC2-CAA56C3995D1}" destId="{2BC5276A-7EB7-4154-88F9-E9D2E3F86697}" srcOrd="0" destOrd="0" presId="urn:microsoft.com/office/officeart/2008/layout/VerticalCurvedList"/>
    <dgm:cxn modelId="{4CD52805-91EB-40E9-9427-6CF6E2F8A5AA}" type="presParOf" srcId="{74E64666-319E-433A-B28E-04C1A2A62B91}" destId="{C73FD1D9-F89A-4510-AA12-55FCA9BA152D}" srcOrd="5" destOrd="0" presId="urn:microsoft.com/office/officeart/2008/layout/VerticalCurvedList"/>
    <dgm:cxn modelId="{7C9B9EA2-4846-4604-A2DB-4A78EAED7B1F}" type="presParOf" srcId="{74E64666-319E-433A-B28E-04C1A2A62B91}" destId="{1EF0DCB6-E050-49E5-8067-FB6AE9ACDF99}" srcOrd="6" destOrd="0" presId="urn:microsoft.com/office/officeart/2008/layout/VerticalCurvedList"/>
    <dgm:cxn modelId="{717E5F7C-0597-4145-B926-8E2288BFF8F0}" type="presParOf" srcId="{1EF0DCB6-E050-49E5-8067-FB6AE9ACDF99}" destId="{D6E43ABA-25C3-442E-8D65-D1E3BB41353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D08CA-C11D-4DF9-8556-93A958EDD585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87CF1-A48F-437F-A33E-DCC4B405F90C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Initial constants	</a:t>
          </a:r>
        </a:p>
      </dsp:txBody>
      <dsp:txXfrm>
        <a:off x="752110" y="541866"/>
        <a:ext cx="7301111" cy="1083733"/>
      </dsp:txXfrm>
    </dsp:sp>
    <dsp:sp modelId="{AA89862B-7FA1-4137-9433-2712799CEB67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5E40C-41E8-43E7-8A37-29DEB3F988B9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Transitions</a:t>
          </a:r>
        </a:p>
      </dsp:txBody>
      <dsp:txXfrm>
        <a:off x="1146048" y="2167466"/>
        <a:ext cx="6907174" cy="1083733"/>
      </dsp:txXfrm>
    </dsp:sp>
    <dsp:sp modelId="{2BC5276A-7EB7-4154-88F9-E9D2E3F86697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FD1D9-F89A-4510-AA12-55FCA9BA152D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While loop</a:t>
          </a:r>
        </a:p>
      </dsp:txBody>
      <dsp:txXfrm>
        <a:off x="752110" y="3793066"/>
        <a:ext cx="7301111" cy="1083733"/>
      </dsp:txXfrm>
    </dsp:sp>
    <dsp:sp modelId="{D6E43ABA-25C3-442E-8D65-D1E3BB413531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0A48-7508-4C0E-9ACD-813DDB8C0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E36A-15FA-4218-91F5-08F6C2A2D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7E92C-1BF7-434A-BC37-7D130214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8EBF-B306-47C4-801C-641D2413C8B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084D-5AD2-4AD0-B97F-1A30FDC9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AF3D0-E577-4E54-A839-229843E4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D749-8ABF-4C73-9DE3-F90D9768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1D72-779C-4CD1-ABF0-2D27BAA3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30258-8F14-4BB3-B2A5-224C149B7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BCA66-50DA-4770-BC7E-7E9F715B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8EBF-B306-47C4-801C-641D2413C8B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188C4-6BEF-4950-AC47-8458A5A4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354C-527B-4C85-8A31-1967BDE0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D749-8ABF-4C73-9DE3-F90D9768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22CA1-E7EB-423B-B3B8-3E6B5A8A6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5D0A6-C3ED-439B-B2C4-96A583EC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B84E-6278-4450-9560-94DF9597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8EBF-B306-47C4-801C-641D2413C8B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91D2-205E-4736-9979-D3DE4BA9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1B34-076F-4F40-A1AA-BDF68FC1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D749-8ABF-4C73-9DE3-F90D9768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3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25C7-1BEA-4C75-BA5C-6D709753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BBEE-F483-46D0-801D-D0EBEBD45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7F47E-1BDB-4FB8-99AF-4B26EC40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8EBF-B306-47C4-801C-641D2413C8B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5AF9-2D08-4558-A0C7-B2AD96DB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058B2-565F-4E19-A5B5-097AB573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D749-8ABF-4C73-9DE3-F90D9768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B4DD-A2B8-4592-93C9-CCE30454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83C7-EC53-4502-A931-DB6D9335C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F930D-9DB6-4683-80CC-CD64D392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8EBF-B306-47C4-801C-641D2413C8B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CC03B-088E-4B12-AE0D-75A089AC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C6D23-6BAB-4137-A60D-01C8A41D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D749-8ABF-4C73-9DE3-F90D9768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3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B83B-E5F5-4C31-ABC6-B9F4C0A4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4FE4-1B8A-4107-B5C1-54D15D8CD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F0AB-ED6F-4242-B239-BDC77AA0A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5AD6B-448D-4255-98B9-1AE71394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8EBF-B306-47C4-801C-641D2413C8B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652C2-7C12-43E9-913F-C0DA7FA0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9920-4A08-4647-A957-457DE790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D749-8ABF-4C73-9DE3-F90D9768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0192-EE4B-4C44-BF8B-E002C281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B2FA0-0EF8-437C-A628-1E15A52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5C00-94AC-4450-9AF0-421BBF7E5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A182B-9358-4F0B-AA61-DD4A71B30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3CCB3-536F-4C92-8CE1-38D41EF70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873D6-4075-46E8-B6E3-3004D9AE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8EBF-B306-47C4-801C-641D2413C8B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DB3C4-AC71-4016-A5B8-CA1D0036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23D44-35BB-44AB-BA76-AF4A49EE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D749-8ABF-4C73-9DE3-F90D9768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9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02B1-0D44-4E0B-869B-4DD83466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5FEDD-6C40-441E-A576-027B80CD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8EBF-B306-47C4-801C-641D2413C8B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EB828-C397-4A5E-91A7-CD7636E8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DE1D8-9477-422B-908A-45EFC02D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D749-8ABF-4C73-9DE3-F90D9768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6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2181E-6374-4274-B758-45FACD23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8EBF-B306-47C4-801C-641D2413C8B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AC16A-35C6-4863-8E63-7AC1FF02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D766F-77B7-43C9-AA39-AA8E8B85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D749-8ABF-4C73-9DE3-F90D9768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2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FF98-47CF-4635-B51D-9A75403E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42BA-5981-4ED8-9324-CF3F9BC5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99358-74BE-45F6-B23C-A95F50C3B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DE6A1-B4F8-47A8-822A-C683243F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8EBF-B306-47C4-801C-641D2413C8B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C72B8-C314-4CF0-BB03-C522E355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AEB65-4B74-493F-B9F6-32EAD521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D749-8ABF-4C73-9DE3-F90D9768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36CC-6CE3-4462-9EB9-5D878BE7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D2B75-B558-402A-AF46-9CFEA9C8E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47F20-5DEA-4E8C-9FD5-9E85D1414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9DEDE-430A-4894-9D4A-7DACF58D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8EBF-B306-47C4-801C-641D2413C8B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89838-2B8E-47D4-93F1-B7F6A989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48FE1-E223-47EC-BA0A-596E82DD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D749-8ABF-4C73-9DE3-F90D9768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0ECC0-5B67-4E14-BE9E-951DC183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23F53-AE3C-48CA-B76D-8C3382471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DEA35-FA97-4175-9E07-1CD672773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A8EBF-B306-47C4-801C-641D2413C8B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1FD9C-16D7-4B2C-96A7-12722FAB9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E8A68-418B-4FE6-94B9-D04D92260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ED749-8ABF-4C73-9DE3-F90D9768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4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E281-59D4-4218-BA32-7DD5C8ED8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Theory of language and</a:t>
            </a:r>
            <a:br>
              <a:rPr lang="en-US" dirty="0"/>
            </a:br>
            <a:r>
              <a:rPr lang="en-US" dirty="0"/>
              <a:t>automata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FBE64-64FF-4842-B44C-17DF5738F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Parsa </a:t>
            </a:r>
            <a:r>
              <a:rPr lang="en-US" dirty="0" err="1"/>
              <a:t>Eisazadeh</a:t>
            </a:r>
            <a:endParaRPr lang="en-US" dirty="0"/>
          </a:p>
          <a:p>
            <a:r>
              <a:rPr lang="en-US" dirty="0"/>
              <a:t>97412364</a:t>
            </a:r>
          </a:p>
        </p:txBody>
      </p:sp>
    </p:spTree>
    <p:extLst>
      <p:ext uri="{BB962C8B-B14F-4D97-AF65-F5344CB8AC3E}">
        <p14:creationId xmlns:p14="http://schemas.microsoft.com/office/powerpoint/2010/main" val="147153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3C00448-1624-4B70-8AC1-CA04B2E40AD3}"/>
              </a:ext>
            </a:extLst>
          </p:cNvPr>
          <p:cNvSpPr/>
          <p:nvPr/>
        </p:nvSpPr>
        <p:spPr>
          <a:xfrm>
            <a:off x="1349406" y="3072783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904E8A-8B21-4F07-9C37-93E94047698D}"/>
              </a:ext>
            </a:extLst>
          </p:cNvPr>
          <p:cNvSpPr/>
          <p:nvPr/>
        </p:nvSpPr>
        <p:spPr>
          <a:xfrm>
            <a:off x="5696505" y="3072783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0E8546-65DA-4798-BCD1-B572ABDECC22}"/>
              </a:ext>
            </a:extLst>
          </p:cNvPr>
          <p:cNvSpPr/>
          <p:nvPr/>
        </p:nvSpPr>
        <p:spPr>
          <a:xfrm>
            <a:off x="10043604" y="3072783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24A544-2074-4245-BAB0-7AD39A5C24FF}"/>
              </a:ext>
            </a:extLst>
          </p:cNvPr>
          <p:cNvSpPr/>
          <p:nvPr/>
        </p:nvSpPr>
        <p:spPr>
          <a:xfrm>
            <a:off x="1358284" y="4796531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F31A1D-F20E-4369-9A3A-777BA293CA7C}"/>
              </a:ext>
            </a:extLst>
          </p:cNvPr>
          <p:cNvSpPr/>
          <p:nvPr/>
        </p:nvSpPr>
        <p:spPr>
          <a:xfrm>
            <a:off x="5696505" y="4796531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A014E6-E4C3-4635-99D2-94D9AD9C9572}"/>
              </a:ext>
            </a:extLst>
          </p:cNvPr>
          <p:cNvSpPr/>
          <p:nvPr/>
        </p:nvSpPr>
        <p:spPr>
          <a:xfrm>
            <a:off x="10043604" y="4796531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AA9AE8-005B-45FD-BB57-48A896559BFF}"/>
              </a:ext>
            </a:extLst>
          </p:cNvPr>
          <p:cNvSpPr/>
          <p:nvPr/>
        </p:nvSpPr>
        <p:spPr>
          <a:xfrm>
            <a:off x="5536706" y="1111557"/>
            <a:ext cx="958789" cy="949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018AD0-E86D-492B-815D-4E5D8D9DFF6E}"/>
              </a:ext>
            </a:extLst>
          </p:cNvPr>
          <p:cNvSpPr/>
          <p:nvPr/>
        </p:nvSpPr>
        <p:spPr>
          <a:xfrm>
            <a:off x="5625483" y="1235658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A9852E-1347-416C-BD10-F56EF77812C8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148396" y="3429000"/>
            <a:ext cx="3548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2B4DD7-606B-4C6B-8948-36380B4BA66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495495" y="3429000"/>
            <a:ext cx="3548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CE7B61-C8FF-451B-BB18-E3A4050356BE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10443099" y="3785216"/>
            <a:ext cx="0" cy="1011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7730BC-4F3C-419F-BA91-F31E0902A060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6495495" y="5152748"/>
            <a:ext cx="3548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96E95E-1135-4D34-8ABD-2DF1B953A8CF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2157274" y="5152748"/>
            <a:ext cx="3539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C6F5C6-9F3E-41DA-83CE-4DEBD19CA5AD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1748901" y="3785216"/>
            <a:ext cx="8878" cy="1011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67B968-21F8-4A33-B214-ABA1F5366273}"/>
              </a:ext>
            </a:extLst>
          </p:cNvPr>
          <p:cNvCxnSpPr>
            <a:cxnSpLocks/>
            <a:stCxn id="11" idx="0"/>
            <a:endCxn id="6" idx="4"/>
          </p:cNvCxnSpPr>
          <p:nvPr/>
        </p:nvCxnSpPr>
        <p:spPr>
          <a:xfrm flipV="1">
            <a:off x="6096000" y="3785216"/>
            <a:ext cx="0" cy="1011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D1A5960-6E3A-4F8E-B515-9A717A0A1C7C}"/>
              </a:ext>
            </a:extLst>
          </p:cNvPr>
          <p:cNvCxnSpPr>
            <a:cxnSpLocks/>
            <a:stCxn id="12" idx="6"/>
            <a:endCxn id="12" idx="4"/>
          </p:cNvCxnSpPr>
          <p:nvPr/>
        </p:nvCxnSpPr>
        <p:spPr>
          <a:xfrm flipH="1">
            <a:off x="10443099" y="5152748"/>
            <a:ext cx="399495" cy="356216"/>
          </a:xfrm>
          <a:prstGeom prst="curvedConnector4">
            <a:avLst>
              <a:gd name="adj1" fmla="val -139444"/>
              <a:gd name="adj2" fmla="val 2738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9753456C-6CC4-4596-92E9-69621993C3F8}"/>
              </a:ext>
            </a:extLst>
          </p:cNvPr>
          <p:cNvCxnSpPr>
            <a:cxnSpLocks/>
            <a:stCxn id="10" idx="4"/>
            <a:endCxn id="10" idx="2"/>
          </p:cNvCxnSpPr>
          <p:nvPr/>
        </p:nvCxnSpPr>
        <p:spPr>
          <a:xfrm rot="5400000" flipH="1">
            <a:off x="1379924" y="5131109"/>
            <a:ext cx="356216" cy="399495"/>
          </a:xfrm>
          <a:prstGeom prst="curvedConnector4">
            <a:avLst>
              <a:gd name="adj1" fmla="val -114020"/>
              <a:gd name="adj2" fmla="val 188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FFF6C40-662D-4AA5-91CD-CA3303310B4C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6096000" y="2894630"/>
            <a:ext cx="12700" cy="564972"/>
          </a:xfrm>
          <a:prstGeom prst="curvedConnector3">
            <a:avLst>
              <a:gd name="adj1" fmla="val 50681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B4D0A5-F018-48A7-B17B-E526073A8830}"/>
              </a:ext>
            </a:extLst>
          </p:cNvPr>
          <p:cNvCxnSpPr>
            <a:cxnSpLocks/>
            <a:stCxn id="5" idx="7"/>
            <a:endCxn id="13" idx="2"/>
          </p:cNvCxnSpPr>
          <p:nvPr/>
        </p:nvCxnSpPr>
        <p:spPr>
          <a:xfrm flipV="1">
            <a:off x="2031387" y="1586513"/>
            <a:ext cx="3505319" cy="1590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182938-2ABD-458E-9F50-AB64172D3D67}"/>
              </a:ext>
            </a:extLst>
          </p:cNvPr>
          <p:cNvCxnSpPr>
            <a:cxnSpLocks/>
            <a:stCxn id="7" idx="1"/>
            <a:endCxn id="13" idx="6"/>
          </p:cNvCxnSpPr>
          <p:nvPr/>
        </p:nvCxnSpPr>
        <p:spPr>
          <a:xfrm flipH="1" flipV="1">
            <a:off x="6495495" y="1586513"/>
            <a:ext cx="3665118" cy="1590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AFB5C72-99D5-4247-94ED-A64165FC662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06027" y="3429000"/>
            <a:ext cx="843379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E81FF65-2F26-450F-BC25-B8B40B8B5D98}"/>
              </a:ext>
            </a:extLst>
          </p:cNvPr>
          <p:cNvSpPr txBox="1"/>
          <p:nvPr/>
        </p:nvSpPr>
        <p:spPr>
          <a:xfrm>
            <a:off x="3397306" y="305311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-&gt; b , R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64CD1A-D15E-44E1-A29F-AF9CD25E01D3}"/>
              </a:ext>
            </a:extLst>
          </p:cNvPr>
          <p:cNvSpPr txBox="1"/>
          <p:nvPr/>
        </p:nvSpPr>
        <p:spPr>
          <a:xfrm>
            <a:off x="7744405" y="305434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$ , L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E63368-DD93-4E4E-98C7-23D08F646083}"/>
              </a:ext>
            </a:extLst>
          </p:cNvPr>
          <p:cNvSpPr txBox="1"/>
          <p:nvPr/>
        </p:nvSpPr>
        <p:spPr>
          <a:xfrm>
            <a:off x="9383934" y="410620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-&gt; $ , L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FEE6AA-71DA-4718-8629-9F9346E45A6B}"/>
              </a:ext>
            </a:extLst>
          </p:cNvPr>
          <p:cNvSpPr txBox="1"/>
          <p:nvPr/>
        </p:nvSpPr>
        <p:spPr>
          <a:xfrm>
            <a:off x="7802910" y="479653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-&gt; b , R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37CE96-511B-44DB-A440-C66CA82412FB}"/>
              </a:ext>
            </a:extLst>
          </p:cNvPr>
          <p:cNvSpPr txBox="1"/>
          <p:nvPr/>
        </p:nvSpPr>
        <p:spPr>
          <a:xfrm>
            <a:off x="3351437" y="471619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$ , L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D87575-E80C-491B-BC7A-DAB1AFA41F57}"/>
              </a:ext>
            </a:extLst>
          </p:cNvPr>
          <p:cNvSpPr txBox="1"/>
          <p:nvPr/>
        </p:nvSpPr>
        <p:spPr>
          <a:xfrm>
            <a:off x="1757779" y="411216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$ , R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01BDC0-D67E-4DF0-949D-57B01E67F640}"/>
              </a:ext>
            </a:extLst>
          </p:cNvPr>
          <p:cNvSpPr txBox="1"/>
          <p:nvPr/>
        </p:nvSpPr>
        <p:spPr>
          <a:xfrm>
            <a:off x="3258288" y="1894375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$ , L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F68475-0691-43DD-8DC4-9A940ACC48B6}"/>
              </a:ext>
            </a:extLst>
          </p:cNvPr>
          <p:cNvSpPr txBox="1"/>
          <p:nvPr/>
        </p:nvSpPr>
        <p:spPr>
          <a:xfrm>
            <a:off x="8339275" y="200124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-&gt; $ , L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F40589-1CDB-4A93-84E1-ED4EFA4E84A1}"/>
              </a:ext>
            </a:extLst>
          </p:cNvPr>
          <p:cNvSpPr txBox="1"/>
          <p:nvPr/>
        </p:nvSpPr>
        <p:spPr>
          <a:xfrm>
            <a:off x="723766" y="590096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-&gt; a , L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E259BB-8122-407D-9735-BCEA233DCD33}"/>
              </a:ext>
            </a:extLst>
          </p:cNvPr>
          <p:cNvSpPr txBox="1"/>
          <p:nvPr/>
        </p:nvSpPr>
        <p:spPr>
          <a:xfrm>
            <a:off x="10381565" y="608563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-&gt; a , L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DA3E90-9BCB-4FA5-B1B6-CD5ECA53F419}"/>
              </a:ext>
            </a:extLst>
          </p:cNvPr>
          <p:cNvSpPr txBox="1"/>
          <p:nvPr/>
        </p:nvSpPr>
        <p:spPr>
          <a:xfrm>
            <a:off x="6094520" y="409309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-&gt; b , R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126EAB-844A-4CFE-9618-C129D0F2CFC3}"/>
              </a:ext>
            </a:extLst>
          </p:cNvPr>
          <p:cNvSpPr txBox="1"/>
          <p:nvPr/>
        </p:nvSpPr>
        <p:spPr>
          <a:xfrm>
            <a:off x="5568642" y="219333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-&gt; a , R </a:t>
            </a:r>
          </a:p>
        </p:txBody>
      </p:sp>
    </p:spTree>
    <p:extLst>
      <p:ext uri="{BB962C8B-B14F-4D97-AF65-F5344CB8AC3E}">
        <p14:creationId xmlns:p14="http://schemas.microsoft.com/office/powerpoint/2010/main" val="316493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27DD-1B37-4751-859B-A6BA214EB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980"/>
            <a:ext cx="9144000" cy="2387600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27137-50F2-40B4-A9CC-3711A4074351}"/>
              </a:ext>
            </a:extLst>
          </p:cNvPr>
          <p:cNvSpPr txBox="1"/>
          <p:nvPr/>
        </p:nvSpPr>
        <p:spPr>
          <a:xfrm>
            <a:off x="5390518" y="483832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big one !</a:t>
            </a:r>
          </a:p>
        </p:txBody>
      </p:sp>
    </p:spTree>
    <p:extLst>
      <p:ext uri="{BB962C8B-B14F-4D97-AF65-F5344CB8AC3E}">
        <p14:creationId xmlns:p14="http://schemas.microsoft.com/office/powerpoint/2010/main" val="385502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27DD-1B37-4751-859B-A6BA214EB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980"/>
            <a:ext cx="9144000" cy="2387600"/>
          </a:xfrm>
        </p:spPr>
        <p:txBody>
          <a:bodyPr/>
          <a:lstStyle/>
          <a:p>
            <a:r>
              <a:rPr lang="en-US" dirty="0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96701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E2FDD0-F147-4C71-8D36-2C0A78282195}"/>
              </a:ext>
            </a:extLst>
          </p:cNvPr>
          <p:cNvSpPr txBox="1"/>
          <p:nvPr/>
        </p:nvSpPr>
        <p:spPr>
          <a:xfrm>
            <a:off x="4556635" y="403399"/>
            <a:ext cx="3078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Odd or even part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07FA1B-206D-40C8-8393-ED6661C45F5E}"/>
              </a:ext>
            </a:extLst>
          </p:cNvPr>
          <p:cNvSpPr/>
          <p:nvPr/>
        </p:nvSpPr>
        <p:spPr>
          <a:xfrm>
            <a:off x="1355324" y="3072783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0BAAF6-CCB8-4D71-A486-B56A3A636C58}"/>
              </a:ext>
            </a:extLst>
          </p:cNvPr>
          <p:cNvSpPr/>
          <p:nvPr/>
        </p:nvSpPr>
        <p:spPr>
          <a:xfrm>
            <a:off x="4157141" y="1884285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497F3F-583F-4192-9A2E-0B3B8A9173F7}"/>
              </a:ext>
            </a:extLst>
          </p:cNvPr>
          <p:cNvSpPr/>
          <p:nvPr/>
        </p:nvSpPr>
        <p:spPr>
          <a:xfrm>
            <a:off x="4157141" y="4261283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690FC8-1A3B-43EB-89DF-934EDD36176C}"/>
              </a:ext>
            </a:extLst>
          </p:cNvPr>
          <p:cNvSpPr/>
          <p:nvPr/>
        </p:nvSpPr>
        <p:spPr>
          <a:xfrm>
            <a:off x="7635364" y="1884285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52AE37-39AD-4C33-9B31-B19662260AE6}"/>
              </a:ext>
            </a:extLst>
          </p:cNvPr>
          <p:cNvSpPr/>
          <p:nvPr/>
        </p:nvSpPr>
        <p:spPr>
          <a:xfrm>
            <a:off x="7635364" y="4261282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92E62E-347B-4EB1-8C62-ECD5ED7F4145}"/>
              </a:ext>
            </a:extLst>
          </p:cNvPr>
          <p:cNvSpPr/>
          <p:nvPr/>
        </p:nvSpPr>
        <p:spPr>
          <a:xfrm>
            <a:off x="9871969" y="5408720"/>
            <a:ext cx="1337569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Odd part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54EBDA-71FA-4CE7-89F6-929246E5E55A}"/>
              </a:ext>
            </a:extLst>
          </p:cNvPr>
          <p:cNvSpPr/>
          <p:nvPr/>
        </p:nvSpPr>
        <p:spPr>
          <a:xfrm>
            <a:off x="1734103" y="931579"/>
            <a:ext cx="1086035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 part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83700F-D269-499C-A363-462C5D733C96}"/>
              </a:ext>
            </a:extLst>
          </p:cNvPr>
          <p:cNvCxnSpPr>
            <a:cxnSpLocks/>
            <a:stCxn id="7" idx="1"/>
            <a:endCxn id="12" idx="5"/>
          </p:cNvCxnSpPr>
          <p:nvPr/>
        </p:nvCxnSpPr>
        <p:spPr>
          <a:xfrm flipH="1" flipV="1">
            <a:off x="2661092" y="1539679"/>
            <a:ext cx="1613058" cy="448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43262D-3DE4-4242-8681-54EDF81ED147}"/>
              </a:ext>
            </a:extLst>
          </p:cNvPr>
          <p:cNvCxnSpPr>
            <a:cxnSpLocks/>
            <a:stCxn id="10" idx="5"/>
            <a:endCxn id="11" idx="2"/>
          </p:cNvCxnSpPr>
          <p:nvPr/>
        </p:nvCxnSpPr>
        <p:spPr>
          <a:xfrm>
            <a:off x="8317345" y="4869382"/>
            <a:ext cx="1554624" cy="895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9C3FF0-42FC-4D88-AEC4-5E56C3F52FFD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2037305" y="2240502"/>
            <a:ext cx="2119836" cy="936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7A52B8-7649-48BE-9DC2-DA71CFAEBCC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956131" y="2240502"/>
            <a:ext cx="26792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867977-1051-49DC-B39E-38229AD1E0B6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4956131" y="4617499"/>
            <a:ext cx="26792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D28A41-AE65-4E05-A1D5-DEE6214D21A4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4556636" y="2596718"/>
            <a:ext cx="0" cy="1664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C0E822E-A019-476E-A07E-6BD11AC272AC}"/>
              </a:ext>
            </a:extLst>
          </p:cNvPr>
          <p:cNvCxnSpPr>
            <a:cxnSpLocks/>
            <a:stCxn id="8" idx="4"/>
            <a:endCxn id="8" idx="2"/>
          </p:cNvCxnSpPr>
          <p:nvPr/>
        </p:nvCxnSpPr>
        <p:spPr>
          <a:xfrm rot="5400000" flipH="1">
            <a:off x="4178781" y="4595861"/>
            <a:ext cx="356216" cy="399495"/>
          </a:xfrm>
          <a:prstGeom prst="curvedConnector4">
            <a:avLst>
              <a:gd name="adj1" fmla="val -114020"/>
              <a:gd name="adj2" fmla="val 217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07A91A08-CD17-4817-A0BD-3C956FF4DE8F}"/>
              </a:ext>
            </a:extLst>
          </p:cNvPr>
          <p:cNvCxnSpPr>
            <a:cxnSpLocks/>
            <a:stCxn id="9" idx="0"/>
            <a:endCxn id="9" idx="6"/>
          </p:cNvCxnSpPr>
          <p:nvPr/>
        </p:nvCxnSpPr>
        <p:spPr>
          <a:xfrm rot="16200000" flipH="1">
            <a:off x="8056497" y="1862646"/>
            <a:ext cx="356217" cy="399495"/>
          </a:xfrm>
          <a:prstGeom prst="curvedConnector4">
            <a:avLst>
              <a:gd name="adj1" fmla="val -114018"/>
              <a:gd name="adj2" fmla="val 2016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C66592EE-9C15-4807-A3EA-DAB4EBA69D8D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7380730" y="3429000"/>
            <a:ext cx="1873230" cy="12700"/>
          </a:xfrm>
          <a:prstGeom prst="curvedConnector3">
            <a:avLst>
              <a:gd name="adj1" fmla="val 5426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FA71B70-3164-4B9A-B9FC-B988ED42BF7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rot="5400000">
            <a:off x="6815758" y="3429000"/>
            <a:ext cx="187323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1D0960B0-CE6E-4114-96AB-FC8887150FA3}"/>
              </a:ext>
            </a:extLst>
          </p:cNvPr>
          <p:cNvCxnSpPr>
            <a:cxnSpLocks/>
            <a:stCxn id="6" idx="4"/>
            <a:endCxn id="6" idx="2"/>
          </p:cNvCxnSpPr>
          <p:nvPr/>
        </p:nvCxnSpPr>
        <p:spPr>
          <a:xfrm rot="5400000" flipH="1">
            <a:off x="1376964" y="3407361"/>
            <a:ext cx="356216" cy="399495"/>
          </a:xfrm>
          <a:prstGeom prst="curvedConnector4">
            <a:avLst>
              <a:gd name="adj1" fmla="val -131465"/>
              <a:gd name="adj2" fmla="val 2194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6E19B9-2775-4C88-B928-8238C33F8755}"/>
              </a:ext>
            </a:extLst>
          </p:cNvPr>
          <p:cNvSpPr txBox="1"/>
          <p:nvPr/>
        </p:nvSpPr>
        <p:spPr>
          <a:xfrm>
            <a:off x="844306" y="425038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1 -&gt; 1 , R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EEDFF6-6686-4E79-B615-200A72FACCBE}"/>
              </a:ext>
            </a:extLst>
          </p:cNvPr>
          <p:cNvSpPr txBox="1"/>
          <p:nvPr/>
        </p:nvSpPr>
        <p:spPr>
          <a:xfrm>
            <a:off x="2705068" y="280778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$ , L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C37437-055E-4077-86A5-1D538CB71D68}"/>
              </a:ext>
            </a:extLst>
          </p:cNvPr>
          <p:cNvSpPr txBox="1"/>
          <p:nvPr/>
        </p:nvSpPr>
        <p:spPr>
          <a:xfrm>
            <a:off x="4556635" y="34353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-&gt; b , L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255DA1-C680-4196-B458-E3B0876D270A}"/>
              </a:ext>
            </a:extLst>
          </p:cNvPr>
          <p:cNvSpPr txBox="1"/>
          <p:nvPr/>
        </p:nvSpPr>
        <p:spPr>
          <a:xfrm>
            <a:off x="5586450" y="460438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1 -&gt; b , R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2B29F5-51CB-42EA-8956-76DF7429249C}"/>
              </a:ext>
            </a:extLst>
          </p:cNvPr>
          <p:cNvSpPr txBox="1"/>
          <p:nvPr/>
        </p:nvSpPr>
        <p:spPr>
          <a:xfrm>
            <a:off x="2824368" y="522405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1 -&gt; 1 , R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D64CBA-7C88-40EF-BE29-AABBE17368E7}"/>
              </a:ext>
            </a:extLst>
          </p:cNvPr>
          <p:cNvSpPr txBox="1"/>
          <p:nvPr/>
        </p:nvSpPr>
        <p:spPr>
          <a:xfrm>
            <a:off x="8821681" y="1323645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1 -&gt; 1 , L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54DFBD-62AA-423B-A1C5-4121BC0CB256}"/>
              </a:ext>
            </a:extLst>
          </p:cNvPr>
          <p:cNvSpPr txBox="1"/>
          <p:nvPr/>
        </p:nvSpPr>
        <p:spPr>
          <a:xfrm>
            <a:off x="5751833" y="188428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1 -&gt; b , L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C726AF-F6FB-4BC4-BBE6-4FA1CBCBB5B6}"/>
              </a:ext>
            </a:extLst>
          </p:cNvPr>
          <p:cNvSpPr txBox="1"/>
          <p:nvPr/>
        </p:nvSpPr>
        <p:spPr>
          <a:xfrm>
            <a:off x="6702085" y="307934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-&gt; b , R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A159F5-5BB2-4A72-994D-32EA0081046F}"/>
              </a:ext>
            </a:extLst>
          </p:cNvPr>
          <p:cNvSpPr txBox="1"/>
          <p:nvPr/>
        </p:nvSpPr>
        <p:spPr>
          <a:xfrm>
            <a:off x="8304645" y="344901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$ , R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DA7B99-01DA-43F2-9C11-2759509BFEE4}"/>
              </a:ext>
            </a:extLst>
          </p:cNvPr>
          <p:cNvSpPr txBox="1"/>
          <p:nvPr/>
        </p:nvSpPr>
        <p:spPr>
          <a:xfrm>
            <a:off x="8790827" y="483250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-&gt; b , 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12488D-4188-4258-B819-B58E45994C30}"/>
              </a:ext>
            </a:extLst>
          </p:cNvPr>
          <p:cNvSpPr txBox="1"/>
          <p:nvPr/>
        </p:nvSpPr>
        <p:spPr>
          <a:xfrm>
            <a:off x="3223862" y="138002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-&gt; b , 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8500A0-8033-4575-A375-EDD2960A073B}"/>
              </a:ext>
            </a:extLst>
          </p:cNvPr>
          <p:cNvSpPr txBox="1"/>
          <p:nvPr/>
        </p:nvSpPr>
        <p:spPr>
          <a:xfrm>
            <a:off x="8943227" y="49849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-&gt; b , R </a:t>
            </a:r>
          </a:p>
        </p:txBody>
      </p:sp>
    </p:spTree>
    <p:extLst>
      <p:ext uri="{BB962C8B-B14F-4D97-AF65-F5344CB8AC3E}">
        <p14:creationId xmlns:p14="http://schemas.microsoft.com/office/powerpoint/2010/main" val="109175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F4CDFA-447A-4539-8E36-56492866C2B4}"/>
              </a:ext>
            </a:extLst>
          </p:cNvPr>
          <p:cNvSpPr txBox="1"/>
          <p:nvPr/>
        </p:nvSpPr>
        <p:spPr>
          <a:xfrm>
            <a:off x="5152472" y="465543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 Even part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4A0CDD-0939-4F44-A6CF-9E0C784D8785}"/>
              </a:ext>
            </a:extLst>
          </p:cNvPr>
          <p:cNvSpPr/>
          <p:nvPr/>
        </p:nvSpPr>
        <p:spPr>
          <a:xfrm>
            <a:off x="1145220" y="1465925"/>
            <a:ext cx="1168892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 part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3875A5-D3EF-482B-A6D8-CCF606D38349}"/>
              </a:ext>
            </a:extLst>
          </p:cNvPr>
          <p:cNvSpPr/>
          <p:nvPr/>
        </p:nvSpPr>
        <p:spPr>
          <a:xfrm>
            <a:off x="5696504" y="1465924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70AD1F-E151-4D01-A6AC-B00BAC4E0E3B}"/>
              </a:ext>
            </a:extLst>
          </p:cNvPr>
          <p:cNvSpPr/>
          <p:nvPr/>
        </p:nvSpPr>
        <p:spPr>
          <a:xfrm>
            <a:off x="9576047" y="1465923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F85912-478B-4E1B-B4C3-148CEFFE9DCF}"/>
              </a:ext>
            </a:extLst>
          </p:cNvPr>
          <p:cNvSpPr/>
          <p:nvPr/>
        </p:nvSpPr>
        <p:spPr>
          <a:xfrm>
            <a:off x="9576047" y="2921863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B25C5F-C620-44AE-900B-5872147AB6CB}"/>
              </a:ext>
            </a:extLst>
          </p:cNvPr>
          <p:cNvSpPr/>
          <p:nvPr/>
        </p:nvSpPr>
        <p:spPr>
          <a:xfrm>
            <a:off x="5696504" y="2921861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5CAAAE-7269-45DD-9F2E-66A1CE704180}"/>
              </a:ext>
            </a:extLst>
          </p:cNvPr>
          <p:cNvSpPr/>
          <p:nvPr/>
        </p:nvSpPr>
        <p:spPr>
          <a:xfrm>
            <a:off x="1515122" y="2921862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DD927C-BA24-48DE-B975-677F7DCC16B9}"/>
              </a:ext>
            </a:extLst>
          </p:cNvPr>
          <p:cNvSpPr/>
          <p:nvPr/>
        </p:nvSpPr>
        <p:spPr>
          <a:xfrm>
            <a:off x="3506004" y="4768418"/>
            <a:ext cx="814461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6892E1-6827-4394-B012-DA8138EC4542}"/>
              </a:ext>
            </a:extLst>
          </p:cNvPr>
          <p:cNvSpPr/>
          <p:nvPr/>
        </p:nvSpPr>
        <p:spPr>
          <a:xfrm>
            <a:off x="7871537" y="4768417"/>
            <a:ext cx="814461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5AA08D-02F6-411B-84A8-F97F97B0FB0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314112" y="1822141"/>
            <a:ext cx="33823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F378A3-EF7B-4FC3-950E-F651D6E4E39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495494" y="1822140"/>
            <a:ext cx="30805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E83579-B3F9-4DD4-8943-22A8CBBBA80F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9975542" y="2178356"/>
            <a:ext cx="0" cy="743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98D129-CD6E-4CFD-A284-19E610C36D9B}"/>
              </a:ext>
            </a:extLst>
          </p:cNvPr>
          <p:cNvCxnSpPr>
            <a:cxnSpLocks/>
            <a:stCxn id="10" idx="2"/>
            <a:endCxn id="11" idx="6"/>
          </p:cNvCxnSpPr>
          <p:nvPr/>
        </p:nvCxnSpPr>
        <p:spPr>
          <a:xfrm flipH="1" flipV="1">
            <a:off x="6495494" y="3278078"/>
            <a:ext cx="3080553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975812-14A1-48DF-B163-59A4750FABB9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>
            <a:off x="2314112" y="3278078"/>
            <a:ext cx="33823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AB9D35-96A3-4AA8-B2EC-155C84040D5D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1914617" y="3634295"/>
            <a:ext cx="1710662" cy="123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EE583D-9378-4B00-A515-C5A44220DFD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4320465" y="5124634"/>
            <a:ext cx="355107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47FD12-D186-4ACA-8B46-7FEB701BF1EE}"/>
              </a:ext>
            </a:extLst>
          </p:cNvPr>
          <p:cNvCxnSpPr>
            <a:cxnSpLocks/>
            <a:stCxn id="14" idx="6"/>
            <a:endCxn id="10" idx="4"/>
          </p:cNvCxnSpPr>
          <p:nvPr/>
        </p:nvCxnSpPr>
        <p:spPr>
          <a:xfrm flipV="1">
            <a:off x="8685998" y="3634296"/>
            <a:ext cx="1289544" cy="149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E4F834-2FE7-4C06-BDC4-3E9ED7C3DCD0}"/>
              </a:ext>
            </a:extLst>
          </p:cNvPr>
          <p:cNvCxnSpPr>
            <a:cxnSpLocks/>
            <a:stCxn id="12" idx="3"/>
            <a:endCxn id="43" idx="7"/>
          </p:cNvCxnSpPr>
          <p:nvPr/>
        </p:nvCxnSpPr>
        <p:spPr>
          <a:xfrm flipH="1">
            <a:off x="1193372" y="3529962"/>
            <a:ext cx="438759" cy="864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98487E6-CA22-4676-ACA1-6AC380DFD022}"/>
              </a:ext>
            </a:extLst>
          </p:cNvPr>
          <p:cNvSpPr/>
          <p:nvPr/>
        </p:nvSpPr>
        <p:spPr>
          <a:xfrm>
            <a:off x="391385" y="4290143"/>
            <a:ext cx="939586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Q18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D8DFDC41-6B70-471C-98F6-5791E150C7D5}"/>
              </a:ext>
            </a:extLst>
          </p:cNvPr>
          <p:cNvCxnSpPr>
            <a:cxnSpLocks/>
            <a:stCxn id="8" idx="3"/>
            <a:endCxn id="8" idx="5"/>
          </p:cNvCxnSpPr>
          <p:nvPr/>
        </p:nvCxnSpPr>
        <p:spPr>
          <a:xfrm rot="16200000" flipH="1">
            <a:off x="6095999" y="1791538"/>
            <a:ext cx="12700" cy="564972"/>
          </a:xfrm>
          <a:prstGeom prst="curvedConnector3">
            <a:avLst>
              <a:gd name="adj1" fmla="val 471860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46A9214B-66E8-4871-872B-0DAA01165F0C}"/>
              </a:ext>
            </a:extLst>
          </p:cNvPr>
          <p:cNvCxnSpPr>
            <a:cxnSpLocks/>
            <a:stCxn id="11" idx="5"/>
            <a:endCxn id="11" idx="3"/>
          </p:cNvCxnSpPr>
          <p:nvPr/>
        </p:nvCxnSpPr>
        <p:spPr>
          <a:xfrm rot="5400000">
            <a:off x="6095999" y="3247475"/>
            <a:ext cx="12700" cy="564972"/>
          </a:xfrm>
          <a:prstGeom prst="curvedConnector3">
            <a:avLst>
              <a:gd name="adj1" fmla="val 471860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FF9B9A32-9558-402F-924B-76A90E8F0EEE}"/>
              </a:ext>
            </a:extLst>
          </p:cNvPr>
          <p:cNvCxnSpPr>
            <a:cxnSpLocks/>
            <a:stCxn id="14" idx="5"/>
            <a:endCxn id="14" idx="3"/>
          </p:cNvCxnSpPr>
          <p:nvPr/>
        </p:nvCxnSpPr>
        <p:spPr>
          <a:xfrm rot="5400000">
            <a:off x="8278768" y="5088562"/>
            <a:ext cx="12700" cy="575911"/>
          </a:xfrm>
          <a:prstGeom prst="curvedConnector3">
            <a:avLst>
              <a:gd name="adj1" fmla="val 520792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AD0B87E4-EB1B-479F-84F3-9538A1961B31}"/>
              </a:ext>
            </a:extLst>
          </p:cNvPr>
          <p:cNvCxnSpPr>
            <a:cxnSpLocks/>
            <a:stCxn id="9" idx="0"/>
            <a:endCxn id="9" idx="6"/>
          </p:cNvCxnSpPr>
          <p:nvPr/>
        </p:nvCxnSpPr>
        <p:spPr>
          <a:xfrm rot="16200000" flipH="1">
            <a:off x="9997180" y="1444284"/>
            <a:ext cx="356217" cy="399495"/>
          </a:xfrm>
          <a:prstGeom prst="curvedConnector4">
            <a:avLst>
              <a:gd name="adj1" fmla="val -111526"/>
              <a:gd name="adj2" fmla="val 20611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3F096BE-A36C-4970-BC00-F09E03C8BA56}"/>
              </a:ext>
            </a:extLst>
          </p:cNvPr>
          <p:cNvSpPr txBox="1"/>
          <p:nvPr/>
        </p:nvSpPr>
        <p:spPr>
          <a:xfrm>
            <a:off x="3653129" y="335164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-&gt; b , R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A11279-0B05-4B8A-BCAF-8261DEEAFCA1}"/>
              </a:ext>
            </a:extLst>
          </p:cNvPr>
          <p:cNvSpPr txBox="1"/>
          <p:nvPr/>
        </p:nvSpPr>
        <p:spPr>
          <a:xfrm>
            <a:off x="4884144" y="228048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-&gt; b , L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8D5229-0E85-431B-91DB-2EB8C5768171}"/>
              </a:ext>
            </a:extLst>
          </p:cNvPr>
          <p:cNvSpPr txBox="1"/>
          <p:nvPr/>
        </p:nvSpPr>
        <p:spPr>
          <a:xfrm>
            <a:off x="7174008" y="147513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$-&gt; $ , R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C13B7C-9AB5-4BD9-9E12-5D688439D97D}"/>
              </a:ext>
            </a:extLst>
          </p:cNvPr>
          <p:cNvSpPr txBox="1"/>
          <p:nvPr/>
        </p:nvSpPr>
        <p:spPr>
          <a:xfrm>
            <a:off x="10375887" y="7021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-&gt; 1 , R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B2D7D8-0500-4DB0-B4B9-1454FB0FD8A9}"/>
              </a:ext>
            </a:extLst>
          </p:cNvPr>
          <p:cNvSpPr txBox="1"/>
          <p:nvPr/>
        </p:nvSpPr>
        <p:spPr>
          <a:xfrm>
            <a:off x="5723562" y="405137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1 -&gt; 1 , L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B705A6-BC94-4C1F-B1BB-5B5876877A4D}"/>
              </a:ext>
            </a:extLst>
          </p:cNvPr>
          <p:cNvSpPr txBox="1"/>
          <p:nvPr/>
        </p:nvSpPr>
        <p:spPr>
          <a:xfrm>
            <a:off x="7624489" y="290874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1 -&gt; $ , L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007B67-120F-4C9F-95D3-FD3837B64FA7}"/>
              </a:ext>
            </a:extLst>
          </p:cNvPr>
          <p:cNvSpPr txBox="1"/>
          <p:nvPr/>
        </p:nvSpPr>
        <p:spPr>
          <a:xfrm>
            <a:off x="9444786" y="4374365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$ , L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9A2E93-868C-4A77-938A-86C00E0E6726}"/>
              </a:ext>
            </a:extLst>
          </p:cNvPr>
          <p:cNvSpPr txBox="1"/>
          <p:nvPr/>
        </p:nvSpPr>
        <p:spPr>
          <a:xfrm>
            <a:off x="5561914" y="518550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1 -&gt; 1 , R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E21B13-1334-4556-9C44-27DDB5C5ABD6}"/>
              </a:ext>
            </a:extLst>
          </p:cNvPr>
          <p:cNvSpPr txBox="1"/>
          <p:nvPr/>
        </p:nvSpPr>
        <p:spPr>
          <a:xfrm>
            <a:off x="2216458" y="446169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1 -&gt; b , R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2D78C2-A967-4B8E-A742-8EB56DAEBF33}"/>
              </a:ext>
            </a:extLst>
          </p:cNvPr>
          <p:cNvSpPr txBox="1"/>
          <p:nvPr/>
        </p:nvSpPr>
        <p:spPr>
          <a:xfrm>
            <a:off x="7877456" y="600010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1 -&gt; 1 , R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1C30C1-FA20-4443-B6FA-DFA140443470}"/>
              </a:ext>
            </a:extLst>
          </p:cNvPr>
          <p:cNvSpPr txBox="1"/>
          <p:nvPr/>
        </p:nvSpPr>
        <p:spPr>
          <a:xfrm>
            <a:off x="391385" y="3682046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$ , L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803333-1C1F-43BC-BD37-A2237043EC29}"/>
              </a:ext>
            </a:extLst>
          </p:cNvPr>
          <p:cNvSpPr txBox="1"/>
          <p:nvPr/>
        </p:nvSpPr>
        <p:spPr>
          <a:xfrm>
            <a:off x="9975540" y="238098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$ , L 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A26502-AB3C-49B2-A4CB-A4F522342B24}"/>
              </a:ext>
            </a:extLst>
          </p:cNvPr>
          <p:cNvCxnSpPr>
            <a:cxnSpLocks/>
            <a:stCxn id="11" idx="1"/>
            <a:endCxn id="12" idx="7"/>
          </p:cNvCxnSpPr>
          <p:nvPr/>
        </p:nvCxnSpPr>
        <p:spPr>
          <a:xfrm flipH="1">
            <a:off x="2197103" y="3026194"/>
            <a:ext cx="36164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F75E849-4381-48B0-8084-6C548FAFCE07}"/>
              </a:ext>
            </a:extLst>
          </p:cNvPr>
          <p:cNvSpPr txBox="1"/>
          <p:nvPr/>
        </p:nvSpPr>
        <p:spPr>
          <a:xfrm>
            <a:off x="3002096" y="264981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$ , R 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360019EB-C786-4918-95F9-9EE823CE07D4}"/>
              </a:ext>
            </a:extLst>
          </p:cNvPr>
          <p:cNvCxnSpPr>
            <a:cxnSpLocks/>
            <a:stCxn id="43" idx="2"/>
            <a:endCxn id="43" idx="4"/>
          </p:cNvCxnSpPr>
          <p:nvPr/>
        </p:nvCxnSpPr>
        <p:spPr>
          <a:xfrm rot="10800000" flipH="1" flipV="1">
            <a:off x="391384" y="4646360"/>
            <a:ext cx="469793" cy="356216"/>
          </a:xfrm>
          <a:prstGeom prst="curvedConnector4">
            <a:avLst>
              <a:gd name="adj1" fmla="val -48660"/>
              <a:gd name="adj2" fmla="val 1641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F9283D9-BDD0-4481-B712-BBDEB7D7FDD1}"/>
              </a:ext>
            </a:extLst>
          </p:cNvPr>
          <p:cNvSpPr txBox="1"/>
          <p:nvPr/>
        </p:nvSpPr>
        <p:spPr>
          <a:xfrm>
            <a:off x="296775" y="529618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-&gt; 1 , L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72D47D-5133-4DBB-AB7A-F49937BCDB32}"/>
              </a:ext>
            </a:extLst>
          </p:cNvPr>
          <p:cNvCxnSpPr>
            <a:cxnSpLocks/>
            <a:stCxn id="43" idx="5"/>
            <a:endCxn id="97" idx="1"/>
          </p:cNvCxnSpPr>
          <p:nvPr/>
        </p:nvCxnSpPr>
        <p:spPr>
          <a:xfrm>
            <a:off x="1193372" y="4898243"/>
            <a:ext cx="1288620" cy="724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BE95EB86-F7FD-4098-BAA0-BA8E4300D5B9}"/>
              </a:ext>
            </a:extLst>
          </p:cNvPr>
          <p:cNvSpPr/>
          <p:nvPr/>
        </p:nvSpPr>
        <p:spPr>
          <a:xfrm>
            <a:off x="2362717" y="5518292"/>
            <a:ext cx="814461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6CF4F2-F6A6-4CF2-8C75-1605F2317DF7}"/>
              </a:ext>
            </a:extLst>
          </p:cNvPr>
          <p:cNvSpPr txBox="1"/>
          <p:nvPr/>
        </p:nvSpPr>
        <p:spPr>
          <a:xfrm rot="1747080">
            <a:off x="1442717" y="490072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$ , R </a:t>
            </a:r>
          </a:p>
        </p:txBody>
      </p:sp>
    </p:spTree>
    <p:extLst>
      <p:ext uri="{BB962C8B-B14F-4D97-AF65-F5344CB8AC3E}">
        <p14:creationId xmlns:p14="http://schemas.microsoft.com/office/powerpoint/2010/main" val="211251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C464B9-66AB-4131-B9DD-D3877685C950}"/>
              </a:ext>
            </a:extLst>
          </p:cNvPr>
          <p:cNvSpPr txBox="1"/>
          <p:nvPr/>
        </p:nvSpPr>
        <p:spPr>
          <a:xfrm>
            <a:off x="5197356" y="447788"/>
            <a:ext cx="179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 Odd part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D22EE0-419B-4163-9236-704A8001B5CB}"/>
              </a:ext>
            </a:extLst>
          </p:cNvPr>
          <p:cNvSpPr/>
          <p:nvPr/>
        </p:nvSpPr>
        <p:spPr>
          <a:xfrm>
            <a:off x="1961966" y="2044084"/>
            <a:ext cx="929195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Odd part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42AEDF-714B-480A-8446-8E78A8FFB0F3}"/>
              </a:ext>
            </a:extLst>
          </p:cNvPr>
          <p:cNvSpPr/>
          <p:nvPr/>
        </p:nvSpPr>
        <p:spPr>
          <a:xfrm>
            <a:off x="5566299" y="2044084"/>
            <a:ext cx="929195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4A7DF-A4C5-4D47-B462-F5FAED9C7584}"/>
              </a:ext>
            </a:extLst>
          </p:cNvPr>
          <p:cNvSpPr/>
          <p:nvPr/>
        </p:nvSpPr>
        <p:spPr>
          <a:xfrm>
            <a:off x="9055225" y="2044084"/>
            <a:ext cx="929195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D2080-81EC-4DDA-BD1F-8E055228E715}"/>
              </a:ext>
            </a:extLst>
          </p:cNvPr>
          <p:cNvSpPr/>
          <p:nvPr/>
        </p:nvSpPr>
        <p:spPr>
          <a:xfrm>
            <a:off x="2965143" y="3901203"/>
            <a:ext cx="1005172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79AF3E-2377-4606-9F72-1EB4F2CA5C03}"/>
              </a:ext>
            </a:extLst>
          </p:cNvPr>
          <p:cNvSpPr/>
          <p:nvPr/>
        </p:nvSpPr>
        <p:spPr>
          <a:xfrm>
            <a:off x="6530045" y="3901203"/>
            <a:ext cx="929195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DC061D-77C3-4E90-8BF4-8A1888999919}"/>
              </a:ext>
            </a:extLst>
          </p:cNvPr>
          <p:cNvSpPr/>
          <p:nvPr/>
        </p:nvSpPr>
        <p:spPr>
          <a:xfrm>
            <a:off x="9854215" y="4876061"/>
            <a:ext cx="929195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389C7-7EA6-461A-B844-E019923670F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891161" y="2400301"/>
            <a:ext cx="26751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06F968-F373-4E72-88F5-F0FC8E4C0E31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495494" y="2400301"/>
            <a:ext cx="2559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FF8CB0-C45A-44DB-A09D-77C0A7697D8F}"/>
              </a:ext>
            </a:extLst>
          </p:cNvPr>
          <p:cNvCxnSpPr>
            <a:cxnSpLocks/>
            <a:stCxn id="8" idx="4"/>
            <a:endCxn id="10" idx="7"/>
          </p:cNvCxnSpPr>
          <p:nvPr/>
        </p:nvCxnSpPr>
        <p:spPr>
          <a:xfrm flipH="1">
            <a:off x="7323163" y="2756517"/>
            <a:ext cx="2196660" cy="1249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5F01F5-2C22-44EA-834B-E687FA3561BE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3970315" y="4257420"/>
            <a:ext cx="25597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E3A33-59C4-4087-AE36-F5F97B2150D8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823111" y="2652184"/>
            <a:ext cx="5368191" cy="1353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607BC0-8EBE-4C71-94E3-D4FAC1E97907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9848343" y="2652184"/>
            <a:ext cx="470470" cy="2223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268A2A-3CB6-4B92-BD01-5ECF7B79EA8A}"/>
              </a:ext>
            </a:extLst>
          </p:cNvPr>
          <p:cNvCxnSpPr>
            <a:cxnSpLocks/>
            <a:stCxn id="11" idx="2"/>
            <a:endCxn id="36" idx="6"/>
          </p:cNvCxnSpPr>
          <p:nvPr/>
        </p:nvCxnSpPr>
        <p:spPr>
          <a:xfrm flipH="1">
            <a:off x="7436401" y="5232278"/>
            <a:ext cx="2417814" cy="63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CD44810-F749-41AB-9BF8-597A2FDA0290}"/>
              </a:ext>
            </a:extLst>
          </p:cNvPr>
          <p:cNvSpPr/>
          <p:nvPr/>
        </p:nvSpPr>
        <p:spPr>
          <a:xfrm>
            <a:off x="6507206" y="5506438"/>
            <a:ext cx="929195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Q15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6FBADF0-6283-4205-94A5-F8B44C9E90BF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6030896" y="1819897"/>
            <a:ext cx="12700" cy="657041"/>
          </a:xfrm>
          <a:prstGeom prst="curvedConnector3">
            <a:avLst>
              <a:gd name="adj1" fmla="val 49982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5E533F16-3D47-4BE3-B5CD-0FEA63090068}"/>
              </a:ext>
            </a:extLst>
          </p:cNvPr>
          <p:cNvCxnSpPr>
            <a:cxnSpLocks/>
            <a:stCxn id="8" idx="0"/>
            <a:endCxn id="8" idx="6"/>
          </p:cNvCxnSpPr>
          <p:nvPr/>
        </p:nvCxnSpPr>
        <p:spPr>
          <a:xfrm rot="16200000" flipH="1">
            <a:off x="9574012" y="1989894"/>
            <a:ext cx="356217" cy="464597"/>
          </a:xfrm>
          <a:prstGeom prst="curvedConnector4">
            <a:avLst>
              <a:gd name="adj1" fmla="val -123987"/>
              <a:gd name="adj2" fmla="val 200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8BE29D4D-ACA3-4307-9248-F2B70A41BB53}"/>
              </a:ext>
            </a:extLst>
          </p:cNvPr>
          <p:cNvCxnSpPr>
            <a:cxnSpLocks/>
            <a:stCxn id="10" idx="5"/>
            <a:endCxn id="10" idx="3"/>
          </p:cNvCxnSpPr>
          <p:nvPr/>
        </p:nvCxnSpPr>
        <p:spPr>
          <a:xfrm rot="5400000">
            <a:off x="6994643" y="4180783"/>
            <a:ext cx="12700" cy="657041"/>
          </a:xfrm>
          <a:prstGeom prst="curvedConnector3">
            <a:avLst>
              <a:gd name="adj1" fmla="val 429918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8EACC11D-CE18-47D1-8147-C200CE6084F3}"/>
              </a:ext>
            </a:extLst>
          </p:cNvPr>
          <p:cNvCxnSpPr>
            <a:cxnSpLocks/>
            <a:stCxn id="11" idx="6"/>
            <a:endCxn id="11" idx="4"/>
          </p:cNvCxnSpPr>
          <p:nvPr/>
        </p:nvCxnSpPr>
        <p:spPr>
          <a:xfrm flipH="1">
            <a:off x="10318813" y="5232278"/>
            <a:ext cx="464597" cy="356216"/>
          </a:xfrm>
          <a:prstGeom prst="curvedConnector4">
            <a:avLst>
              <a:gd name="adj1" fmla="val -100796"/>
              <a:gd name="adj2" fmla="val 21651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1AD0650-9DAE-4655-9D37-4DCE3235E691}"/>
              </a:ext>
            </a:extLst>
          </p:cNvPr>
          <p:cNvSpPr txBox="1"/>
          <p:nvPr/>
        </p:nvSpPr>
        <p:spPr>
          <a:xfrm>
            <a:off x="5472949" y="106665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-&gt; b , R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650A56-F2F6-4FF5-BC46-5353050860CC}"/>
              </a:ext>
            </a:extLst>
          </p:cNvPr>
          <p:cNvSpPr txBox="1"/>
          <p:nvPr/>
        </p:nvSpPr>
        <p:spPr>
          <a:xfrm>
            <a:off x="7264660" y="197520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$ , L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159759-CC0A-431E-9C87-6B74C44C72BD}"/>
              </a:ext>
            </a:extLst>
          </p:cNvPr>
          <p:cNvSpPr txBox="1"/>
          <p:nvPr/>
        </p:nvSpPr>
        <p:spPr>
          <a:xfrm>
            <a:off x="10033982" y="124520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1 -&gt; 1 , L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66BF6E-DCC4-437A-8830-17A2A7F5621F}"/>
              </a:ext>
            </a:extLst>
          </p:cNvPr>
          <p:cNvSpPr txBox="1"/>
          <p:nvPr/>
        </p:nvSpPr>
        <p:spPr>
          <a:xfrm>
            <a:off x="10049270" y="301169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$ , R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B4457A-7954-4E9C-AAFF-CEBD252058AD}"/>
              </a:ext>
            </a:extLst>
          </p:cNvPr>
          <p:cNvSpPr txBox="1"/>
          <p:nvPr/>
        </p:nvSpPr>
        <p:spPr>
          <a:xfrm>
            <a:off x="8349489" y="3427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-&gt; 1 , R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F6F046-B780-4953-8F49-C5C0B68F395C}"/>
              </a:ext>
            </a:extLst>
          </p:cNvPr>
          <p:cNvSpPr txBox="1"/>
          <p:nvPr/>
        </p:nvSpPr>
        <p:spPr>
          <a:xfrm>
            <a:off x="5129611" y="306926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1 , L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071193-1658-46BD-B725-3AB05709772B}"/>
              </a:ext>
            </a:extLst>
          </p:cNvPr>
          <p:cNvSpPr txBox="1"/>
          <p:nvPr/>
        </p:nvSpPr>
        <p:spPr>
          <a:xfrm>
            <a:off x="4560672" y="432793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1 , R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0B0B1C-2F62-43EA-8D84-7DB4D4D9D0F6}"/>
              </a:ext>
            </a:extLst>
          </p:cNvPr>
          <p:cNvSpPr txBox="1"/>
          <p:nvPr/>
        </p:nvSpPr>
        <p:spPr>
          <a:xfrm>
            <a:off x="8407891" y="553198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1 , L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A1C05D-D23C-47D4-918C-F6C78EA713CF}"/>
              </a:ext>
            </a:extLst>
          </p:cNvPr>
          <p:cNvSpPr txBox="1"/>
          <p:nvPr/>
        </p:nvSpPr>
        <p:spPr>
          <a:xfrm>
            <a:off x="5960385" y="490612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1 -&gt; 1 ,R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83D2B4-E2AC-4FB9-80C7-D237A4F17FD1}"/>
              </a:ext>
            </a:extLst>
          </p:cNvPr>
          <p:cNvSpPr txBox="1"/>
          <p:nvPr/>
        </p:nvSpPr>
        <p:spPr>
          <a:xfrm>
            <a:off x="10566398" y="603420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1 -&gt; 1 , R </a:t>
            </a:r>
          </a:p>
        </p:txBody>
      </p:sp>
    </p:spTree>
    <p:extLst>
      <p:ext uri="{BB962C8B-B14F-4D97-AF65-F5344CB8AC3E}">
        <p14:creationId xmlns:p14="http://schemas.microsoft.com/office/powerpoint/2010/main" val="66605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F96B30CE-8260-484E-A17E-BE6746D35BF0}"/>
              </a:ext>
            </a:extLst>
          </p:cNvPr>
          <p:cNvSpPr/>
          <p:nvPr/>
        </p:nvSpPr>
        <p:spPr>
          <a:xfrm>
            <a:off x="9488748" y="2341480"/>
            <a:ext cx="958789" cy="949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20439-D711-4F2D-9280-857E5F4E1962}"/>
              </a:ext>
            </a:extLst>
          </p:cNvPr>
          <p:cNvSpPr txBox="1"/>
          <p:nvPr/>
        </p:nvSpPr>
        <p:spPr>
          <a:xfrm>
            <a:off x="4663556" y="509932"/>
            <a:ext cx="286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 one or not part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DE7AFE-A3A5-49D9-A0CF-1115C3C04174}"/>
              </a:ext>
            </a:extLst>
          </p:cNvPr>
          <p:cNvSpPr/>
          <p:nvPr/>
        </p:nvSpPr>
        <p:spPr>
          <a:xfrm>
            <a:off x="1870227" y="2460222"/>
            <a:ext cx="890727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F134CD-77A3-4FE4-B1FE-2A2A9D2F2559}"/>
              </a:ext>
            </a:extLst>
          </p:cNvPr>
          <p:cNvSpPr/>
          <p:nvPr/>
        </p:nvSpPr>
        <p:spPr>
          <a:xfrm>
            <a:off x="5696503" y="2460221"/>
            <a:ext cx="890727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6E0BF0-C556-403E-87E3-37170B317539}"/>
              </a:ext>
            </a:extLst>
          </p:cNvPr>
          <p:cNvSpPr/>
          <p:nvPr/>
        </p:nvSpPr>
        <p:spPr>
          <a:xfrm>
            <a:off x="9522779" y="2460220"/>
            <a:ext cx="890727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728DC-39C2-4274-B933-CA94C8CD3BA7}"/>
              </a:ext>
            </a:extLst>
          </p:cNvPr>
          <p:cNvSpPr/>
          <p:nvPr/>
        </p:nvSpPr>
        <p:spPr>
          <a:xfrm>
            <a:off x="5696503" y="4244634"/>
            <a:ext cx="952871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9A5063-1E8F-47F2-A284-1E0FB358419D}"/>
              </a:ext>
            </a:extLst>
          </p:cNvPr>
          <p:cNvSpPr/>
          <p:nvPr/>
        </p:nvSpPr>
        <p:spPr>
          <a:xfrm>
            <a:off x="1870228" y="4244634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E9DD5E-4232-4E0C-AD26-B66BDDF0AF97}"/>
              </a:ext>
            </a:extLst>
          </p:cNvPr>
          <p:cNvCxnSpPr>
            <a:cxnSpLocks/>
            <a:stCxn id="5" idx="5"/>
            <a:endCxn id="10" idx="3"/>
          </p:cNvCxnSpPr>
          <p:nvPr/>
        </p:nvCxnSpPr>
        <p:spPr>
          <a:xfrm flipV="1">
            <a:off x="2630510" y="3068321"/>
            <a:ext cx="31964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C0978F-A511-4FFE-B04F-793A129E7776}"/>
              </a:ext>
            </a:extLst>
          </p:cNvPr>
          <p:cNvCxnSpPr>
            <a:cxnSpLocks/>
            <a:stCxn id="5" idx="7"/>
            <a:endCxn id="10" idx="1"/>
          </p:cNvCxnSpPr>
          <p:nvPr/>
        </p:nvCxnSpPr>
        <p:spPr>
          <a:xfrm flipV="1">
            <a:off x="2630510" y="2564554"/>
            <a:ext cx="31964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1E65D9-3F7C-412C-A7C9-8310080CCC2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6587230" y="2816437"/>
            <a:ext cx="29355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81E181-AEBC-45EC-AB60-2C435752D41F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6141867" y="3172654"/>
            <a:ext cx="31072" cy="1071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6E1F84-2B92-464F-8AE4-8A4B8D36AA45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>
            <a:off x="2669218" y="4600851"/>
            <a:ext cx="3027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ADC25EE-A2FB-44A8-BD0E-A1A247115EC9}"/>
              </a:ext>
            </a:extLst>
          </p:cNvPr>
          <p:cNvCxnSpPr>
            <a:cxnSpLocks/>
          </p:cNvCxnSpPr>
          <p:nvPr/>
        </p:nvCxnSpPr>
        <p:spPr>
          <a:xfrm flipH="1">
            <a:off x="6184777" y="4600851"/>
            <a:ext cx="464597" cy="356216"/>
          </a:xfrm>
          <a:prstGeom prst="curvedConnector4">
            <a:avLst>
              <a:gd name="adj1" fmla="val -100796"/>
              <a:gd name="adj2" fmla="val 21651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778366-55C7-43B6-86E1-4E8C00A4F4F6}"/>
              </a:ext>
            </a:extLst>
          </p:cNvPr>
          <p:cNvSpPr txBox="1"/>
          <p:nvPr/>
        </p:nvSpPr>
        <p:spPr>
          <a:xfrm>
            <a:off x="3936686" y="219522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-&gt; 1 , 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C90E3E-6481-4A06-B62B-EB63DB2FF19E}"/>
              </a:ext>
            </a:extLst>
          </p:cNvPr>
          <p:cNvSpPr txBox="1"/>
          <p:nvPr/>
        </p:nvSpPr>
        <p:spPr>
          <a:xfrm>
            <a:off x="3890818" y="298798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1 -&gt; 1 , R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96BB56-874F-411D-BBBB-363FB8752048}"/>
              </a:ext>
            </a:extLst>
          </p:cNvPr>
          <p:cNvSpPr txBox="1"/>
          <p:nvPr/>
        </p:nvSpPr>
        <p:spPr>
          <a:xfrm>
            <a:off x="7363466" y="239429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$ , L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D8F764-4352-43BC-BD09-AE08FB8CA62A}"/>
              </a:ext>
            </a:extLst>
          </p:cNvPr>
          <p:cNvSpPr txBox="1"/>
          <p:nvPr/>
        </p:nvSpPr>
        <p:spPr>
          <a:xfrm>
            <a:off x="6184777" y="351086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1 -&gt; 1 , L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7D61B-E88E-4C63-AC99-6AEAF943EE89}"/>
              </a:ext>
            </a:extLst>
          </p:cNvPr>
          <p:cNvSpPr txBox="1"/>
          <p:nvPr/>
        </p:nvSpPr>
        <p:spPr>
          <a:xfrm>
            <a:off x="7122617" y="512677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1 -&gt; 1 , L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511D20-4582-4A5C-87DC-0C7EEF435207}"/>
              </a:ext>
            </a:extLst>
          </p:cNvPr>
          <p:cNvSpPr txBox="1"/>
          <p:nvPr/>
        </p:nvSpPr>
        <p:spPr>
          <a:xfrm>
            <a:off x="3890817" y="475875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-&gt; $ , R </a:t>
            </a:r>
          </a:p>
        </p:txBody>
      </p:sp>
    </p:spTree>
    <p:extLst>
      <p:ext uri="{BB962C8B-B14F-4D97-AF65-F5344CB8AC3E}">
        <p14:creationId xmlns:p14="http://schemas.microsoft.com/office/powerpoint/2010/main" val="332870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27DD-1B37-4751-859B-A6BA214EB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98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Code structure for Turing machines</a:t>
            </a:r>
          </a:p>
        </p:txBody>
      </p:sp>
    </p:spTree>
    <p:extLst>
      <p:ext uri="{BB962C8B-B14F-4D97-AF65-F5344CB8AC3E}">
        <p14:creationId xmlns:p14="http://schemas.microsoft.com/office/powerpoint/2010/main" val="152622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9749707-7C0C-4A53-928C-EBCD36A9F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9838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69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DAB2-60FB-42F6-8FA8-5601E7A6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constants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151C4-7511-4DD0-94B4-A748B34B8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94" y="1887694"/>
            <a:ext cx="5633812" cy="404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0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27DD-1B37-4751-859B-A6BA214EB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980"/>
            <a:ext cx="9144000" cy="2387600"/>
          </a:xfrm>
        </p:spPr>
        <p:txBody>
          <a:bodyPr/>
          <a:lstStyle/>
          <a:p>
            <a:r>
              <a:rPr lang="en-US" dirty="0"/>
              <a:t>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709068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86B0-B298-4F00-9A16-5AFB7291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4CC3CF-D3CF-4A21-9DE9-B050C2073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74" y="2077374"/>
            <a:ext cx="6330052" cy="3328478"/>
          </a:xfrm>
        </p:spPr>
      </p:pic>
    </p:spTree>
    <p:extLst>
      <p:ext uri="{BB962C8B-B14F-4D97-AF65-F5344CB8AC3E}">
        <p14:creationId xmlns:p14="http://schemas.microsoft.com/office/powerpoint/2010/main" val="2539241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315C-94B2-43CB-8678-36405B69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3AA77-FC39-45B0-946E-EEB9C52A1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05" y="1825625"/>
            <a:ext cx="7888390" cy="4351338"/>
          </a:xfrm>
        </p:spPr>
      </p:pic>
    </p:spTree>
    <p:extLst>
      <p:ext uri="{BB962C8B-B14F-4D97-AF65-F5344CB8AC3E}">
        <p14:creationId xmlns:p14="http://schemas.microsoft.com/office/powerpoint/2010/main" val="59660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27DD-1B37-4751-859B-A6BA214EB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980"/>
            <a:ext cx="9144000" cy="2387600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293290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27DD-1B37-4751-859B-A6BA214EB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980"/>
            <a:ext cx="9144000" cy="2387600"/>
          </a:xfrm>
        </p:spPr>
        <p:txBody>
          <a:bodyPr/>
          <a:lstStyle/>
          <a:p>
            <a:r>
              <a:rPr lang="en-US" dirty="0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278624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E454DD-FD23-4149-A9C3-D42704DEA305}"/>
              </a:ext>
            </a:extLst>
          </p:cNvPr>
          <p:cNvCxnSpPr>
            <a:cxnSpLocks/>
          </p:cNvCxnSpPr>
          <p:nvPr/>
        </p:nvCxnSpPr>
        <p:spPr>
          <a:xfrm>
            <a:off x="6267636" y="425018"/>
            <a:ext cx="0" cy="6007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20ECAB-B3D1-4950-ADDB-C0A41F36F6F5}"/>
              </a:ext>
            </a:extLst>
          </p:cNvPr>
          <p:cNvCxnSpPr>
            <a:cxnSpLocks/>
          </p:cNvCxnSpPr>
          <p:nvPr/>
        </p:nvCxnSpPr>
        <p:spPr>
          <a:xfrm>
            <a:off x="479394" y="3402367"/>
            <a:ext cx="111814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0E8C996C-088A-488F-B77F-CB508216982B}"/>
              </a:ext>
            </a:extLst>
          </p:cNvPr>
          <p:cNvSpPr/>
          <p:nvPr/>
        </p:nvSpPr>
        <p:spPr>
          <a:xfrm>
            <a:off x="2297855" y="1124814"/>
            <a:ext cx="559289" cy="15890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D28A692-E62F-48B8-84AF-5315239A1DC1}"/>
              </a:ext>
            </a:extLst>
          </p:cNvPr>
          <p:cNvSpPr/>
          <p:nvPr/>
        </p:nvSpPr>
        <p:spPr>
          <a:xfrm>
            <a:off x="8236263" y="1119142"/>
            <a:ext cx="559289" cy="15890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DBE81-81C8-4387-ACAE-25C78CA9788C}"/>
              </a:ext>
            </a:extLst>
          </p:cNvPr>
          <p:cNvSpPr txBox="1"/>
          <p:nvPr/>
        </p:nvSpPr>
        <p:spPr>
          <a:xfrm>
            <a:off x="1605393" y="1639166"/>
            <a:ext cx="417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9D993-B3AA-4DB3-9A53-93CC448797F1}"/>
              </a:ext>
            </a:extLst>
          </p:cNvPr>
          <p:cNvSpPr txBox="1"/>
          <p:nvPr/>
        </p:nvSpPr>
        <p:spPr>
          <a:xfrm>
            <a:off x="7715773" y="1633495"/>
            <a:ext cx="417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F0524F-08EE-4EFA-AE0D-C0DE0A8A9346}"/>
              </a:ext>
            </a:extLst>
          </p:cNvPr>
          <p:cNvSpPr txBox="1"/>
          <p:nvPr/>
        </p:nvSpPr>
        <p:spPr>
          <a:xfrm>
            <a:off x="9096212" y="1263282"/>
            <a:ext cx="183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1 -&gt; lambda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A46824-B6C8-4187-A96F-F031456ED2B5}"/>
              </a:ext>
            </a:extLst>
          </p:cNvPr>
          <p:cNvSpPr txBox="1"/>
          <p:nvPr/>
        </p:nvSpPr>
        <p:spPr>
          <a:xfrm>
            <a:off x="3010651" y="2185047"/>
            <a:ext cx="183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Lambda -&gt;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18BA72-4943-4E7C-9C77-CBCC9902B9CB}"/>
              </a:ext>
            </a:extLst>
          </p:cNvPr>
          <p:cNvSpPr txBox="1"/>
          <p:nvPr/>
        </p:nvSpPr>
        <p:spPr>
          <a:xfrm>
            <a:off x="9102566" y="2156715"/>
            <a:ext cx="183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Lambda -&gt;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BA8F1-7CA6-4CC1-9DA7-F635C0EDCA00}"/>
              </a:ext>
            </a:extLst>
          </p:cNvPr>
          <p:cNvSpPr txBox="1"/>
          <p:nvPr/>
        </p:nvSpPr>
        <p:spPr>
          <a:xfrm>
            <a:off x="2971065" y="1269833"/>
            <a:ext cx="183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Lambda -&gt; 1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595F8D9E-A21F-459F-8943-69C36D30409A}"/>
              </a:ext>
            </a:extLst>
          </p:cNvPr>
          <p:cNvSpPr/>
          <p:nvPr/>
        </p:nvSpPr>
        <p:spPr>
          <a:xfrm>
            <a:off x="2184283" y="4126883"/>
            <a:ext cx="559289" cy="15890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9BEDD7-94A1-4DD0-BE5A-714BF7E9AEA1}"/>
              </a:ext>
            </a:extLst>
          </p:cNvPr>
          <p:cNvSpPr txBox="1"/>
          <p:nvPr/>
        </p:nvSpPr>
        <p:spPr>
          <a:xfrm>
            <a:off x="1596097" y="4641236"/>
            <a:ext cx="485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III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0BAC35-9F2B-433B-AC9E-20C8D28693D4}"/>
              </a:ext>
            </a:extLst>
          </p:cNvPr>
          <p:cNvSpPr txBox="1"/>
          <p:nvPr/>
        </p:nvSpPr>
        <p:spPr>
          <a:xfrm>
            <a:off x="3044232" y="4271023"/>
            <a:ext cx="183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$ -&gt; $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E091E4-063E-47EF-B86B-3EE854E7CD40}"/>
              </a:ext>
            </a:extLst>
          </p:cNvPr>
          <p:cNvSpPr txBox="1"/>
          <p:nvPr/>
        </p:nvSpPr>
        <p:spPr>
          <a:xfrm>
            <a:off x="3050586" y="5164456"/>
            <a:ext cx="183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1 -&gt; Lambda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CE680B46-8B52-43CA-8030-9DF0CBEC704A}"/>
              </a:ext>
            </a:extLst>
          </p:cNvPr>
          <p:cNvSpPr/>
          <p:nvPr/>
        </p:nvSpPr>
        <p:spPr>
          <a:xfrm>
            <a:off x="8690542" y="4255550"/>
            <a:ext cx="559289" cy="15890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963880-8FDA-46C2-BD48-044690F90E11}"/>
              </a:ext>
            </a:extLst>
          </p:cNvPr>
          <p:cNvSpPr txBox="1"/>
          <p:nvPr/>
        </p:nvSpPr>
        <p:spPr>
          <a:xfrm>
            <a:off x="6574651" y="4785376"/>
            <a:ext cx="195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IV : lambda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4D68F0-3435-4662-A672-2EDDA5984900}"/>
              </a:ext>
            </a:extLst>
          </p:cNvPr>
          <p:cNvSpPr txBox="1"/>
          <p:nvPr/>
        </p:nvSpPr>
        <p:spPr>
          <a:xfrm>
            <a:off x="9550491" y="4399690"/>
            <a:ext cx="183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$ -&gt; $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1BB40-09AB-4DB9-AB61-78D49FAC4C10}"/>
              </a:ext>
            </a:extLst>
          </p:cNvPr>
          <p:cNvSpPr txBox="1"/>
          <p:nvPr/>
        </p:nvSpPr>
        <p:spPr>
          <a:xfrm>
            <a:off x="9556845" y="5293123"/>
            <a:ext cx="183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$ -&gt; $</a:t>
            </a:r>
          </a:p>
        </p:txBody>
      </p:sp>
    </p:spTree>
    <p:extLst>
      <p:ext uri="{BB962C8B-B14F-4D97-AF65-F5344CB8AC3E}">
        <p14:creationId xmlns:p14="http://schemas.microsoft.com/office/powerpoint/2010/main" val="239189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6B3778D-2FF3-41B2-9D43-8E744156CCB2}"/>
              </a:ext>
            </a:extLst>
          </p:cNvPr>
          <p:cNvSpPr/>
          <p:nvPr/>
        </p:nvSpPr>
        <p:spPr>
          <a:xfrm>
            <a:off x="390618" y="2833086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BD54DD-6CE0-425E-A559-1F79E7C11450}"/>
              </a:ext>
            </a:extLst>
          </p:cNvPr>
          <p:cNvSpPr/>
          <p:nvPr/>
        </p:nvSpPr>
        <p:spPr>
          <a:xfrm>
            <a:off x="2840854" y="1394902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0042679-C4DB-4703-AA89-16B39FED230A}"/>
              </a:ext>
            </a:extLst>
          </p:cNvPr>
          <p:cNvCxnSpPr>
            <a:cxnSpLocks/>
            <a:stCxn id="6" idx="2"/>
            <a:endCxn id="6" idx="0"/>
          </p:cNvCxnSpPr>
          <p:nvPr/>
        </p:nvCxnSpPr>
        <p:spPr>
          <a:xfrm rot="10800000" flipH="1">
            <a:off x="2840853" y="1394903"/>
            <a:ext cx="399495" cy="356217"/>
          </a:xfrm>
          <a:prstGeom prst="curvedConnector4">
            <a:avLst>
              <a:gd name="adj1" fmla="val -90555"/>
              <a:gd name="adj2" fmla="val 2065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4C6F61C-BB31-41DD-99B8-487870B53776}"/>
              </a:ext>
            </a:extLst>
          </p:cNvPr>
          <p:cNvSpPr/>
          <p:nvPr/>
        </p:nvSpPr>
        <p:spPr>
          <a:xfrm>
            <a:off x="2726924" y="3028394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A04515D-964E-4A1B-85F1-142180C6B5D7}"/>
              </a:ext>
            </a:extLst>
          </p:cNvPr>
          <p:cNvCxnSpPr>
            <a:cxnSpLocks/>
            <a:stCxn id="21" idx="2"/>
            <a:endCxn id="21" idx="0"/>
          </p:cNvCxnSpPr>
          <p:nvPr/>
        </p:nvCxnSpPr>
        <p:spPr>
          <a:xfrm rot="10800000" flipH="1">
            <a:off x="2726923" y="3028395"/>
            <a:ext cx="399495" cy="356217"/>
          </a:xfrm>
          <a:prstGeom prst="curvedConnector4">
            <a:avLst>
              <a:gd name="adj1" fmla="val -90555"/>
              <a:gd name="adj2" fmla="val 2065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018A589-1E62-4431-96B6-BBF6D8D138CA}"/>
              </a:ext>
            </a:extLst>
          </p:cNvPr>
          <p:cNvSpPr/>
          <p:nvPr/>
        </p:nvSpPr>
        <p:spPr>
          <a:xfrm>
            <a:off x="2728403" y="5115756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Q4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9A2A0C2-3B25-4CE0-881A-56040A188790}"/>
              </a:ext>
            </a:extLst>
          </p:cNvPr>
          <p:cNvCxnSpPr>
            <a:cxnSpLocks/>
            <a:stCxn id="23" idx="2"/>
            <a:endCxn id="23" idx="4"/>
          </p:cNvCxnSpPr>
          <p:nvPr/>
        </p:nvCxnSpPr>
        <p:spPr>
          <a:xfrm rot="10800000" flipH="1" flipV="1">
            <a:off x="2728402" y="5471973"/>
            <a:ext cx="399495" cy="356216"/>
          </a:xfrm>
          <a:prstGeom prst="curvedConnector4">
            <a:avLst>
              <a:gd name="adj1" fmla="val -75000"/>
              <a:gd name="adj2" fmla="val 1816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4CDAD4-6472-4895-8FC7-56B2E1281F18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072599" y="2003002"/>
            <a:ext cx="1885264" cy="934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F4D465-D2A3-459C-B344-FAA077B6DC9E}"/>
              </a:ext>
            </a:extLst>
          </p:cNvPr>
          <p:cNvCxnSpPr>
            <a:cxnSpLocks/>
            <a:stCxn id="5" idx="6"/>
            <a:endCxn id="21" idx="3"/>
          </p:cNvCxnSpPr>
          <p:nvPr/>
        </p:nvCxnSpPr>
        <p:spPr>
          <a:xfrm>
            <a:off x="1189608" y="3189303"/>
            <a:ext cx="1654325" cy="447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E5DA77-2B9D-4607-AE44-36FBC33F2CA7}"/>
              </a:ext>
            </a:extLst>
          </p:cNvPr>
          <p:cNvCxnSpPr>
            <a:cxnSpLocks/>
            <a:stCxn id="5" idx="5"/>
            <a:endCxn id="23" idx="1"/>
          </p:cNvCxnSpPr>
          <p:nvPr/>
        </p:nvCxnSpPr>
        <p:spPr>
          <a:xfrm>
            <a:off x="1072599" y="3441186"/>
            <a:ext cx="1772813" cy="1778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F1EBE21-E21B-4BE5-899E-821C68BEF665}"/>
              </a:ext>
            </a:extLst>
          </p:cNvPr>
          <p:cNvSpPr/>
          <p:nvPr/>
        </p:nvSpPr>
        <p:spPr>
          <a:xfrm>
            <a:off x="6544330" y="540627"/>
            <a:ext cx="784194" cy="7342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7571A99-14F9-424A-B9DB-5CAF1366757E}"/>
              </a:ext>
            </a:extLst>
          </p:cNvPr>
          <p:cNvSpPr/>
          <p:nvPr/>
        </p:nvSpPr>
        <p:spPr>
          <a:xfrm>
            <a:off x="8259199" y="540626"/>
            <a:ext cx="911433" cy="7342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Q11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8BBE830-F749-4783-B11E-EB56ABA91C96}"/>
              </a:ext>
            </a:extLst>
          </p:cNvPr>
          <p:cNvCxnSpPr>
            <a:cxnSpLocks/>
            <a:stCxn id="39" idx="1"/>
            <a:endCxn id="39" idx="7"/>
          </p:cNvCxnSpPr>
          <p:nvPr/>
        </p:nvCxnSpPr>
        <p:spPr>
          <a:xfrm rot="5400000" flipH="1" flipV="1">
            <a:off x="6936427" y="370903"/>
            <a:ext cx="12700" cy="554508"/>
          </a:xfrm>
          <a:prstGeom prst="curvedConnector3">
            <a:avLst>
              <a:gd name="adj1" fmla="val 264669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E81E9797-1778-48D1-8EC4-E52B271A04AA}"/>
              </a:ext>
            </a:extLst>
          </p:cNvPr>
          <p:cNvCxnSpPr>
            <a:cxnSpLocks/>
            <a:stCxn id="40" idx="1"/>
            <a:endCxn id="40" idx="7"/>
          </p:cNvCxnSpPr>
          <p:nvPr/>
        </p:nvCxnSpPr>
        <p:spPr>
          <a:xfrm rot="5400000" flipH="1" flipV="1">
            <a:off x="8714915" y="325916"/>
            <a:ext cx="12700" cy="644481"/>
          </a:xfrm>
          <a:prstGeom prst="curvedConnector3">
            <a:avLst>
              <a:gd name="adj1" fmla="val 264669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3827AD-B961-43DF-855B-62180B8A2D89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7328524" y="907756"/>
            <a:ext cx="9306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F38044F-0FCF-467C-8486-69E5D28C64B4}"/>
              </a:ext>
            </a:extLst>
          </p:cNvPr>
          <p:cNvSpPr/>
          <p:nvPr/>
        </p:nvSpPr>
        <p:spPr>
          <a:xfrm>
            <a:off x="6526023" y="1592606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FE17401-18E2-4ECA-89E0-48B108CC0EC9}"/>
              </a:ext>
            </a:extLst>
          </p:cNvPr>
          <p:cNvSpPr/>
          <p:nvPr/>
        </p:nvSpPr>
        <p:spPr>
          <a:xfrm>
            <a:off x="8240893" y="1592605"/>
            <a:ext cx="911432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Q12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FAFD4960-ECB3-4C95-B3F2-BE0424ACDB09}"/>
              </a:ext>
            </a:extLst>
          </p:cNvPr>
          <p:cNvCxnSpPr>
            <a:cxnSpLocks/>
            <a:stCxn id="53" idx="1"/>
            <a:endCxn id="53" idx="7"/>
          </p:cNvCxnSpPr>
          <p:nvPr/>
        </p:nvCxnSpPr>
        <p:spPr>
          <a:xfrm rot="5400000" flipH="1" flipV="1">
            <a:off x="6925518" y="1414453"/>
            <a:ext cx="12700" cy="564972"/>
          </a:xfrm>
          <a:prstGeom prst="curvedConnector3">
            <a:avLst>
              <a:gd name="adj1" fmla="val 26215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2B77094-C521-4C3B-8A63-187CA7FC5FD3}"/>
              </a:ext>
            </a:extLst>
          </p:cNvPr>
          <p:cNvCxnSpPr>
            <a:cxnSpLocks/>
            <a:stCxn id="54" idx="1"/>
            <a:endCxn id="54" idx="7"/>
          </p:cNvCxnSpPr>
          <p:nvPr/>
        </p:nvCxnSpPr>
        <p:spPr>
          <a:xfrm rot="5400000" flipH="1" flipV="1">
            <a:off x="8696609" y="1374698"/>
            <a:ext cx="12700" cy="644480"/>
          </a:xfrm>
          <a:prstGeom prst="curvedConnector3">
            <a:avLst>
              <a:gd name="adj1" fmla="val 26215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CFF181-CA10-4AC3-B96B-8EB811BA9056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 flipV="1">
            <a:off x="7325013" y="1948822"/>
            <a:ext cx="9158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2F8B1E9-FD04-4FC0-A7A0-C95C8C4AFAF8}"/>
              </a:ext>
            </a:extLst>
          </p:cNvPr>
          <p:cNvSpPr/>
          <p:nvPr/>
        </p:nvSpPr>
        <p:spPr>
          <a:xfrm>
            <a:off x="6526023" y="2586853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C85A8A4-1F8B-4EC8-8EA7-4292F6F01A7D}"/>
              </a:ext>
            </a:extLst>
          </p:cNvPr>
          <p:cNvSpPr/>
          <p:nvPr/>
        </p:nvSpPr>
        <p:spPr>
          <a:xfrm>
            <a:off x="8240893" y="2586852"/>
            <a:ext cx="1033088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Q13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724E6A90-2931-4820-907F-F6041899F6FA}"/>
              </a:ext>
            </a:extLst>
          </p:cNvPr>
          <p:cNvCxnSpPr>
            <a:cxnSpLocks/>
            <a:stCxn id="60" idx="1"/>
            <a:endCxn id="60" idx="7"/>
          </p:cNvCxnSpPr>
          <p:nvPr/>
        </p:nvCxnSpPr>
        <p:spPr>
          <a:xfrm rot="5400000" flipH="1" flipV="1">
            <a:off x="6925518" y="2408700"/>
            <a:ext cx="12700" cy="564972"/>
          </a:xfrm>
          <a:prstGeom prst="curvedConnector3">
            <a:avLst>
              <a:gd name="adj1" fmla="val 227200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F6EBCA55-F0B7-4DC0-BDC7-E5547D660CB0}"/>
              </a:ext>
            </a:extLst>
          </p:cNvPr>
          <p:cNvCxnSpPr>
            <a:cxnSpLocks/>
            <a:stCxn id="61" idx="1"/>
            <a:endCxn id="61" idx="7"/>
          </p:cNvCxnSpPr>
          <p:nvPr/>
        </p:nvCxnSpPr>
        <p:spPr>
          <a:xfrm rot="5400000" flipH="1" flipV="1">
            <a:off x="8757437" y="2325933"/>
            <a:ext cx="12700" cy="730504"/>
          </a:xfrm>
          <a:prstGeom prst="curvedConnector3">
            <a:avLst>
              <a:gd name="adj1" fmla="val 26215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943BC6-3465-4985-804A-9B8892B27AC8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 flipV="1">
            <a:off x="7325013" y="2943069"/>
            <a:ext cx="9158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2238CAD4-DFB7-4FD7-9986-670C6AF0B5CF}"/>
              </a:ext>
            </a:extLst>
          </p:cNvPr>
          <p:cNvSpPr/>
          <p:nvPr/>
        </p:nvSpPr>
        <p:spPr>
          <a:xfrm>
            <a:off x="6544330" y="3619248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Q8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A843C7E-3BF0-40EE-AC60-0FECCE20234A}"/>
              </a:ext>
            </a:extLst>
          </p:cNvPr>
          <p:cNvSpPr/>
          <p:nvPr/>
        </p:nvSpPr>
        <p:spPr>
          <a:xfrm>
            <a:off x="8259199" y="3619247"/>
            <a:ext cx="869839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Q14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B85E282-6E8C-4DE7-A42A-8DB119E5747C}"/>
              </a:ext>
            </a:extLst>
          </p:cNvPr>
          <p:cNvCxnSpPr>
            <a:cxnSpLocks/>
            <a:stCxn id="65" idx="1"/>
            <a:endCxn id="65" idx="7"/>
          </p:cNvCxnSpPr>
          <p:nvPr/>
        </p:nvCxnSpPr>
        <p:spPr>
          <a:xfrm rot="5400000" flipH="1" flipV="1">
            <a:off x="6943825" y="3441095"/>
            <a:ext cx="12700" cy="564972"/>
          </a:xfrm>
          <a:prstGeom prst="curvedConnector3">
            <a:avLst>
              <a:gd name="adj1" fmla="val 25516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7D8C35D0-3405-446D-B841-06E6C910F472}"/>
              </a:ext>
            </a:extLst>
          </p:cNvPr>
          <p:cNvCxnSpPr>
            <a:cxnSpLocks/>
            <a:stCxn id="66" idx="1"/>
            <a:endCxn id="66" idx="7"/>
          </p:cNvCxnSpPr>
          <p:nvPr/>
        </p:nvCxnSpPr>
        <p:spPr>
          <a:xfrm rot="5400000" flipH="1" flipV="1">
            <a:off x="8694118" y="3416046"/>
            <a:ext cx="12700" cy="615069"/>
          </a:xfrm>
          <a:prstGeom prst="curvedConnector3">
            <a:avLst>
              <a:gd name="adj1" fmla="val 26215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19C5130-9D51-47DB-951D-0E32C80258B3}"/>
              </a:ext>
            </a:extLst>
          </p:cNvPr>
          <p:cNvCxnSpPr>
            <a:cxnSpLocks/>
            <a:stCxn id="65" idx="6"/>
            <a:endCxn id="66" idx="2"/>
          </p:cNvCxnSpPr>
          <p:nvPr/>
        </p:nvCxnSpPr>
        <p:spPr>
          <a:xfrm flipV="1">
            <a:off x="7343320" y="3975464"/>
            <a:ext cx="91587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6AADFCD-8089-40B0-AC48-65610F298109}"/>
              </a:ext>
            </a:extLst>
          </p:cNvPr>
          <p:cNvSpPr/>
          <p:nvPr/>
        </p:nvSpPr>
        <p:spPr>
          <a:xfrm>
            <a:off x="6544330" y="4685680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Q9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2DF329-E1EB-4D53-880B-6DE007FCCFDE}"/>
              </a:ext>
            </a:extLst>
          </p:cNvPr>
          <p:cNvSpPr/>
          <p:nvPr/>
        </p:nvSpPr>
        <p:spPr>
          <a:xfrm>
            <a:off x="8259200" y="4685679"/>
            <a:ext cx="869838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Q15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8521427A-5841-4B5F-B4D1-2615929E6B94}"/>
              </a:ext>
            </a:extLst>
          </p:cNvPr>
          <p:cNvCxnSpPr>
            <a:cxnSpLocks/>
            <a:stCxn id="70" idx="1"/>
            <a:endCxn id="70" idx="7"/>
          </p:cNvCxnSpPr>
          <p:nvPr/>
        </p:nvCxnSpPr>
        <p:spPr>
          <a:xfrm rot="5400000" flipH="1" flipV="1">
            <a:off x="6943825" y="4507527"/>
            <a:ext cx="12700" cy="564972"/>
          </a:xfrm>
          <a:prstGeom prst="curvedConnector3">
            <a:avLst>
              <a:gd name="adj1" fmla="val 28312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F4993058-5AB1-49CA-ADF6-73DA59A67FCE}"/>
              </a:ext>
            </a:extLst>
          </p:cNvPr>
          <p:cNvCxnSpPr>
            <a:cxnSpLocks/>
            <a:stCxn id="71" idx="1"/>
            <a:endCxn id="71" idx="7"/>
          </p:cNvCxnSpPr>
          <p:nvPr/>
        </p:nvCxnSpPr>
        <p:spPr>
          <a:xfrm rot="5400000" flipH="1" flipV="1">
            <a:off x="8694119" y="4482478"/>
            <a:ext cx="12700" cy="615068"/>
          </a:xfrm>
          <a:prstGeom prst="curvedConnector3">
            <a:avLst>
              <a:gd name="adj1" fmla="val 26215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DD253D-4A90-4346-AE90-9A2BBF013178}"/>
              </a:ext>
            </a:extLst>
          </p:cNvPr>
          <p:cNvCxnSpPr>
            <a:cxnSpLocks/>
            <a:stCxn id="70" idx="6"/>
            <a:endCxn id="71" idx="2"/>
          </p:cNvCxnSpPr>
          <p:nvPr/>
        </p:nvCxnSpPr>
        <p:spPr>
          <a:xfrm flipV="1">
            <a:off x="7343320" y="5041896"/>
            <a:ext cx="9158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B50CAD5C-C83A-4A5D-8EAA-7CD37FAEF42E}"/>
              </a:ext>
            </a:extLst>
          </p:cNvPr>
          <p:cNvSpPr/>
          <p:nvPr/>
        </p:nvSpPr>
        <p:spPr>
          <a:xfrm>
            <a:off x="6544330" y="5752112"/>
            <a:ext cx="91588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Q10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2A415D4-CC03-4002-A8BF-A10C3E3CBB9C}"/>
              </a:ext>
            </a:extLst>
          </p:cNvPr>
          <p:cNvSpPr/>
          <p:nvPr/>
        </p:nvSpPr>
        <p:spPr>
          <a:xfrm>
            <a:off x="8259200" y="5752111"/>
            <a:ext cx="869838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Q16</a:t>
            </a: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98841675-F62A-4EF3-ABAF-9FC80AC7ACA9}"/>
              </a:ext>
            </a:extLst>
          </p:cNvPr>
          <p:cNvCxnSpPr>
            <a:cxnSpLocks/>
            <a:stCxn id="93" idx="1"/>
            <a:endCxn id="93" idx="7"/>
          </p:cNvCxnSpPr>
          <p:nvPr/>
        </p:nvCxnSpPr>
        <p:spPr>
          <a:xfrm rot="5400000" flipH="1" flipV="1">
            <a:off x="7002270" y="5532633"/>
            <a:ext cx="12700" cy="647624"/>
          </a:xfrm>
          <a:prstGeom prst="curvedConnector3">
            <a:avLst>
              <a:gd name="adj1" fmla="val 26215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3316A8F7-3C35-432D-AB9E-8B65B6A20ED1}"/>
              </a:ext>
            </a:extLst>
          </p:cNvPr>
          <p:cNvCxnSpPr>
            <a:cxnSpLocks/>
            <a:stCxn id="94" idx="1"/>
            <a:endCxn id="94" idx="7"/>
          </p:cNvCxnSpPr>
          <p:nvPr/>
        </p:nvCxnSpPr>
        <p:spPr>
          <a:xfrm rot="5400000" flipH="1" flipV="1">
            <a:off x="8694119" y="5548910"/>
            <a:ext cx="12700" cy="615068"/>
          </a:xfrm>
          <a:prstGeom prst="curvedConnector3">
            <a:avLst>
              <a:gd name="adj1" fmla="val 26215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AF76CB4-12B5-468F-B53A-C37F41197FE8}"/>
              </a:ext>
            </a:extLst>
          </p:cNvPr>
          <p:cNvCxnSpPr>
            <a:cxnSpLocks/>
            <a:stCxn id="93" idx="6"/>
            <a:endCxn id="94" idx="2"/>
          </p:cNvCxnSpPr>
          <p:nvPr/>
        </p:nvCxnSpPr>
        <p:spPr>
          <a:xfrm flipV="1">
            <a:off x="7460210" y="6108328"/>
            <a:ext cx="79899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0CFA3A5-0016-4CB6-BC7F-EE10AEE0DC22}"/>
              </a:ext>
            </a:extLst>
          </p:cNvPr>
          <p:cNvCxnSpPr>
            <a:cxnSpLocks/>
            <a:stCxn id="6" idx="7"/>
            <a:endCxn id="39" idx="2"/>
          </p:cNvCxnSpPr>
          <p:nvPr/>
        </p:nvCxnSpPr>
        <p:spPr>
          <a:xfrm flipV="1">
            <a:off x="3522835" y="907757"/>
            <a:ext cx="3021495" cy="591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F921320-2688-4225-8C38-F658AAE89047}"/>
              </a:ext>
            </a:extLst>
          </p:cNvPr>
          <p:cNvCxnSpPr>
            <a:cxnSpLocks/>
            <a:stCxn id="6" idx="6"/>
            <a:endCxn id="53" idx="2"/>
          </p:cNvCxnSpPr>
          <p:nvPr/>
        </p:nvCxnSpPr>
        <p:spPr>
          <a:xfrm>
            <a:off x="3639844" y="1751119"/>
            <a:ext cx="2886179" cy="197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4798B07-EF1D-4E29-8AFE-AF0FAC012436}"/>
              </a:ext>
            </a:extLst>
          </p:cNvPr>
          <p:cNvCxnSpPr>
            <a:cxnSpLocks/>
            <a:stCxn id="21" idx="6"/>
            <a:endCxn id="60" idx="2"/>
          </p:cNvCxnSpPr>
          <p:nvPr/>
        </p:nvCxnSpPr>
        <p:spPr>
          <a:xfrm flipV="1">
            <a:off x="3525914" y="2943070"/>
            <a:ext cx="3000109" cy="441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B48FED-8ED4-4771-9944-0E84344CD22C}"/>
              </a:ext>
            </a:extLst>
          </p:cNvPr>
          <p:cNvCxnSpPr>
            <a:cxnSpLocks/>
            <a:stCxn id="21" idx="5"/>
            <a:endCxn id="65" idx="2"/>
          </p:cNvCxnSpPr>
          <p:nvPr/>
        </p:nvCxnSpPr>
        <p:spPr>
          <a:xfrm>
            <a:off x="3408905" y="3636494"/>
            <a:ext cx="3135425" cy="338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C7746B1-E58B-43E6-AA1D-FA9759E33732}"/>
              </a:ext>
            </a:extLst>
          </p:cNvPr>
          <p:cNvCxnSpPr>
            <a:cxnSpLocks/>
            <a:stCxn id="23" idx="7"/>
            <a:endCxn id="70" idx="2"/>
          </p:cNvCxnSpPr>
          <p:nvPr/>
        </p:nvCxnSpPr>
        <p:spPr>
          <a:xfrm flipV="1">
            <a:off x="3410384" y="5041897"/>
            <a:ext cx="3133946" cy="178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4D970AC-1A40-44B3-A6E5-3BEFB30980EC}"/>
              </a:ext>
            </a:extLst>
          </p:cNvPr>
          <p:cNvCxnSpPr>
            <a:cxnSpLocks/>
            <a:stCxn id="23" idx="6"/>
            <a:endCxn id="93" idx="2"/>
          </p:cNvCxnSpPr>
          <p:nvPr/>
        </p:nvCxnSpPr>
        <p:spPr>
          <a:xfrm>
            <a:off x="3527393" y="5471973"/>
            <a:ext cx="3016937" cy="636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F1BDD66-0740-4C1A-8A23-F77E259A8188}"/>
              </a:ext>
            </a:extLst>
          </p:cNvPr>
          <p:cNvSpPr/>
          <p:nvPr/>
        </p:nvSpPr>
        <p:spPr>
          <a:xfrm>
            <a:off x="11007158" y="2909655"/>
            <a:ext cx="958789" cy="949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0A1C152-CBA2-4776-BDB7-B3CBE2D69BF9}"/>
              </a:ext>
            </a:extLst>
          </p:cNvPr>
          <p:cNvSpPr/>
          <p:nvPr/>
        </p:nvSpPr>
        <p:spPr>
          <a:xfrm>
            <a:off x="11095935" y="3033756"/>
            <a:ext cx="798990" cy="7124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09E6E66-442A-468D-B019-7FEC60B8C559}"/>
              </a:ext>
            </a:extLst>
          </p:cNvPr>
          <p:cNvCxnSpPr>
            <a:cxnSpLocks/>
            <a:stCxn id="40" idx="6"/>
            <a:endCxn id="123" idx="0"/>
          </p:cNvCxnSpPr>
          <p:nvPr/>
        </p:nvCxnSpPr>
        <p:spPr>
          <a:xfrm>
            <a:off x="9170632" y="907756"/>
            <a:ext cx="2315921" cy="2001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BF523F-0287-440E-84C5-89E41292D724}"/>
              </a:ext>
            </a:extLst>
          </p:cNvPr>
          <p:cNvCxnSpPr>
            <a:cxnSpLocks/>
            <a:stCxn id="54" idx="6"/>
            <a:endCxn id="123" idx="1"/>
          </p:cNvCxnSpPr>
          <p:nvPr/>
        </p:nvCxnSpPr>
        <p:spPr>
          <a:xfrm>
            <a:off x="9152325" y="1948822"/>
            <a:ext cx="1995244" cy="1099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8B358E4-EC5F-4C66-BD78-B6EDA6AB322F}"/>
              </a:ext>
            </a:extLst>
          </p:cNvPr>
          <p:cNvCxnSpPr>
            <a:cxnSpLocks/>
            <a:stCxn id="61" idx="6"/>
            <a:endCxn id="123" idx="2"/>
          </p:cNvCxnSpPr>
          <p:nvPr/>
        </p:nvCxnSpPr>
        <p:spPr>
          <a:xfrm>
            <a:off x="9273981" y="2943069"/>
            <a:ext cx="1733177" cy="441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4DF7062-2918-4F56-ACF4-D40BA5E56386}"/>
              </a:ext>
            </a:extLst>
          </p:cNvPr>
          <p:cNvCxnSpPr>
            <a:cxnSpLocks/>
            <a:stCxn id="66" idx="6"/>
            <a:endCxn id="123" idx="2"/>
          </p:cNvCxnSpPr>
          <p:nvPr/>
        </p:nvCxnSpPr>
        <p:spPr>
          <a:xfrm flipV="1">
            <a:off x="9129038" y="3384611"/>
            <a:ext cx="1878120" cy="590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761225B-4AD0-4FA8-A4D0-A006A76EE38C}"/>
              </a:ext>
            </a:extLst>
          </p:cNvPr>
          <p:cNvCxnSpPr>
            <a:cxnSpLocks/>
            <a:stCxn id="71" idx="6"/>
            <a:endCxn id="123" idx="3"/>
          </p:cNvCxnSpPr>
          <p:nvPr/>
        </p:nvCxnSpPr>
        <p:spPr>
          <a:xfrm flipV="1">
            <a:off x="9129038" y="3720455"/>
            <a:ext cx="2018531" cy="1321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8BCE102-AA91-4802-9850-8CEA1909B7DC}"/>
              </a:ext>
            </a:extLst>
          </p:cNvPr>
          <p:cNvCxnSpPr>
            <a:cxnSpLocks/>
            <a:stCxn id="94" idx="6"/>
            <a:endCxn id="123" idx="4"/>
          </p:cNvCxnSpPr>
          <p:nvPr/>
        </p:nvCxnSpPr>
        <p:spPr>
          <a:xfrm flipV="1">
            <a:off x="9129038" y="3859566"/>
            <a:ext cx="2357515" cy="2248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4396713-808B-4020-B504-81539E6D5A43}"/>
              </a:ext>
            </a:extLst>
          </p:cNvPr>
          <p:cNvSpPr txBox="1"/>
          <p:nvPr/>
        </p:nvSpPr>
        <p:spPr>
          <a:xfrm>
            <a:off x="1172115" y="190576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a,I</a:t>
            </a:r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FD5FB4-1B4F-41B1-A975-35DD8640C219}"/>
              </a:ext>
            </a:extLst>
          </p:cNvPr>
          <p:cNvSpPr txBox="1"/>
          <p:nvPr/>
        </p:nvSpPr>
        <p:spPr>
          <a:xfrm>
            <a:off x="1482805" y="349873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b,I</a:t>
            </a:r>
            <a:r>
              <a:rPr lang="en-US" dirty="0"/>
              <a:t>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3F799F4-3E6B-4BDD-A643-DF8D068B41DA}"/>
              </a:ext>
            </a:extLst>
          </p:cNvPr>
          <p:cNvSpPr txBox="1"/>
          <p:nvPr/>
        </p:nvSpPr>
        <p:spPr>
          <a:xfrm>
            <a:off x="1582805" y="450101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c,I</a:t>
            </a:r>
            <a:r>
              <a:rPr lang="en-US" dirty="0"/>
              <a:t>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CAA72E1-A55F-49B1-8BE2-ED636F1C1241}"/>
              </a:ext>
            </a:extLst>
          </p:cNvPr>
          <p:cNvSpPr txBox="1"/>
          <p:nvPr/>
        </p:nvSpPr>
        <p:spPr>
          <a:xfrm>
            <a:off x="2189336" y="79530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a,I</a:t>
            </a:r>
            <a:endParaRPr 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2837800-816E-47F7-9A0C-73E71E3AC86E}"/>
              </a:ext>
            </a:extLst>
          </p:cNvPr>
          <p:cNvSpPr txBox="1"/>
          <p:nvPr/>
        </p:nvSpPr>
        <p:spPr>
          <a:xfrm>
            <a:off x="2133941" y="2448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b,I</a:t>
            </a:r>
            <a:r>
              <a:rPr lang="en-US" dirty="0"/>
              <a:t>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146AD17-4C1D-4A5F-A579-4BD1137D1381}"/>
              </a:ext>
            </a:extLst>
          </p:cNvPr>
          <p:cNvSpPr txBox="1"/>
          <p:nvPr/>
        </p:nvSpPr>
        <p:spPr>
          <a:xfrm>
            <a:off x="2064812" y="580728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c,I</a:t>
            </a:r>
            <a:r>
              <a:rPr lang="en-US" dirty="0"/>
              <a:t>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B8A4E75-A501-4ED5-9150-85BA86E19735}"/>
              </a:ext>
            </a:extLst>
          </p:cNvPr>
          <p:cNvSpPr txBox="1"/>
          <p:nvPr/>
        </p:nvSpPr>
        <p:spPr>
          <a:xfrm>
            <a:off x="4604079" y="7144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b,II</a:t>
            </a:r>
            <a:r>
              <a:rPr lang="en-US" dirty="0"/>
              <a:t>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55DCD44-02E5-48A6-AFA4-ACAEF1658976}"/>
              </a:ext>
            </a:extLst>
          </p:cNvPr>
          <p:cNvSpPr txBox="1"/>
          <p:nvPr/>
        </p:nvSpPr>
        <p:spPr>
          <a:xfrm>
            <a:off x="4559793" y="18183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c,II</a:t>
            </a:r>
            <a:r>
              <a:rPr lang="en-US" dirty="0"/>
              <a:t>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A045950-0DFC-479C-8653-33B51C129D8D}"/>
              </a:ext>
            </a:extLst>
          </p:cNvPr>
          <p:cNvSpPr txBox="1"/>
          <p:nvPr/>
        </p:nvSpPr>
        <p:spPr>
          <a:xfrm>
            <a:off x="4540407" y="279576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a,II</a:t>
            </a:r>
            <a:r>
              <a:rPr lang="en-US" dirty="0"/>
              <a:t>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5238613-BAD3-4472-9AE2-DB9C89591C24}"/>
              </a:ext>
            </a:extLst>
          </p:cNvPr>
          <p:cNvSpPr txBox="1"/>
          <p:nvPr/>
        </p:nvSpPr>
        <p:spPr>
          <a:xfrm>
            <a:off x="4362657" y="374082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c,II</a:t>
            </a:r>
            <a:r>
              <a:rPr lang="en-US" dirty="0"/>
              <a:t>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3E352B4-F376-41EF-9FD7-27BCA1CED83B}"/>
              </a:ext>
            </a:extLst>
          </p:cNvPr>
          <p:cNvSpPr txBox="1"/>
          <p:nvPr/>
        </p:nvSpPr>
        <p:spPr>
          <a:xfrm>
            <a:off x="4140956" y="479636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a,II</a:t>
            </a:r>
            <a:r>
              <a:rPr lang="en-US" dirty="0"/>
              <a:t> 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0F59BE2-481B-470C-A113-940C9C1605A6}"/>
              </a:ext>
            </a:extLst>
          </p:cNvPr>
          <p:cNvSpPr txBox="1"/>
          <p:nvPr/>
        </p:nvSpPr>
        <p:spPr>
          <a:xfrm>
            <a:off x="4392003" y="57281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b,II</a:t>
            </a:r>
            <a:r>
              <a:rPr lang="en-US" dirty="0"/>
              <a:t> 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85EC46C-E70A-4A07-A2CC-CFA7931151C2}"/>
              </a:ext>
            </a:extLst>
          </p:cNvPr>
          <p:cNvSpPr txBox="1"/>
          <p:nvPr/>
        </p:nvSpPr>
        <p:spPr>
          <a:xfrm>
            <a:off x="6318948" y="11249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b,II</a:t>
            </a:r>
            <a:r>
              <a:rPr lang="en-US" dirty="0"/>
              <a:t> 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9E00E3E-ADD4-4093-B99D-7EDC05D21A11}"/>
              </a:ext>
            </a:extLst>
          </p:cNvPr>
          <p:cNvSpPr txBox="1"/>
          <p:nvPr/>
        </p:nvSpPr>
        <p:spPr>
          <a:xfrm>
            <a:off x="6246206" y="125403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c,II</a:t>
            </a:r>
            <a:r>
              <a:rPr lang="en-US" dirty="0"/>
              <a:t> 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E780B55-AB8B-49DC-88E5-97647126F019}"/>
              </a:ext>
            </a:extLst>
          </p:cNvPr>
          <p:cNvSpPr txBox="1"/>
          <p:nvPr/>
        </p:nvSpPr>
        <p:spPr>
          <a:xfrm>
            <a:off x="6277355" y="233579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a,II</a:t>
            </a:r>
            <a:r>
              <a:rPr lang="en-US" dirty="0"/>
              <a:t> 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A4CFDDE-123D-4D3D-91B2-917E47D07229}"/>
              </a:ext>
            </a:extLst>
          </p:cNvPr>
          <p:cNvSpPr txBox="1"/>
          <p:nvPr/>
        </p:nvSpPr>
        <p:spPr>
          <a:xfrm>
            <a:off x="6190768" y="330340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c,II</a:t>
            </a:r>
            <a:r>
              <a:rPr lang="en-US" dirty="0"/>
              <a:t> 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8DEF95A-169C-4FFD-9AA7-0A292FF79AD8}"/>
              </a:ext>
            </a:extLst>
          </p:cNvPr>
          <p:cNvSpPr txBox="1"/>
          <p:nvPr/>
        </p:nvSpPr>
        <p:spPr>
          <a:xfrm>
            <a:off x="6246206" y="439850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a,II</a:t>
            </a:r>
            <a:r>
              <a:rPr lang="en-US" dirty="0"/>
              <a:t> 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834FCCB-C447-41E6-A1F8-BE95139A52D3}"/>
              </a:ext>
            </a:extLst>
          </p:cNvPr>
          <p:cNvSpPr txBox="1"/>
          <p:nvPr/>
        </p:nvSpPr>
        <p:spPr>
          <a:xfrm>
            <a:off x="6267679" y="539859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b,II</a:t>
            </a:r>
            <a:r>
              <a:rPr lang="en-US" dirty="0"/>
              <a:t> 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FAE3E3F-941B-4A76-B573-31CD8DD3FFD1}"/>
              </a:ext>
            </a:extLst>
          </p:cNvPr>
          <p:cNvSpPr txBox="1"/>
          <p:nvPr/>
        </p:nvSpPr>
        <p:spPr>
          <a:xfrm>
            <a:off x="10011509" y="324888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C086EFF-F605-4263-A061-1C6187CB80F4}"/>
              </a:ext>
            </a:extLst>
          </p:cNvPr>
          <p:cNvSpPr txBox="1"/>
          <p:nvPr/>
        </p:nvSpPr>
        <p:spPr>
          <a:xfrm>
            <a:off x="10198419" y="379951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18F7F23-A432-442E-AAFB-CB2479E9E102}"/>
              </a:ext>
            </a:extLst>
          </p:cNvPr>
          <p:cNvSpPr txBox="1"/>
          <p:nvPr/>
        </p:nvSpPr>
        <p:spPr>
          <a:xfrm>
            <a:off x="10279511" y="447319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6812788-B4F8-4279-82DF-ECE661519952}"/>
              </a:ext>
            </a:extLst>
          </p:cNvPr>
          <p:cNvSpPr txBox="1"/>
          <p:nvPr/>
        </p:nvSpPr>
        <p:spPr>
          <a:xfrm>
            <a:off x="9871149" y="276048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036C013-2570-4B50-9D5E-BE1386791D88}"/>
              </a:ext>
            </a:extLst>
          </p:cNvPr>
          <p:cNvSpPr txBox="1"/>
          <p:nvPr/>
        </p:nvSpPr>
        <p:spPr>
          <a:xfrm>
            <a:off x="9823054" y="198532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FAAD50C-F519-47A7-BD7A-ADDC7C4ECCC8}"/>
              </a:ext>
            </a:extLst>
          </p:cNvPr>
          <p:cNvSpPr txBox="1"/>
          <p:nvPr/>
        </p:nvSpPr>
        <p:spPr>
          <a:xfrm>
            <a:off x="10385329" y="154607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C1A0F43-A2D3-43DD-AAAC-72279A2BF323}"/>
              </a:ext>
            </a:extLst>
          </p:cNvPr>
          <p:cNvSpPr txBox="1"/>
          <p:nvPr/>
        </p:nvSpPr>
        <p:spPr>
          <a:xfrm>
            <a:off x="8126674" y="3474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c,III</a:t>
            </a:r>
            <a:r>
              <a:rPr lang="en-US" dirty="0"/>
              <a:t>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7877B2E-2711-49AF-A906-FB944088756D}"/>
              </a:ext>
            </a:extLst>
          </p:cNvPr>
          <p:cNvSpPr txBox="1"/>
          <p:nvPr/>
        </p:nvSpPr>
        <p:spPr>
          <a:xfrm>
            <a:off x="8010703" y="119195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b,III</a:t>
            </a:r>
            <a:r>
              <a:rPr lang="en-US" dirty="0"/>
              <a:t>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8EFADAA-A52B-4FAD-A88D-5C7F45C7FAA4}"/>
              </a:ext>
            </a:extLst>
          </p:cNvPr>
          <p:cNvSpPr txBox="1"/>
          <p:nvPr/>
        </p:nvSpPr>
        <p:spPr>
          <a:xfrm>
            <a:off x="8010703" y="218766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c,III</a:t>
            </a:r>
            <a:r>
              <a:rPr lang="en-US" dirty="0"/>
              <a:t>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80263DA-CC43-4568-AE18-561C0D07F2FB}"/>
              </a:ext>
            </a:extLst>
          </p:cNvPr>
          <p:cNvSpPr txBox="1"/>
          <p:nvPr/>
        </p:nvSpPr>
        <p:spPr>
          <a:xfrm>
            <a:off x="8041647" y="319041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a,III</a:t>
            </a:r>
            <a:r>
              <a:rPr lang="en-US" dirty="0"/>
              <a:t>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335ADAF-A04A-4E7B-B720-367DB3BEF3E8}"/>
              </a:ext>
            </a:extLst>
          </p:cNvPr>
          <p:cNvSpPr txBox="1"/>
          <p:nvPr/>
        </p:nvSpPr>
        <p:spPr>
          <a:xfrm>
            <a:off x="7992940" y="427409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b,III</a:t>
            </a:r>
            <a:r>
              <a:rPr lang="en-US" dirty="0"/>
              <a:t>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E67CB7F-88A6-48F7-B940-B98A72CE1673}"/>
              </a:ext>
            </a:extLst>
          </p:cNvPr>
          <p:cNvSpPr txBox="1"/>
          <p:nvPr/>
        </p:nvSpPr>
        <p:spPr>
          <a:xfrm>
            <a:off x="7992940" y="53405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a,III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74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27DD-1B37-4751-859B-A6BA214EB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980"/>
            <a:ext cx="9144000" cy="2387600"/>
          </a:xfrm>
        </p:spPr>
        <p:txBody>
          <a:bodyPr/>
          <a:lstStyle/>
          <a:p>
            <a:r>
              <a:rPr lang="en-US" dirty="0"/>
              <a:t>Turing Machine</a:t>
            </a:r>
          </a:p>
        </p:txBody>
      </p:sp>
    </p:spTree>
    <p:extLst>
      <p:ext uri="{BB962C8B-B14F-4D97-AF65-F5344CB8AC3E}">
        <p14:creationId xmlns:p14="http://schemas.microsoft.com/office/powerpoint/2010/main" val="408445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27DD-1B37-4751-859B-A6BA214EB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980"/>
            <a:ext cx="9144000" cy="2387600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136283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27DD-1B37-4751-859B-A6BA214EB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980"/>
            <a:ext cx="9144000" cy="2387600"/>
          </a:xfrm>
        </p:spPr>
        <p:txBody>
          <a:bodyPr/>
          <a:lstStyle/>
          <a:p>
            <a:r>
              <a:rPr lang="en-US" dirty="0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330249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498</Words>
  <Application>Microsoft Office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Theory of language and automata project</vt:lpstr>
      <vt:lpstr>Pushdown automata</vt:lpstr>
      <vt:lpstr>Question 1</vt:lpstr>
      <vt:lpstr>Schema</vt:lpstr>
      <vt:lpstr>PowerPoint Presentation</vt:lpstr>
      <vt:lpstr>PowerPoint Presentation</vt:lpstr>
      <vt:lpstr>Turing Machine</vt:lpstr>
      <vt:lpstr>Question 2</vt:lpstr>
      <vt:lpstr>Schema</vt:lpstr>
      <vt:lpstr>PowerPoint Presentation</vt:lpstr>
      <vt:lpstr>Question 3</vt:lpstr>
      <vt:lpstr>Schema</vt:lpstr>
      <vt:lpstr>PowerPoint Presentation</vt:lpstr>
      <vt:lpstr>PowerPoint Presentation</vt:lpstr>
      <vt:lpstr>PowerPoint Presentation</vt:lpstr>
      <vt:lpstr>PowerPoint Presentation</vt:lpstr>
      <vt:lpstr>Code structure for Turing machines</vt:lpstr>
      <vt:lpstr>PowerPoint Presentation</vt:lpstr>
      <vt:lpstr>Initial constants</vt:lpstr>
      <vt:lpstr>Transitions</vt:lpstr>
      <vt:lpstr>While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language and automata</dc:title>
  <dc:creator>Parsa Eissazadeh</dc:creator>
  <cp:lastModifiedBy>Parsa Eissazadeh</cp:lastModifiedBy>
  <cp:revision>175</cp:revision>
  <dcterms:created xsi:type="dcterms:W3CDTF">2021-02-05T19:10:04Z</dcterms:created>
  <dcterms:modified xsi:type="dcterms:W3CDTF">2021-02-05T22:37:41Z</dcterms:modified>
</cp:coreProperties>
</file>