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Barlow Condensed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Homemade Appl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Condensed-italic.fntdata"/><Relationship Id="rId10" Type="http://schemas.openxmlformats.org/officeDocument/2006/relationships/slide" Target="slides/slide4.xml"/><Relationship Id="rId32" Type="http://schemas.openxmlformats.org/officeDocument/2006/relationships/font" Target="fonts/BarlowCondensed-bold.fntdata"/><Relationship Id="rId13" Type="http://schemas.openxmlformats.org/officeDocument/2006/relationships/slide" Target="slides/slide7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34" Type="http://schemas.openxmlformats.org/officeDocument/2006/relationships/font" Target="fonts/BarlowCondensed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1.xml"/><Relationship Id="rId39" Type="http://schemas.openxmlformats.org/officeDocument/2006/relationships/font" Target="fonts/HomemadeApple-regular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a86c4ea0d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0a86c4ea0d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a86c4ea0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0a86c4ea0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0a86c4ea0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0a86c4ea0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a86c4ea0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0a86c4ea0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0a86c4ea0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0a86c4ea0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a86c4ea0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0a86c4ea0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a86c4ea0d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0a86c4ea0d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0a86c4ea0d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0a86c4ea0d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0a86c4ea0d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0a86c4ea0d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0a86c4ea0d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0a86c4ea0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0a86c4ea0d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0a86c4ea0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0a86c4ea0d_0_2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0a86c4ea0d_0_2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0a86c4ea0d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0a86c4ea0d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0a86c4ea0d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0a86c4ea0d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0a86c4ea0d_0_2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0a86c4ea0d_0_2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a86c4ea0d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a86c4ea0d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0a86c4ea0d_0_2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0a86c4ea0d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0a86c4ea0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0a86c4ea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0a86c4ea0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0a86c4ea0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a86c4ea0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0a86c4ea0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1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2400"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2400"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2400"/>
            </a:lvl9pPr>
          </a:lstStyle>
          <a:p/>
        </p:txBody>
      </p:sp>
      <p:sp>
        <p:nvSpPr>
          <p:cNvPr id="59" name="Google Shape;59;p13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2400"/>
            </a:lvl9pPr>
          </a:lstStyle>
          <a:p/>
        </p:txBody>
      </p:sp>
      <p:sp>
        <p:nvSpPr>
          <p:cNvPr id="61" name="Google Shape;61;p13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2400"/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2015550" y="1636650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015550" y="3062725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7333756" y="447097"/>
            <a:ext cx="1242030" cy="1318539"/>
            <a:chOff x="6569796" y="79404"/>
            <a:chExt cx="1687999" cy="1792224"/>
          </a:xfrm>
        </p:grpSpPr>
        <p:sp>
          <p:nvSpPr>
            <p:cNvPr id="83" name="Google Shape;83;p15"/>
            <p:cNvSpPr/>
            <p:nvPr/>
          </p:nvSpPr>
          <p:spPr>
            <a:xfrm>
              <a:off x="6569796" y="79404"/>
              <a:ext cx="1687999" cy="1792224"/>
            </a:xfrm>
            <a:custGeom>
              <a:rect b="b" l="l" r="r" t="t"/>
              <a:pathLst>
                <a:path extrusionOk="0" h="1792224" w="1687999">
                  <a:moveTo>
                    <a:pt x="1621080" y="498788"/>
                  </a:moveTo>
                  <a:lnTo>
                    <a:pt x="773868" y="9734"/>
                  </a:lnTo>
                  <a:cubicBezTo>
                    <a:pt x="754327" y="-1509"/>
                    <a:pt x="735321" y="-3115"/>
                    <a:pt x="720331" y="5451"/>
                  </a:cubicBezTo>
                  <a:lnTo>
                    <a:pt x="658229" y="41588"/>
                  </a:lnTo>
                  <a:cubicBezTo>
                    <a:pt x="658229" y="41588"/>
                    <a:pt x="658229" y="41588"/>
                    <a:pt x="658229" y="41588"/>
                  </a:cubicBezTo>
                  <a:cubicBezTo>
                    <a:pt x="658229" y="41588"/>
                    <a:pt x="658229" y="41588"/>
                    <a:pt x="658229" y="41588"/>
                  </a:cubicBezTo>
                  <a:lnTo>
                    <a:pt x="658229" y="41588"/>
                  </a:lnTo>
                  <a:lnTo>
                    <a:pt x="658229" y="41588"/>
                  </a:lnTo>
                  <a:cubicBezTo>
                    <a:pt x="643506" y="50153"/>
                    <a:pt x="635476" y="67017"/>
                    <a:pt x="635476" y="89235"/>
                  </a:cubicBezTo>
                  <a:lnTo>
                    <a:pt x="633602" y="727388"/>
                  </a:lnTo>
                  <a:cubicBezTo>
                    <a:pt x="633602" y="747464"/>
                    <a:pt x="640027" y="769681"/>
                    <a:pt x="651537" y="790560"/>
                  </a:cubicBezTo>
                  <a:cubicBezTo>
                    <a:pt x="626375" y="790025"/>
                    <a:pt x="600945" y="795379"/>
                    <a:pt x="581939" y="806621"/>
                  </a:cubicBezTo>
                  <a:lnTo>
                    <a:pt x="30248" y="1127304"/>
                  </a:lnTo>
                  <a:cubicBezTo>
                    <a:pt x="10975" y="1138546"/>
                    <a:pt x="268" y="1154072"/>
                    <a:pt x="268" y="1170936"/>
                  </a:cubicBezTo>
                  <a:lnTo>
                    <a:pt x="268" y="1170936"/>
                  </a:lnTo>
                  <a:lnTo>
                    <a:pt x="0" y="1242942"/>
                  </a:lnTo>
                  <a:cubicBezTo>
                    <a:pt x="0" y="1260074"/>
                    <a:pt x="10707" y="1275867"/>
                    <a:pt x="30516" y="1287110"/>
                  </a:cubicBezTo>
                  <a:lnTo>
                    <a:pt x="877460" y="1776164"/>
                  </a:lnTo>
                  <a:cubicBezTo>
                    <a:pt x="895930" y="1786871"/>
                    <a:pt x="920289" y="1792225"/>
                    <a:pt x="944381" y="1792225"/>
                  </a:cubicBezTo>
                  <a:cubicBezTo>
                    <a:pt x="968739" y="1792225"/>
                    <a:pt x="992830" y="1786871"/>
                    <a:pt x="1011301" y="1776164"/>
                  </a:cubicBezTo>
                  <a:lnTo>
                    <a:pt x="1562992" y="1455481"/>
                  </a:lnTo>
                  <a:cubicBezTo>
                    <a:pt x="1582266" y="1444239"/>
                    <a:pt x="1592973" y="1428713"/>
                    <a:pt x="1592973" y="1411849"/>
                  </a:cubicBezTo>
                  <a:lnTo>
                    <a:pt x="1593240" y="1340378"/>
                  </a:lnTo>
                  <a:cubicBezTo>
                    <a:pt x="1596720" y="1339308"/>
                    <a:pt x="1599665" y="1337969"/>
                    <a:pt x="1602609" y="1336095"/>
                  </a:cubicBezTo>
                  <a:lnTo>
                    <a:pt x="1663373" y="1300761"/>
                  </a:lnTo>
                  <a:cubicBezTo>
                    <a:pt x="1678095" y="1292196"/>
                    <a:pt x="1686126" y="1275332"/>
                    <a:pt x="1686126" y="1253114"/>
                  </a:cubicBezTo>
                  <a:lnTo>
                    <a:pt x="1688000" y="614961"/>
                  </a:lnTo>
                  <a:cubicBezTo>
                    <a:pt x="1688000" y="572132"/>
                    <a:pt x="1658019" y="519934"/>
                    <a:pt x="1621080" y="498788"/>
                  </a:cubicBezTo>
                  <a:close/>
                  <a:moveTo>
                    <a:pt x="651269" y="727388"/>
                  </a:moveTo>
                  <a:lnTo>
                    <a:pt x="653143" y="89235"/>
                  </a:lnTo>
                  <a:cubicBezTo>
                    <a:pt x="653143" y="73442"/>
                    <a:pt x="658229" y="61931"/>
                    <a:pt x="667062" y="56578"/>
                  </a:cubicBezTo>
                  <a:cubicBezTo>
                    <a:pt x="676164" y="51224"/>
                    <a:pt x="688745" y="52830"/>
                    <a:pt x="702664" y="60861"/>
                  </a:cubicBezTo>
                  <a:lnTo>
                    <a:pt x="1549876" y="550182"/>
                  </a:lnTo>
                  <a:cubicBezTo>
                    <a:pt x="1581463" y="568385"/>
                    <a:pt x="1607963" y="614426"/>
                    <a:pt x="1607963" y="650831"/>
                  </a:cubicBezTo>
                  <a:lnTo>
                    <a:pt x="1606089" y="1288984"/>
                  </a:lnTo>
                  <a:cubicBezTo>
                    <a:pt x="1606089" y="1306383"/>
                    <a:pt x="1599932" y="1318428"/>
                    <a:pt x="1589493" y="1322711"/>
                  </a:cubicBezTo>
                  <a:cubicBezTo>
                    <a:pt x="1584675" y="1312272"/>
                    <a:pt x="1575841" y="1302903"/>
                    <a:pt x="1562725" y="1295676"/>
                  </a:cubicBezTo>
                  <a:lnTo>
                    <a:pt x="715780" y="806621"/>
                  </a:lnTo>
                  <a:cubicBezTo>
                    <a:pt x="703467" y="799662"/>
                    <a:pt x="688745" y="794843"/>
                    <a:pt x="673219" y="792434"/>
                  </a:cubicBezTo>
                  <a:cubicBezTo>
                    <a:pt x="659567" y="771555"/>
                    <a:pt x="651269" y="747464"/>
                    <a:pt x="651269" y="727388"/>
                  </a:cubicBezTo>
                  <a:close/>
                  <a:moveTo>
                    <a:pt x="39081" y="1142294"/>
                  </a:moveTo>
                  <a:lnTo>
                    <a:pt x="590773" y="821612"/>
                  </a:lnTo>
                  <a:cubicBezTo>
                    <a:pt x="606567" y="812510"/>
                    <a:pt x="627713" y="807960"/>
                    <a:pt x="648860" y="807960"/>
                  </a:cubicBezTo>
                  <a:cubicBezTo>
                    <a:pt x="670007" y="807960"/>
                    <a:pt x="691154" y="812510"/>
                    <a:pt x="706947" y="821612"/>
                  </a:cubicBezTo>
                  <a:lnTo>
                    <a:pt x="1553891" y="1310666"/>
                  </a:lnTo>
                  <a:cubicBezTo>
                    <a:pt x="1567810" y="1318696"/>
                    <a:pt x="1575574" y="1328868"/>
                    <a:pt x="1575574" y="1339308"/>
                  </a:cubicBezTo>
                  <a:cubicBezTo>
                    <a:pt x="1575574" y="1349747"/>
                    <a:pt x="1568078" y="1359919"/>
                    <a:pt x="1554426" y="1367682"/>
                  </a:cubicBezTo>
                  <a:lnTo>
                    <a:pt x="1002735" y="1688364"/>
                  </a:lnTo>
                  <a:cubicBezTo>
                    <a:pt x="971416" y="1706567"/>
                    <a:pt x="918148" y="1706567"/>
                    <a:pt x="886561" y="1688364"/>
                  </a:cubicBezTo>
                  <a:lnTo>
                    <a:pt x="39617" y="1199310"/>
                  </a:lnTo>
                  <a:cubicBezTo>
                    <a:pt x="25697" y="1191280"/>
                    <a:pt x="17935" y="1181108"/>
                    <a:pt x="17935" y="1170668"/>
                  </a:cubicBezTo>
                  <a:cubicBezTo>
                    <a:pt x="17935" y="1160496"/>
                    <a:pt x="25430" y="1150324"/>
                    <a:pt x="39081" y="1142294"/>
                  </a:cubicBezTo>
                  <a:close/>
                  <a:moveTo>
                    <a:pt x="1554159" y="1439956"/>
                  </a:moveTo>
                  <a:lnTo>
                    <a:pt x="1002467" y="1760638"/>
                  </a:lnTo>
                  <a:cubicBezTo>
                    <a:pt x="971149" y="1778841"/>
                    <a:pt x="917880" y="1778841"/>
                    <a:pt x="886294" y="1760638"/>
                  </a:cubicBezTo>
                  <a:lnTo>
                    <a:pt x="39349" y="1271584"/>
                  </a:lnTo>
                  <a:cubicBezTo>
                    <a:pt x="25430" y="1263554"/>
                    <a:pt x="17667" y="1253382"/>
                    <a:pt x="17667" y="1242675"/>
                  </a:cubicBezTo>
                  <a:lnTo>
                    <a:pt x="17667" y="1205467"/>
                  </a:lnTo>
                  <a:cubicBezTo>
                    <a:pt x="21415" y="1208679"/>
                    <a:pt x="25697" y="1211891"/>
                    <a:pt x="30516" y="1214568"/>
                  </a:cubicBezTo>
                  <a:lnTo>
                    <a:pt x="877460" y="1703622"/>
                  </a:lnTo>
                  <a:cubicBezTo>
                    <a:pt x="895930" y="1714329"/>
                    <a:pt x="920289" y="1719683"/>
                    <a:pt x="944381" y="1719683"/>
                  </a:cubicBezTo>
                  <a:cubicBezTo>
                    <a:pt x="968739" y="1719683"/>
                    <a:pt x="992830" y="1714329"/>
                    <a:pt x="1011301" y="1703622"/>
                  </a:cubicBezTo>
                  <a:lnTo>
                    <a:pt x="1563260" y="1383207"/>
                  </a:lnTo>
                  <a:cubicBezTo>
                    <a:pt x="1567810" y="1380531"/>
                    <a:pt x="1571826" y="1377586"/>
                    <a:pt x="1575574" y="1374642"/>
                  </a:cubicBezTo>
                  <a:lnTo>
                    <a:pt x="1575574" y="1411849"/>
                  </a:lnTo>
                  <a:cubicBezTo>
                    <a:pt x="1575306" y="1422021"/>
                    <a:pt x="1567810" y="1432193"/>
                    <a:pt x="1554159" y="1439956"/>
                  </a:cubicBezTo>
                  <a:close/>
                  <a:moveTo>
                    <a:pt x="1654540" y="1285236"/>
                  </a:moveTo>
                  <a:lnTo>
                    <a:pt x="1622418" y="1303974"/>
                  </a:lnTo>
                  <a:cubicBezTo>
                    <a:pt x="1623220" y="1299423"/>
                    <a:pt x="1623756" y="1294337"/>
                    <a:pt x="1623756" y="1288984"/>
                  </a:cubicBezTo>
                  <a:lnTo>
                    <a:pt x="1625630" y="650831"/>
                  </a:lnTo>
                  <a:cubicBezTo>
                    <a:pt x="1625630" y="608269"/>
                    <a:pt x="1595650" y="556339"/>
                    <a:pt x="1558710" y="534925"/>
                  </a:cubicBezTo>
                  <a:lnTo>
                    <a:pt x="711498" y="45871"/>
                  </a:lnTo>
                  <a:cubicBezTo>
                    <a:pt x="706679" y="43194"/>
                    <a:pt x="701861" y="40785"/>
                    <a:pt x="697310" y="39178"/>
                  </a:cubicBezTo>
                  <a:lnTo>
                    <a:pt x="729432" y="20441"/>
                  </a:lnTo>
                  <a:cubicBezTo>
                    <a:pt x="738533" y="15087"/>
                    <a:pt x="751115" y="16693"/>
                    <a:pt x="765034" y="24724"/>
                  </a:cubicBezTo>
                  <a:lnTo>
                    <a:pt x="1611978" y="513778"/>
                  </a:lnTo>
                  <a:cubicBezTo>
                    <a:pt x="1643564" y="531980"/>
                    <a:pt x="1670065" y="578021"/>
                    <a:pt x="1670065" y="614426"/>
                  </a:cubicBezTo>
                  <a:lnTo>
                    <a:pt x="1668191" y="1252579"/>
                  </a:lnTo>
                  <a:cubicBezTo>
                    <a:pt x="1668459" y="1268372"/>
                    <a:pt x="1663373" y="1279882"/>
                    <a:pt x="1654540" y="1285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046804" y="990622"/>
              <a:ext cx="153649" cy="96432"/>
            </a:xfrm>
            <a:custGeom>
              <a:rect b="b" l="l" r="r" t="t"/>
              <a:pathLst>
                <a:path extrusionOk="0" h="96432" w="153649">
                  <a:moveTo>
                    <a:pt x="10707" y="57886"/>
                  </a:moveTo>
                  <a:lnTo>
                    <a:pt x="69062" y="91614"/>
                  </a:lnTo>
                  <a:cubicBezTo>
                    <a:pt x="74416" y="94826"/>
                    <a:pt x="81376" y="96432"/>
                    <a:pt x="88068" y="96432"/>
                  </a:cubicBezTo>
                  <a:cubicBezTo>
                    <a:pt x="95027" y="96432"/>
                    <a:pt x="101719" y="94826"/>
                    <a:pt x="107073" y="91614"/>
                  </a:cubicBezTo>
                  <a:lnTo>
                    <a:pt x="143210" y="70467"/>
                  </a:lnTo>
                  <a:cubicBezTo>
                    <a:pt x="149902" y="66720"/>
                    <a:pt x="153650" y="60831"/>
                    <a:pt x="153650" y="54406"/>
                  </a:cubicBezTo>
                  <a:cubicBezTo>
                    <a:pt x="153650" y="47982"/>
                    <a:pt x="149902" y="42093"/>
                    <a:pt x="143210" y="38345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268" y="47982"/>
                    <a:pt x="4283" y="53871"/>
                    <a:pt x="10707" y="57886"/>
                  </a:cubicBezTo>
                  <a:close/>
                  <a:moveTo>
                    <a:pt x="19541" y="40754"/>
                  </a:moveTo>
                  <a:lnTo>
                    <a:pt x="55678" y="19608"/>
                  </a:lnTo>
                  <a:cubicBezTo>
                    <a:pt x="61032" y="16396"/>
                    <a:pt x="70668" y="16396"/>
                    <a:pt x="76022" y="19608"/>
                  </a:cubicBezTo>
                  <a:lnTo>
                    <a:pt x="134376" y="53336"/>
                  </a:lnTo>
                  <a:cubicBezTo>
                    <a:pt x="134912" y="53603"/>
                    <a:pt x="135447" y="53871"/>
                    <a:pt x="135714" y="54139"/>
                  </a:cubicBezTo>
                  <a:cubicBezTo>
                    <a:pt x="135447" y="54406"/>
                    <a:pt x="135179" y="54674"/>
                    <a:pt x="134644" y="54942"/>
                  </a:cubicBezTo>
                  <a:lnTo>
                    <a:pt x="98507" y="76088"/>
                  </a:lnTo>
                  <a:cubicBezTo>
                    <a:pt x="93153" y="79301"/>
                    <a:pt x="83517" y="79301"/>
                    <a:pt x="78163" y="76088"/>
                  </a:cubicBezTo>
                  <a:lnTo>
                    <a:pt x="19809" y="42361"/>
                  </a:lnTo>
                  <a:cubicBezTo>
                    <a:pt x="19273" y="42093"/>
                    <a:pt x="18738" y="41825"/>
                    <a:pt x="18470" y="41558"/>
                  </a:cubicBezTo>
                  <a:cubicBezTo>
                    <a:pt x="18738" y="41558"/>
                    <a:pt x="19006" y="41022"/>
                    <a:pt x="19541" y="40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140761" y="935814"/>
              <a:ext cx="134911" cy="85925"/>
            </a:xfrm>
            <a:custGeom>
              <a:rect b="b" l="l" r="r" t="t"/>
              <a:pathLst>
                <a:path extrusionOk="0" h="85925" w="134911">
                  <a:moveTo>
                    <a:pt x="10439" y="58355"/>
                  </a:moveTo>
                  <a:lnTo>
                    <a:pt x="50056" y="81107"/>
                  </a:lnTo>
                  <a:cubicBezTo>
                    <a:pt x="55410" y="84320"/>
                    <a:pt x="62370" y="85926"/>
                    <a:pt x="69329" y="85926"/>
                  </a:cubicBezTo>
                  <a:cubicBezTo>
                    <a:pt x="76289" y="85926"/>
                    <a:pt x="82981" y="84320"/>
                    <a:pt x="88335" y="81107"/>
                  </a:cubicBezTo>
                  <a:lnTo>
                    <a:pt x="124472" y="59961"/>
                  </a:lnTo>
                  <a:cubicBezTo>
                    <a:pt x="131164" y="56213"/>
                    <a:pt x="134911" y="50324"/>
                    <a:pt x="134911" y="43900"/>
                  </a:cubicBezTo>
                  <a:cubicBezTo>
                    <a:pt x="134911" y="37475"/>
                    <a:pt x="131164" y="31586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355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8890" y="65582"/>
                  </a:cubicBezTo>
                  <a:lnTo>
                    <a:pt x="19273" y="42829"/>
                  </a:lnTo>
                  <a:cubicBezTo>
                    <a:pt x="18738" y="42561"/>
                    <a:pt x="18202" y="42294"/>
                    <a:pt x="17935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41141" y="993901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341522" y="10517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980"/>
                    <a:pt x="0" y="35869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2026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937380" y="139595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53383" y="1044760"/>
              <a:ext cx="194604" cy="120188"/>
            </a:xfrm>
            <a:custGeom>
              <a:rect b="b" l="l" r="r" t="t"/>
              <a:pathLst>
                <a:path extrusionOk="0" h="120188" w="194604">
                  <a:moveTo>
                    <a:pt x="10707" y="58087"/>
                  </a:moveTo>
                  <a:lnTo>
                    <a:pt x="110017" y="115371"/>
                  </a:lnTo>
                  <a:cubicBezTo>
                    <a:pt x="115370" y="118583"/>
                    <a:pt x="122330" y="120189"/>
                    <a:pt x="129022" y="120189"/>
                  </a:cubicBezTo>
                  <a:cubicBezTo>
                    <a:pt x="135982" y="120189"/>
                    <a:pt x="142674" y="118583"/>
                    <a:pt x="148028" y="115371"/>
                  </a:cubicBezTo>
                  <a:lnTo>
                    <a:pt x="184165" y="94224"/>
                  </a:lnTo>
                  <a:cubicBezTo>
                    <a:pt x="190857" y="90476"/>
                    <a:pt x="194604" y="84587"/>
                    <a:pt x="194604" y="78163"/>
                  </a:cubicBezTo>
                  <a:cubicBezTo>
                    <a:pt x="194604" y="71739"/>
                    <a:pt x="190857" y="65850"/>
                    <a:pt x="184165" y="62102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021" y="19808"/>
                  </a:cubicBezTo>
                  <a:lnTo>
                    <a:pt x="175331" y="77092"/>
                  </a:lnTo>
                  <a:cubicBezTo>
                    <a:pt x="175867" y="77360"/>
                    <a:pt x="176402" y="77628"/>
                    <a:pt x="176670" y="77895"/>
                  </a:cubicBezTo>
                  <a:cubicBezTo>
                    <a:pt x="176402" y="78163"/>
                    <a:pt x="176135" y="78431"/>
                    <a:pt x="175599" y="78698"/>
                  </a:cubicBezTo>
                  <a:lnTo>
                    <a:pt x="139462" y="99845"/>
                  </a:lnTo>
                  <a:cubicBezTo>
                    <a:pt x="134108" y="103057"/>
                    <a:pt x="124472" y="103057"/>
                    <a:pt x="119118" y="99845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738" y="41758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441902" y="1109807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0" y="42829"/>
                  </a:ln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202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59963" y="1099100"/>
              <a:ext cx="153649" cy="96633"/>
            </a:xfrm>
            <a:custGeom>
              <a:rect b="b" l="l" r="r" t="t"/>
              <a:pathLst>
                <a:path extrusionOk="0" h="96633" w="153649">
                  <a:moveTo>
                    <a:pt x="10707" y="58087"/>
                  </a:moveTo>
                  <a:lnTo>
                    <a:pt x="69062" y="91815"/>
                  </a:lnTo>
                  <a:cubicBezTo>
                    <a:pt x="74415" y="95027"/>
                    <a:pt x="81375" y="96633"/>
                    <a:pt x="88067" y="96633"/>
                  </a:cubicBezTo>
                  <a:cubicBezTo>
                    <a:pt x="95027" y="96633"/>
                    <a:pt x="101719" y="95027"/>
                    <a:pt x="107072" y="91815"/>
                  </a:cubicBezTo>
                  <a:lnTo>
                    <a:pt x="143209" y="70668"/>
                  </a:lnTo>
                  <a:cubicBezTo>
                    <a:pt x="149901" y="66920"/>
                    <a:pt x="153649" y="61031"/>
                    <a:pt x="153649" y="54607"/>
                  </a:cubicBezTo>
                  <a:cubicBezTo>
                    <a:pt x="153649" y="48183"/>
                    <a:pt x="149901" y="42294"/>
                    <a:pt x="143209" y="38546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183"/>
                    <a:pt x="4015" y="54072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1" y="16596"/>
                    <a:pt x="70668" y="16596"/>
                    <a:pt x="76022" y="19808"/>
                  </a:cubicBezTo>
                  <a:lnTo>
                    <a:pt x="134376" y="53536"/>
                  </a:lnTo>
                  <a:cubicBezTo>
                    <a:pt x="134912" y="53804"/>
                    <a:pt x="135447" y="54072"/>
                    <a:pt x="135715" y="54339"/>
                  </a:cubicBezTo>
                  <a:cubicBezTo>
                    <a:pt x="135447" y="54607"/>
                    <a:pt x="135179" y="54875"/>
                    <a:pt x="134644" y="55142"/>
                  </a:cubicBezTo>
                  <a:lnTo>
                    <a:pt x="98507" y="76289"/>
                  </a:lnTo>
                  <a:cubicBezTo>
                    <a:pt x="93153" y="79501"/>
                    <a:pt x="83517" y="79501"/>
                    <a:pt x="78163" y="76289"/>
                  </a:cubicBezTo>
                  <a:lnTo>
                    <a:pt x="19808" y="42561"/>
                  </a:lnTo>
                  <a:cubicBezTo>
                    <a:pt x="19273" y="42294"/>
                    <a:pt x="18738" y="42026"/>
                    <a:pt x="18470" y="41758"/>
                  </a:cubicBezTo>
                  <a:cubicBezTo>
                    <a:pt x="18470" y="41491"/>
                    <a:pt x="19005" y="41223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13457" y="1136843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10439" y="25965"/>
                  </a:move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439" y="25965"/>
                  </a:lnTo>
                  <a:close/>
                  <a:moveTo>
                    <a:pt x="76021" y="20344"/>
                  </a:move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4167"/>
                    <a:pt x="116441" y="44435"/>
                    <a:pt x="115906" y="44703"/>
                  </a:cubicBez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766797" y="1153640"/>
              <a:ext cx="134924" cy="85457"/>
            </a:xfrm>
            <a:custGeom>
              <a:rect b="b" l="l" r="r" t="t"/>
              <a:pathLst>
                <a:path extrusionOk="0" h="85457" w="134924">
                  <a:moveTo>
                    <a:pt x="10452" y="57886"/>
                  </a:moveTo>
                  <a:lnTo>
                    <a:pt x="50069" y="80639"/>
                  </a:lnTo>
                  <a:cubicBezTo>
                    <a:pt x="55423" y="83851"/>
                    <a:pt x="62383" y="85457"/>
                    <a:pt x="69342" y="85457"/>
                  </a:cubicBezTo>
                  <a:cubicBezTo>
                    <a:pt x="76302" y="85457"/>
                    <a:pt x="82994" y="83851"/>
                    <a:pt x="88347" y="80639"/>
                  </a:cubicBezTo>
                  <a:lnTo>
                    <a:pt x="124484" y="59492"/>
                  </a:lnTo>
                  <a:cubicBezTo>
                    <a:pt x="131177" y="55745"/>
                    <a:pt x="134924" y="49856"/>
                    <a:pt x="134924" y="43431"/>
                  </a:cubicBezTo>
                  <a:cubicBezTo>
                    <a:pt x="134924" y="37007"/>
                    <a:pt x="131177" y="31118"/>
                    <a:pt x="124484" y="27370"/>
                  </a:cubicBezTo>
                  <a:lnTo>
                    <a:pt x="84868" y="4618"/>
                  </a:lnTo>
                  <a:cubicBezTo>
                    <a:pt x="74161" y="-1539"/>
                    <a:pt x="57296" y="-1539"/>
                    <a:pt x="46589" y="4618"/>
                  </a:cubicBezTo>
                  <a:lnTo>
                    <a:pt x="10452" y="25764"/>
                  </a:lnTo>
                  <a:cubicBezTo>
                    <a:pt x="3760" y="29512"/>
                    <a:pt x="13" y="35401"/>
                    <a:pt x="13" y="41825"/>
                  </a:cubicBezTo>
                  <a:cubicBezTo>
                    <a:pt x="-255" y="47982"/>
                    <a:pt x="3760" y="53871"/>
                    <a:pt x="10452" y="57886"/>
                  </a:cubicBezTo>
                  <a:close/>
                  <a:moveTo>
                    <a:pt x="19018" y="40755"/>
                  </a:moveTo>
                  <a:lnTo>
                    <a:pt x="55155" y="19608"/>
                  </a:lnTo>
                  <a:cubicBezTo>
                    <a:pt x="60509" y="16396"/>
                    <a:pt x="70145" y="16396"/>
                    <a:pt x="75499" y="19608"/>
                  </a:cubicBezTo>
                  <a:lnTo>
                    <a:pt x="115116" y="42361"/>
                  </a:lnTo>
                  <a:cubicBezTo>
                    <a:pt x="115651" y="42628"/>
                    <a:pt x="116186" y="42896"/>
                    <a:pt x="116454" y="43164"/>
                  </a:cubicBezTo>
                  <a:cubicBezTo>
                    <a:pt x="116186" y="43431"/>
                    <a:pt x="115919" y="43699"/>
                    <a:pt x="115383" y="43967"/>
                  </a:cubicBezTo>
                  <a:lnTo>
                    <a:pt x="79246" y="65113"/>
                  </a:lnTo>
                  <a:cubicBezTo>
                    <a:pt x="73893" y="68326"/>
                    <a:pt x="64256" y="68326"/>
                    <a:pt x="58635" y="65113"/>
                  </a:cubicBezTo>
                  <a:lnTo>
                    <a:pt x="19018" y="42361"/>
                  </a:lnTo>
                  <a:cubicBezTo>
                    <a:pt x="18483" y="42093"/>
                    <a:pt x="17947" y="41825"/>
                    <a:pt x="17680" y="41558"/>
                  </a:cubicBezTo>
                  <a:cubicBezTo>
                    <a:pt x="18215" y="41558"/>
                    <a:pt x="18483" y="41022"/>
                    <a:pt x="19018" y="407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539071" y="1166020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979348" y="116789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703"/>
                  </a:moveTo>
                  <a:lnTo>
                    <a:pt x="79501" y="65850"/>
                  </a:lnTo>
                  <a:cubicBezTo>
                    <a:pt x="74148" y="69062"/>
                    <a:pt x="64512" y="69062"/>
                    <a:pt x="59158" y="65850"/>
                  </a:cubicBezTo>
                  <a:lnTo>
                    <a:pt x="19541" y="43097"/>
                  </a:lnTo>
                  <a:cubicBezTo>
                    <a:pt x="19006" y="42829"/>
                    <a:pt x="18470" y="42561"/>
                    <a:pt x="18202" y="42294"/>
                  </a:cubicBezTo>
                  <a:cubicBezTo>
                    <a:pt x="18470" y="42026"/>
                    <a:pt x="18738" y="41758"/>
                    <a:pt x="19273" y="41491"/>
                  </a:cubicBezTo>
                  <a:lnTo>
                    <a:pt x="55410" y="20344"/>
                  </a:lnTo>
                  <a:cubicBezTo>
                    <a:pt x="60764" y="17132"/>
                    <a:pt x="70400" y="17132"/>
                    <a:pt x="75754" y="20344"/>
                  </a:cubicBezTo>
                  <a:lnTo>
                    <a:pt x="115371" y="43097"/>
                  </a:lnTo>
                  <a:cubicBezTo>
                    <a:pt x="115906" y="43364"/>
                    <a:pt x="116441" y="43632"/>
                    <a:pt x="116709" y="43900"/>
                  </a:cubicBezTo>
                  <a:cubicBezTo>
                    <a:pt x="116441" y="43900"/>
                    <a:pt x="116174" y="44167"/>
                    <a:pt x="115638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366951" y="1175121"/>
              <a:ext cx="134691" cy="85390"/>
            </a:xfrm>
            <a:custGeom>
              <a:rect b="b" l="l" r="r" t="t"/>
              <a:pathLst>
                <a:path extrusionOk="0" h="85390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390"/>
                    <a:pt x="69062" y="85390"/>
                  </a:cubicBezTo>
                  <a:cubicBezTo>
                    <a:pt x="76021" y="85390"/>
                    <a:pt x="82713" y="83784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6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1" y="41491"/>
                  </a:cubicBezTo>
                  <a:lnTo>
                    <a:pt x="55678" y="20344"/>
                  </a:lnTo>
                  <a:cubicBezTo>
                    <a:pt x="61032" y="17132"/>
                    <a:pt x="70668" y="17132"/>
                    <a:pt x="76289" y="20344"/>
                  </a:cubicBezTo>
                  <a:lnTo>
                    <a:pt x="115906" y="43097"/>
                  </a:lnTo>
                  <a:cubicBezTo>
                    <a:pt x="116441" y="43364"/>
                    <a:pt x="116977" y="43632"/>
                    <a:pt x="117245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213838" y="119519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0" y="41223"/>
                  </a:cubicBez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866922" y="1211526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34911" y="43632"/>
                  </a:move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1164" y="55945"/>
                    <a:pt x="134911" y="50056"/>
                    <a:pt x="134911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1" y="68794"/>
                    <a:pt x="59158" y="65582"/>
                  </a:cubicBezTo>
                  <a:lnTo>
                    <a:pt x="19541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709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639451" y="12238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4643" y="37208"/>
                    <a:pt x="130896" y="31319"/>
                    <a:pt x="124204" y="27571"/>
                  </a:cubicBezTo>
                  <a:lnTo>
                    <a:pt x="84587" y="4818"/>
                  </a:lnTo>
                  <a:cubicBezTo>
                    <a:pt x="73612" y="-1606"/>
                    <a:pt x="57284" y="-1606"/>
                    <a:pt x="46308" y="4818"/>
                  </a:cubicBezTo>
                  <a:lnTo>
                    <a:pt x="10171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3" y="20076"/>
                  </a:cubicBezTo>
                  <a:lnTo>
                    <a:pt x="115370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1" y="68794"/>
                    <a:pt x="59157" y="65582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079729" y="1225981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464387" y="1231334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314218" y="1253017"/>
              <a:ext cx="134690" cy="85658"/>
            </a:xfrm>
            <a:custGeom>
              <a:rect b="b" l="l" r="r" t="t"/>
              <a:pathLst>
                <a:path extrusionOk="0" h="85658" w="134690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69" y="85658"/>
                    <a:pt x="69061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3" y="50056"/>
                    <a:pt x="134643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703"/>
                  </a:moveTo>
                  <a:lnTo>
                    <a:pt x="79769" y="65850"/>
                  </a:lnTo>
                  <a:cubicBezTo>
                    <a:pt x="74415" y="69062"/>
                    <a:pt x="64779" y="69062"/>
                    <a:pt x="59425" y="65850"/>
                  </a:cubicBezTo>
                  <a:lnTo>
                    <a:pt x="19808" y="43097"/>
                  </a:lnTo>
                  <a:cubicBezTo>
                    <a:pt x="19273" y="42829"/>
                    <a:pt x="18738" y="42561"/>
                    <a:pt x="18470" y="42294"/>
                  </a:cubicBezTo>
                  <a:cubicBezTo>
                    <a:pt x="18738" y="42026"/>
                    <a:pt x="19005" y="41758"/>
                    <a:pt x="19540" y="41491"/>
                  </a:cubicBezTo>
                  <a:lnTo>
                    <a:pt x="55677" y="20344"/>
                  </a:lnTo>
                  <a:cubicBezTo>
                    <a:pt x="61031" y="17132"/>
                    <a:pt x="70668" y="17132"/>
                    <a:pt x="76021" y="20344"/>
                  </a:cubicBezTo>
                  <a:lnTo>
                    <a:pt x="115638" y="43097"/>
                  </a:lnTo>
                  <a:cubicBezTo>
                    <a:pt x="116174" y="43364"/>
                    <a:pt x="116709" y="43632"/>
                    <a:pt x="116977" y="43900"/>
                  </a:cubicBezTo>
                  <a:cubicBezTo>
                    <a:pt x="116709" y="43900"/>
                    <a:pt x="116441" y="44167"/>
                    <a:pt x="115906" y="44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736619" y="1280052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1223"/>
                  </a:moveTo>
                  <a:lnTo>
                    <a:pt x="55411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9" y="44435"/>
                  </a:cubicBezTo>
                  <a:lnTo>
                    <a:pt x="79502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4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179842" y="1283800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8" y="85658"/>
                    <a:pt x="69330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2" y="50056"/>
                    <a:pt x="134912" y="43632"/>
                  </a:cubicBezTo>
                  <a:cubicBezTo>
                    <a:pt x="134912" y="37208"/>
                    <a:pt x="131164" y="31319"/>
                    <a:pt x="124472" y="27571"/>
                  </a:cubicBezTo>
                  <a:lnTo>
                    <a:pt x="84856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268" y="48450"/>
                    <a:pt x="4015" y="54339"/>
                    <a:pt x="10707" y="58087"/>
                  </a:cubicBezTo>
                  <a:close/>
                  <a:moveTo>
                    <a:pt x="19541" y="40955"/>
                  </a:moveTo>
                  <a:lnTo>
                    <a:pt x="55678" y="19808"/>
                  </a:lnTo>
                  <a:cubicBezTo>
                    <a:pt x="61032" y="16596"/>
                    <a:pt x="70668" y="16596"/>
                    <a:pt x="76289" y="19808"/>
                  </a:cubicBezTo>
                  <a:lnTo>
                    <a:pt x="115906" y="42561"/>
                  </a:lnTo>
                  <a:cubicBezTo>
                    <a:pt x="116441" y="42829"/>
                    <a:pt x="116977" y="43097"/>
                    <a:pt x="117245" y="43364"/>
                  </a:cubicBezTo>
                  <a:cubicBezTo>
                    <a:pt x="116977" y="43632"/>
                    <a:pt x="116709" y="43900"/>
                    <a:pt x="116174" y="44167"/>
                  </a:cubicBezTo>
                  <a:lnTo>
                    <a:pt x="80037" y="65314"/>
                  </a:lnTo>
                  <a:cubicBezTo>
                    <a:pt x="74684" y="68527"/>
                    <a:pt x="65047" y="68527"/>
                    <a:pt x="59693" y="65314"/>
                  </a:cubicBezTo>
                  <a:lnTo>
                    <a:pt x="20076" y="42561"/>
                  </a:lnTo>
                  <a:cubicBezTo>
                    <a:pt x="19541" y="42294"/>
                    <a:pt x="19006" y="42026"/>
                    <a:pt x="18738" y="41758"/>
                  </a:cubicBezTo>
                  <a:cubicBezTo>
                    <a:pt x="18738" y="41758"/>
                    <a:pt x="19006" y="41491"/>
                    <a:pt x="19541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564768" y="128935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275"/>
                    <a:pt x="131164" y="31386"/>
                    <a:pt x="124472" y="27370"/>
                  </a:cubicBezTo>
                  <a:close/>
                  <a:moveTo>
                    <a:pt x="115638" y="44502"/>
                  </a:moveTo>
                  <a:lnTo>
                    <a:pt x="79501" y="65649"/>
                  </a:lnTo>
                  <a:cubicBezTo>
                    <a:pt x="74148" y="68861"/>
                    <a:pt x="64512" y="68861"/>
                    <a:pt x="59158" y="65649"/>
                  </a:cubicBezTo>
                  <a:lnTo>
                    <a:pt x="19541" y="42896"/>
                  </a:lnTo>
                  <a:cubicBezTo>
                    <a:pt x="19006" y="42628"/>
                    <a:pt x="18470" y="42361"/>
                    <a:pt x="18202" y="42093"/>
                  </a:cubicBezTo>
                  <a:cubicBezTo>
                    <a:pt x="18470" y="41825"/>
                    <a:pt x="18738" y="41558"/>
                    <a:pt x="19273" y="41290"/>
                  </a:cubicBezTo>
                  <a:lnTo>
                    <a:pt x="55410" y="20143"/>
                  </a:lnTo>
                  <a:cubicBezTo>
                    <a:pt x="60764" y="16931"/>
                    <a:pt x="70400" y="16931"/>
                    <a:pt x="76022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441" y="43967"/>
                    <a:pt x="116174" y="44234"/>
                    <a:pt x="115638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411654" y="1309230"/>
              <a:ext cx="134657" cy="85658"/>
            </a:xfrm>
            <a:custGeom>
              <a:rect b="b" l="l" r="r" t="t"/>
              <a:pathLst>
                <a:path extrusionOk="0" h="85658" w="134657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837000" y="133813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8" y="54339"/>
                    <a:pt x="10440" y="58087"/>
                  </a:cubicBezTo>
                  <a:lnTo>
                    <a:pt x="50057" y="80840"/>
                  </a:lnTo>
                  <a:cubicBezTo>
                    <a:pt x="55411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0897" y="55945"/>
                    <a:pt x="134644" y="50056"/>
                    <a:pt x="134644" y="43632"/>
                  </a:cubicBezTo>
                  <a:cubicBezTo>
                    <a:pt x="134644" y="37208"/>
                    <a:pt x="130897" y="31319"/>
                    <a:pt x="124205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8" y="29713"/>
                    <a:pt x="0" y="35602"/>
                    <a:pt x="0" y="42026"/>
                  </a:cubicBezTo>
                  <a:close/>
                  <a:moveTo>
                    <a:pt x="19274" y="40955"/>
                  </a:moveTo>
                  <a:lnTo>
                    <a:pt x="55411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1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9" y="44168"/>
                  </a:cubicBezTo>
                  <a:lnTo>
                    <a:pt x="79502" y="65314"/>
                  </a:lnTo>
                  <a:cubicBezTo>
                    <a:pt x="74148" y="68526"/>
                    <a:pt x="64512" y="68526"/>
                    <a:pt x="59158" y="65314"/>
                  </a:cubicBezTo>
                  <a:lnTo>
                    <a:pt x="19541" y="42561"/>
                  </a:lnTo>
                  <a:cubicBezTo>
                    <a:pt x="19006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4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277278" y="1340013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183"/>
                    <a:pt x="4015" y="54072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4"/>
                  </a:cubicBezTo>
                  <a:cubicBezTo>
                    <a:pt x="116441" y="43632"/>
                    <a:pt x="116174" y="43900"/>
                    <a:pt x="115638" y="44167"/>
                  </a:cubicBezTo>
                  <a:lnTo>
                    <a:pt x="79501" y="65314"/>
                  </a:lnTo>
                  <a:cubicBezTo>
                    <a:pt x="74148" y="68527"/>
                    <a:pt x="64511" y="68527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491"/>
                    <a:pt x="18738" y="41223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512035" y="1367049"/>
              <a:ext cx="134643" cy="85658"/>
            </a:xfrm>
            <a:custGeom>
              <a:rect b="b" l="l" r="r" t="t"/>
              <a:pathLst>
                <a:path extrusionOk="0" h="85658" w="134643">
                  <a:moveTo>
                    <a:pt x="0" y="42026"/>
                  </a:move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4644" y="37208"/>
                    <a:pt x="130896" y="31319"/>
                    <a:pt x="124204" y="27571"/>
                  </a:cubicBezTo>
                  <a:lnTo>
                    <a:pt x="84588" y="4818"/>
                  </a:lnTo>
                  <a:cubicBezTo>
                    <a:pt x="73612" y="-1606"/>
                    <a:pt x="57284" y="-1606"/>
                    <a:pt x="46309" y="4818"/>
                  </a:cubicBezTo>
                  <a:lnTo>
                    <a:pt x="10172" y="25965"/>
                  </a:lnTo>
                  <a:cubicBezTo>
                    <a:pt x="3747" y="29713"/>
                    <a:pt x="0" y="35602"/>
                    <a:pt x="0" y="42026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7377659" y="139783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1223"/>
                  </a:move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609203" y="1423262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8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4015" y="54339"/>
                    <a:pt x="10707" y="58087"/>
                  </a:cubicBezTo>
                  <a:close/>
                  <a:moveTo>
                    <a:pt x="19273" y="40955"/>
                  </a:moveTo>
                  <a:lnTo>
                    <a:pt x="55410" y="19808"/>
                  </a:lnTo>
                  <a:cubicBezTo>
                    <a:pt x="60764" y="16596"/>
                    <a:pt x="70400" y="16596"/>
                    <a:pt x="75754" y="19808"/>
                  </a:cubicBezTo>
                  <a:lnTo>
                    <a:pt x="115370" y="42561"/>
                  </a:lnTo>
                  <a:cubicBezTo>
                    <a:pt x="115906" y="42829"/>
                    <a:pt x="116441" y="43097"/>
                    <a:pt x="116709" y="43365"/>
                  </a:cubicBezTo>
                  <a:cubicBezTo>
                    <a:pt x="116441" y="43632"/>
                    <a:pt x="116174" y="43900"/>
                    <a:pt x="115638" y="44168"/>
                  </a:cubicBezTo>
                  <a:lnTo>
                    <a:pt x="79501" y="65314"/>
                  </a:lnTo>
                  <a:cubicBezTo>
                    <a:pt x="74148" y="68526"/>
                    <a:pt x="64511" y="68526"/>
                    <a:pt x="59157" y="65314"/>
                  </a:cubicBezTo>
                  <a:lnTo>
                    <a:pt x="19541" y="42561"/>
                  </a:lnTo>
                  <a:cubicBezTo>
                    <a:pt x="19005" y="42294"/>
                    <a:pt x="18470" y="42026"/>
                    <a:pt x="18202" y="41758"/>
                  </a:cubicBezTo>
                  <a:cubicBezTo>
                    <a:pt x="18470" y="41758"/>
                    <a:pt x="18738" y="41491"/>
                    <a:pt x="19273" y="409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762317" y="1403454"/>
              <a:ext cx="216300" cy="132502"/>
            </a:xfrm>
            <a:custGeom>
              <a:rect b="b" l="l" r="r" t="t"/>
              <a:pathLst>
                <a:path extrusionOk="0" h="132502" w="216300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3" y="132502"/>
                    <a:pt x="150705" y="132502"/>
                  </a:cubicBezTo>
                  <a:cubicBezTo>
                    <a:pt x="157664" y="132502"/>
                    <a:pt x="164356" y="130896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7" y="97168"/>
                    <a:pt x="216287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1" y="112694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084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474827" y="1454045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0707" y="58087"/>
                  </a:moveTo>
                  <a:lnTo>
                    <a:pt x="50324" y="80840"/>
                  </a:lnTo>
                  <a:cubicBezTo>
                    <a:pt x="55677" y="84052"/>
                    <a:pt x="62637" y="85658"/>
                    <a:pt x="69329" y="85658"/>
                  </a:cubicBezTo>
                  <a:cubicBezTo>
                    <a:pt x="76289" y="85658"/>
                    <a:pt x="82981" y="84052"/>
                    <a:pt x="88335" y="80840"/>
                  </a:cubicBezTo>
                  <a:lnTo>
                    <a:pt x="124472" y="59693"/>
                  </a:lnTo>
                  <a:cubicBezTo>
                    <a:pt x="131164" y="55945"/>
                    <a:pt x="134911" y="50057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267" y="48450"/>
                    <a:pt x="4015" y="54339"/>
                    <a:pt x="10707" y="58087"/>
                  </a:cubicBezTo>
                  <a:close/>
                  <a:moveTo>
                    <a:pt x="19540" y="41223"/>
                  </a:moveTo>
                  <a:lnTo>
                    <a:pt x="55677" y="20076"/>
                  </a:lnTo>
                  <a:cubicBezTo>
                    <a:pt x="61031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5"/>
                    <a:pt x="116977" y="43632"/>
                  </a:cubicBezTo>
                  <a:cubicBezTo>
                    <a:pt x="116709" y="43900"/>
                    <a:pt x="116441" y="44168"/>
                    <a:pt x="115906" y="44435"/>
                  </a:cubicBezTo>
                  <a:lnTo>
                    <a:pt x="79769" y="65582"/>
                  </a:lnTo>
                  <a:cubicBezTo>
                    <a:pt x="74415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470" y="41758"/>
                    <a:pt x="19005" y="41491"/>
                    <a:pt x="19540" y="41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967303" y="1269546"/>
              <a:ext cx="530277" cy="313521"/>
            </a:xfrm>
            <a:custGeom>
              <a:rect b="b" l="l" r="r" t="t"/>
              <a:pathLst>
                <a:path extrusionOk="0" h="313521" w="530277">
                  <a:moveTo>
                    <a:pt x="530277" y="271764"/>
                  </a:moveTo>
                  <a:cubicBezTo>
                    <a:pt x="530277" y="265339"/>
                    <a:pt x="526529" y="259450"/>
                    <a:pt x="519837" y="255703"/>
                  </a:cubicBez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445422" y="308971"/>
                  </a:lnTo>
                  <a:cubicBezTo>
                    <a:pt x="450775" y="312184"/>
                    <a:pt x="457735" y="313522"/>
                    <a:pt x="464427" y="313522"/>
                  </a:cubicBezTo>
                  <a:cubicBezTo>
                    <a:pt x="471387" y="313522"/>
                    <a:pt x="478079" y="311916"/>
                    <a:pt x="483433" y="308971"/>
                  </a:cubicBezTo>
                  <a:lnTo>
                    <a:pt x="519570" y="287824"/>
                  </a:lnTo>
                  <a:cubicBezTo>
                    <a:pt x="526529" y="284077"/>
                    <a:pt x="530277" y="278188"/>
                    <a:pt x="530277" y="271764"/>
                  </a:cubicBezTo>
                  <a:close/>
                  <a:moveTo>
                    <a:pt x="511004" y="272567"/>
                  </a:moveTo>
                  <a:lnTo>
                    <a:pt x="474867" y="293714"/>
                  </a:lnTo>
                  <a:cubicBezTo>
                    <a:pt x="469513" y="296926"/>
                    <a:pt x="459877" y="296926"/>
                    <a:pt x="454523" y="293714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7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510736" y="270961"/>
                  </a:lnTo>
                  <a:cubicBezTo>
                    <a:pt x="511272" y="271228"/>
                    <a:pt x="511807" y="271496"/>
                    <a:pt x="512075" y="271764"/>
                  </a:cubicBezTo>
                  <a:cubicBezTo>
                    <a:pt x="511807" y="272031"/>
                    <a:pt x="511540" y="272299"/>
                    <a:pt x="511004" y="2725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7709584" y="1481349"/>
              <a:ext cx="175378" cy="109214"/>
            </a:xfrm>
            <a:custGeom>
              <a:rect b="b" l="l" r="r" t="t"/>
              <a:pathLst>
                <a:path extrusionOk="0" h="109214" w="175378">
                  <a:moveTo>
                    <a:pt x="165159" y="51127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90744" y="104396"/>
                  </a:lnTo>
                  <a:cubicBezTo>
                    <a:pt x="96097" y="107608"/>
                    <a:pt x="103057" y="109214"/>
                    <a:pt x="109749" y="109214"/>
                  </a:cubicBezTo>
                  <a:cubicBezTo>
                    <a:pt x="116709" y="109214"/>
                    <a:pt x="123401" y="107608"/>
                    <a:pt x="128754" y="104396"/>
                  </a:cubicBezTo>
                  <a:lnTo>
                    <a:pt x="164891" y="83249"/>
                  </a:lnTo>
                  <a:cubicBezTo>
                    <a:pt x="171583" y="79501"/>
                    <a:pt x="175331" y="73612"/>
                    <a:pt x="175331" y="67188"/>
                  </a:cubicBezTo>
                  <a:cubicBezTo>
                    <a:pt x="175867" y="60764"/>
                    <a:pt x="171851" y="54875"/>
                    <a:pt x="165159" y="51127"/>
                  </a:cubicBezTo>
                  <a:close/>
                  <a:moveTo>
                    <a:pt x="156594" y="67991"/>
                  </a:moveTo>
                  <a:lnTo>
                    <a:pt x="120457" y="89138"/>
                  </a:lnTo>
                  <a:cubicBezTo>
                    <a:pt x="115103" y="92350"/>
                    <a:pt x="105466" y="92350"/>
                    <a:pt x="100113" y="89138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56326" y="66385"/>
                  </a:lnTo>
                  <a:cubicBezTo>
                    <a:pt x="156861" y="66653"/>
                    <a:pt x="157397" y="66920"/>
                    <a:pt x="157664" y="67188"/>
                  </a:cubicBezTo>
                  <a:cubicBezTo>
                    <a:pt x="157397" y="67456"/>
                    <a:pt x="157129" y="67723"/>
                    <a:pt x="156594" y="67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463049" y="1555497"/>
              <a:ext cx="134911" cy="85657"/>
            </a:xfrm>
            <a:custGeom>
              <a:rect b="b" l="l" r="r" t="t"/>
              <a:pathLst>
                <a:path extrusionOk="0" h="85657" w="134911">
                  <a:moveTo>
                    <a:pt x="134912" y="43632"/>
                  </a:moveTo>
                  <a:cubicBezTo>
                    <a:pt x="134912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7" y="4818"/>
                  </a:cubicBezTo>
                  <a:lnTo>
                    <a:pt x="10440" y="25965"/>
                  </a:lnTo>
                  <a:cubicBezTo>
                    <a:pt x="3748" y="29713"/>
                    <a:pt x="0" y="35602"/>
                    <a:pt x="0" y="42026"/>
                  </a:cubicBezTo>
                  <a:cubicBezTo>
                    <a:pt x="0" y="48450"/>
                    <a:pt x="3748" y="54339"/>
                    <a:pt x="10440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2" y="85658"/>
                    <a:pt x="82714" y="84052"/>
                    <a:pt x="88068" y="80840"/>
                  </a:cubicBezTo>
                  <a:lnTo>
                    <a:pt x="124205" y="59693"/>
                  </a:lnTo>
                  <a:cubicBezTo>
                    <a:pt x="131164" y="55945"/>
                    <a:pt x="134912" y="50056"/>
                    <a:pt x="134912" y="43632"/>
                  </a:cubicBezTo>
                  <a:close/>
                  <a:moveTo>
                    <a:pt x="115638" y="44435"/>
                  </a:moveTo>
                  <a:lnTo>
                    <a:pt x="79501" y="65582"/>
                  </a:lnTo>
                  <a:cubicBezTo>
                    <a:pt x="74148" y="68794"/>
                    <a:pt x="64512" y="68794"/>
                    <a:pt x="59158" y="65582"/>
                  </a:cubicBezTo>
                  <a:lnTo>
                    <a:pt x="19541" y="42829"/>
                  </a:lnTo>
                  <a:cubicBezTo>
                    <a:pt x="19006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5754" y="20076"/>
                  </a:cubicBezTo>
                  <a:lnTo>
                    <a:pt x="115371" y="42829"/>
                  </a:lnTo>
                  <a:cubicBezTo>
                    <a:pt x="115906" y="43097"/>
                    <a:pt x="116441" y="43364"/>
                    <a:pt x="116709" y="43632"/>
                  </a:cubicBezTo>
                  <a:cubicBezTo>
                    <a:pt x="116441" y="43900"/>
                    <a:pt x="116174" y="44167"/>
                    <a:pt x="115638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7575208" y="1512132"/>
              <a:ext cx="216299" cy="132770"/>
            </a:xfrm>
            <a:custGeom>
              <a:rect b="b" l="l" r="r" t="t"/>
              <a:pathLst>
                <a:path extrusionOk="0" h="132770" w="216299">
                  <a:moveTo>
                    <a:pt x="206115" y="74683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131699" y="127952"/>
                  </a:lnTo>
                  <a:cubicBezTo>
                    <a:pt x="137053" y="131164"/>
                    <a:pt x="144012" y="132770"/>
                    <a:pt x="150704" y="132770"/>
                  </a:cubicBezTo>
                  <a:cubicBezTo>
                    <a:pt x="157664" y="132770"/>
                    <a:pt x="164356" y="131164"/>
                    <a:pt x="169710" y="127952"/>
                  </a:cubicBezTo>
                  <a:lnTo>
                    <a:pt x="205847" y="106805"/>
                  </a:lnTo>
                  <a:cubicBezTo>
                    <a:pt x="212539" y="103057"/>
                    <a:pt x="216286" y="97168"/>
                    <a:pt x="216286" y="90744"/>
                  </a:cubicBezTo>
                  <a:cubicBezTo>
                    <a:pt x="216554" y="84320"/>
                    <a:pt x="212807" y="78431"/>
                    <a:pt x="206115" y="74683"/>
                  </a:cubicBezTo>
                  <a:close/>
                  <a:moveTo>
                    <a:pt x="197281" y="91547"/>
                  </a:moveTo>
                  <a:lnTo>
                    <a:pt x="161144" y="112694"/>
                  </a:lnTo>
                  <a:cubicBezTo>
                    <a:pt x="155791" y="115906"/>
                    <a:pt x="146154" y="115906"/>
                    <a:pt x="140800" y="112694"/>
                  </a:cubicBezTo>
                  <a:lnTo>
                    <a:pt x="19540" y="42829"/>
                  </a:lnTo>
                  <a:cubicBezTo>
                    <a:pt x="19005" y="42561"/>
                    <a:pt x="18470" y="42294"/>
                    <a:pt x="18202" y="42026"/>
                  </a:cubicBezTo>
                  <a:cubicBezTo>
                    <a:pt x="18470" y="41758"/>
                    <a:pt x="18738" y="41491"/>
                    <a:pt x="19273" y="41223"/>
                  </a:cubicBezTo>
                  <a:lnTo>
                    <a:pt x="55410" y="20076"/>
                  </a:lnTo>
                  <a:cubicBezTo>
                    <a:pt x="60764" y="16864"/>
                    <a:pt x="70400" y="16864"/>
                    <a:pt x="76021" y="20076"/>
                  </a:cubicBezTo>
                  <a:lnTo>
                    <a:pt x="197281" y="89941"/>
                  </a:lnTo>
                  <a:cubicBezTo>
                    <a:pt x="197816" y="90209"/>
                    <a:pt x="198352" y="90476"/>
                    <a:pt x="198620" y="90744"/>
                  </a:cubicBezTo>
                  <a:cubicBezTo>
                    <a:pt x="198352" y="91012"/>
                    <a:pt x="197816" y="91279"/>
                    <a:pt x="197281" y="915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7563429" y="1613784"/>
              <a:ext cx="134657" cy="85189"/>
            </a:xfrm>
            <a:custGeom>
              <a:rect b="b" l="l" r="r" t="t"/>
              <a:pathLst>
                <a:path extrusionOk="0" h="85189" w="134657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7" y="4617"/>
                  </a:cubicBezTo>
                  <a:lnTo>
                    <a:pt x="10440" y="25764"/>
                  </a:lnTo>
                  <a:cubicBezTo>
                    <a:pt x="3748" y="29512"/>
                    <a:pt x="0" y="35401"/>
                    <a:pt x="0" y="41825"/>
                  </a:cubicBezTo>
                  <a:cubicBezTo>
                    <a:pt x="0" y="48250"/>
                    <a:pt x="3748" y="54139"/>
                    <a:pt x="10440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2" y="85190"/>
                    <a:pt x="82714" y="83584"/>
                    <a:pt x="88068" y="80639"/>
                  </a:cubicBezTo>
                  <a:lnTo>
                    <a:pt x="124205" y="59492"/>
                  </a:lnTo>
                  <a:cubicBezTo>
                    <a:pt x="130897" y="55745"/>
                    <a:pt x="134644" y="49856"/>
                    <a:pt x="134644" y="43431"/>
                  </a:cubicBezTo>
                  <a:cubicBezTo>
                    <a:pt x="134912" y="37007"/>
                    <a:pt x="131164" y="31118"/>
                    <a:pt x="124472" y="27370"/>
                  </a:cubicBezTo>
                  <a:close/>
                  <a:moveTo>
                    <a:pt x="115638" y="44234"/>
                  </a:moveTo>
                  <a:lnTo>
                    <a:pt x="79501" y="65381"/>
                  </a:lnTo>
                  <a:cubicBezTo>
                    <a:pt x="74148" y="68593"/>
                    <a:pt x="64512" y="68593"/>
                    <a:pt x="59158" y="65381"/>
                  </a:cubicBezTo>
                  <a:lnTo>
                    <a:pt x="19541" y="42628"/>
                  </a:lnTo>
                  <a:cubicBezTo>
                    <a:pt x="19006" y="42361"/>
                    <a:pt x="18470" y="42093"/>
                    <a:pt x="18202" y="41825"/>
                  </a:cubicBezTo>
                  <a:cubicBezTo>
                    <a:pt x="18470" y="41558"/>
                    <a:pt x="18738" y="41290"/>
                    <a:pt x="19273" y="41022"/>
                  </a:cubicBezTo>
                  <a:lnTo>
                    <a:pt x="55410" y="19875"/>
                  </a:lnTo>
                  <a:cubicBezTo>
                    <a:pt x="60764" y="16663"/>
                    <a:pt x="70400" y="16663"/>
                    <a:pt x="75754" y="19875"/>
                  </a:cubicBezTo>
                  <a:lnTo>
                    <a:pt x="115371" y="42628"/>
                  </a:lnTo>
                  <a:cubicBezTo>
                    <a:pt x="115906" y="42896"/>
                    <a:pt x="116441" y="43164"/>
                    <a:pt x="116709" y="43431"/>
                  </a:cubicBezTo>
                  <a:cubicBezTo>
                    <a:pt x="116441" y="43699"/>
                    <a:pt x="116174" y="43967"/>
                    <a:pt x="115638" y="44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266571" y="1117302"/>
              <a:ext cx="134691" cy="85658"/>
            </a:xfrm>
            <a:custGeom>
              <a:rect b="b" l="l" r="r" t="t"/>
              <a:pathLst>
                <a:path extrusionOk="0" h="85658" w="134691">
                  <a:moveTo>
                    <a:pt x="124472" y="27571"/>
                  </a:move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204" y="59693"/>
                  </a:lnTo>
                  <a:cubicBezTo>
                    <a:pt x="130896" y="55945"/>
                    <a:pt x="134644" y="50056"/>
                    <a:pt x="134644" y="43632"/>
                  </a:cubicBezTo>
                  <a:cubicBezTo>
                    <a:pt x="135179" y="37208"/>
                    <a:pt x="131164" y="31319"/>
                    <a:pt x="124472" y="27571"/>
                  </a:cubicBezTo>
                  <a:close/>
                  <a:moveTo>
                    <a:pt x="115906" y="44435"/>
                  </a:moveTo>
                  <a:lnTo>
                    <a:pt x="79769" y="65582"/>
                  </a:lnTo>
                  <a:cubicBezTo>
                    <a:pt x="74416" y="68794"/>
                    <a:pt x="64779" y="68794"/>
                    <a:pt x="59425" y="65582"/>
                  </a:cubicBezTo>
                  <a:lnTo>
                    <a:pt x="19808" y="42829"/>
                  </a:lnTo>
                  <a:cubicBezTo>
                    <a:pt x="19273" y="42561"/>
                    <a:pt x="18738" y="42294"/>
                    <a:pt x="18470" y="42026"/>
                  </a:cubicBezTo>
                  <a:cubicBezTo>
                    <a:pt x="18738" y="41758"/>
                    <a:pt x="19005" y="41491"/>
                    <a:pt x="19541" y="41223"/>
                  </a:cubicBezTo>
                  <a:lnTo>
                    <a:pt x="55678" y="20076"/>
                  </a:lnTo>
                  <a:cubicBezTo>
                    <a:pt x="61032" y="16864"/>
                    <a:pt x="70668" y="16864"/>
                    <a:pt x="76021" y="20076"/>
                  </a:cubicBezTo>
                  <a:lnTo>
                    <a:pt x="115638" y="42829"/>
                  </a:lnTo>
                  <a:cubicBezTo>
                    <a:pt x="116174" y="43097"/>
                    <a:pt x="116709" y="43364"/>
                    <a:pt x="116977" y="43632"/>
                  </a:cubicBezTo>
                  <a:cubicBezTo>
                    <a:pt x="116709" y="43900"/>
                    <a:pt x="116441" y="44167"/>
                    <a:pt x="115906" y="44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7166190" y="1059416"/>
              <a:ext cx="134691" cy="85189"/>
            </a:xfrm>
            <a:custGeom>
              <a:rect b="b" l="l" r="r" t="t"/>
              <a:pathLst>
                <a:path extrusionOk="0" h="85189" w="134691">
                  <a:moveTo>
                    <a:pt x="124472" y="27370"/>
                  </a:moveTo>
                  <a:lnTo>
                    <a:pt x="84855" y="4617"/>
                  </a:lnTo>
                  <a:cubicBezTo>
                    <a:pt x="74148" y="-1539"/>
                    <a:pt x="57284" y="-1539"/>
                    <a:pt x="46576" y="4617"/>
                  </a:cubicBezTo>
                  <a:lnTo>
                    <a:pt x="10439" y="25764"/>
                  </a:lnTo>
                  <a:cubicBezTo>
                    <a:pt x="3747" y="29512"/>
                    <a:pt x="0" y="35401"/>
                    <a:pt x="0" y="41825"/>
                  </a:cubicBezTo>
                  <a:cubicBezTo>
                    <a:pt x="0" y="48250"/>
                    <a:pt x="3747" y="54139"/>
                    <a:pt x="10439" y="57886"/>
                  </a:cubicBezTo>
                  <a:lnTo>
                    <a:pt x="50056" y="80639"/>
                  </a:lnTo>
                  <a:cubicBezTo>
                    <a:pt x="55410" y="83851"/>
                    <a:pt x="62370" y="85190"/>
                    <a:pt x="69062" y="85190"/>
                  </a:cubicBezTo>
                  <a:cubicBezTo>
                    <a:pt x="76021" y="85190"/>
                    <a:pt x="82713" y="83584"/>
                    <a:pt x="88067" y="80639"/>
                  </a:cubicBezTo>
                  <a:lnTo>
                    <a:pt x="124204" y="59492"/>
                  </a:lnTo>
                  <a:cubicBezTo>
                    <a:pt x="130896" y="55745"/>
                    <a:pt x="134644" y="49856"/>
                    <a:pt x="134644" y="43431"/>
                  </a:cubicBezTo>
                  <a:cubicBezTo>
                    <a:pt x="135179" y="37007"/>
                    <a:pt x="131164" y="31118"/>
                    <a:pt x="124472" y="27370"/>
                  </a:cubicBezTo>
                  <a:close/>
                  <a:moveTo>
                    <a:pt x="115906" y="44502"/>
                  </a:moveTo>
                  <a:lnTo>
                    <a:pt x="79769" y="65649"/>
                  </a:lnTo>
                  <a:cubicBezTo>
                    <a:pt x="74416" y="68861"/>
                    <a:pt x="64779" y="68861"/>
                    <a:pt x="59425" y="65649"/>
                  </a:cubicBezTo>
                  <a:lnTo>
                    <a:pt x="19808" y="42896"/>
                  </a:lnTo>
                  <a:cubicBezTo>
                    <a:pt x="19273" y="42628"/>
                    <a:pt x="18738" y="42361"/>
                    <a:pt x="18470" y="42093"/>
                  </a:cubicBezTo>
                  <a:cubicBezTo>
                    <a:pt x="18738" y="41825"/>
                    <a:pt x="19005" y="41557"/>
                    <a:pt x="19541" y="41290"/>
                  </a:cubicBezTo>
                  <a:lnTo>
                    <a:pt x="55678" y="20143"/>
                  </a:lnTo>
                  <a:cubicBezTo>
                    <a:pt x="61032" y="16931"/>
                    <a:pt x="70668" y="16931"/>
                    <a:pt x="76021" y="20143"/>
                  </a:cubicBezTo>
                  <a:lnTo>
                    <a:pt x="115638" y="42896"/>
                  </a:lnTo>
                  <a:cubicBezTo>
                    <a:pt x="116174" y="43164"/>
                    <a:pt x="116709" y="43431"/>
                    <a:pt x="116977" y="43699"/>
                  </a:cubicBezTo>
                  <a:cubicBezTo>
                    <a:pt x="116709" y="43699"/>
                    <a:pt x="116441" y="43967"/>
                    <a:pt x="115906" y="44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661936" y="1345634"/>
              <a:ext cx="134911" cy="85658"/>
            </a:xfrm>
            <a:custGeom>
              <a:rect b="b" l="l" r="r" t="t"/>
              <a:pathLst>
                <a:path extrusionOk="0" h="85658" w="134911">
                  <a:moveTo>
                    <a:pt x="124472" y="59693"/>
                  </a:moveTo>
                  <a:cubicBezTo>
                    <a:pt x="131164" y="55945"/>
                    <a:pt x="134911" y="50056"/>
                    <a:pt x="134911" y="43632"/>
                  </a:cubicBezTo>
                  <a:cubicBezTo>
                    <a:pt x="134911" y="37208"/>
                    <a:pt x="131164" y="31319"/>
                    <a:pt x="124472" y="27571"/>
                  </a:cubicBezTo>
                  <a:lnTo>
                    <a:pt x="84855" y="4818"/>
                  </a:lnTo>
                  <a:cubicBezTo>
                    <a:pt x="73880" y="-1606"/>
                    <a:pt x="57552" y="-1606"/>
                    <a:pt x="46576" y="4818"/>
                  </a:cubicBezTo>
                  <a:lnTo>
                    <a:pt x="10439" y="25965"/>
                  </a:lnTo>
                  <a:cubicBezTo>
                    <a:pt x="3747" y="29713"/>
                    <a:pt x="0" y="35602"/>
                    <a:pt x="0" y="42026"/>
                  </a:cubicBezTo>
                  <a:cubicBezTo>
                    <a:pt x="0" y="48450"/>
                    <a:pt x="3747" y="54339"/>
                    <a:pt x="10439" y="58087"/>
                  </a:cubicBezTo>
                  <a:lnTo>
                    <a:pt x="50056" y="80840"/>
                  </a:lnTo>
                  <a:cubicBezTo>
                    <a:pt x="55410" y="84052"/>
                    <a:pt x="62370" y="85658"/>
                    <a:pt x="69062" y="85658"/>
                  </a:cubicBezTo>
                  <a:cubicBezTo>
                    <a:pt x="76021" y="85658"/>
                    <a:pt x="82713" y="84052"/>
                    <a:pt x="88067" y="80840"/>
                  </a:cubicBezTo>
                  <a:lnTo>
                    <a:pt x="124472" y="59693"/>
                  </a:lnTo>
                  <a:close/>
                  <a:moveTo>
                    <a:pt x="58890" y="65314"/>
                  </a:moveTo>
                  <a:lnTo>
                    <a:pt x="19273" y="42561"/>
                  </a:lnTo>
                  <a:cubicBezTo>
                    <a:pt x="18738" y="42294"/>
                    <a:pt x="18202" y="42026"/>
                    <a:pt x="17935" y="41758"/>
                  </a:cubicBezTo>
                  <a:cubicBezTo>
                    <a:pt x="18202" y="41491"/>
                    <a:pt x="18470" y="41223"/>
                    <a:pt x="19006" y="40955"/>
                  </a:cubicBezTo>
                  <a:lnTo>
                    <a:pt x="55143" y="19808"/>
                  </a:lnTo>
                  <a:cubicBezTo>
                    <a:pt x="60496" y="16596"/>
                    <a:pt x="70132" y="16596"/>
                    <a:pt x="75486" y="19808"/>
                  </a:cubicBezTo>
                  <a:lnTo>
                    <a:pt x="115103" y="42561"/>
                  </a:lnTo>
                  <a:cubicBezTo>
                    <a:pt x="115638" y="42829"/>
                    <a:pt x="116174" y="43097"/>
                    <a:pt x="116441" y="43364"/>
                  </a:cubicBezTo>
                  <a:cubicBezTo>
                    <a:pt x="116174" y="43632"/>
                    <a:pt x="115906" y="43900"/>
                    <a:pt x="115371" y="44167"/>
                  </a:cubicBezTo>
                  <a:lnTo>
                    <a:pt x="79234" y="65314"/>
                  </a:lnTo>
                  <a:cubicBezTo>
                    <a:pt x="74148" y="68526"/>
                    <a:pt x="64512" y="68526"/>
                    <a:pt x="58890" y="653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22727" y="540339"/>
              <a:ext cx="370275" cy="460521"/>
            </a:xfrm>
            <a:custGeom>
              <a:rect b="b" l="l" r="r" t="t"/>
              <a:pathLst>
                <a:path extrusionOk="0" h="460521" w="370275">
                  <a:moveTo>
                    <a:pt x="18907" y="175976"/>
                  </a:moveTo>
                  <a:cubicBezTo>
                    <a:pt x="32291" y="183739"/>
                    <a:pt x="44872" y="200870"/>
                    <a:pt x="50226" y="219073"/>
                  </a:cubicBezTo>
                  <a:cubicBezTo>
                    <a:pt x="54777" y="234866"/>
                    <a:pt x="52635" y="249321"/>
                    <a:pt x="44872" y="252801"/>
                  </a:cubicBezTo>
                  <a:cubicBezTo>
                    <a:pt x="41393" y="254407"/>
                    <a:pt x="38983" y="257351"/>
                    <a:pt x="37645" y="261099"/>
                  </a:cubicBezTo>
                  <a:cubicBezTo>
                    <a:pt x="35771" y="266452"/>
                    <a:pt x="36574" y="272877"/>
                    <a:pt x="39518" y="279301"/>
                  </a:cubicBezTo>
                  <a:cubicBezTo>
                    <a:pt x="47817" y="296433"/>
                    <a:pt x="57454" y="313029"/>
                    <a:pt x="67893" y="328822"/>
                  </a:cubicBezTo>
                  <a:cubicBezTo>
                    <a:pt x="70302" y="332570"/>
                    <a:pt x="73515" y="335514"/>
                    <a:pt x="76994" y="337656"/>
                  </a:cubicBezTo>
                  <a:cubicBezTo>
                    <a:pt x="82615" y="340868"/>
                    <a:pt x="89040" y="341136"/>
                    <a:pt x="93591" y="337656"/>
                  </a:cubicBezTo>
                  <a:cubicBezTo>
                    <a:pt x="97873" y="334711"/>
                    <a:pt x="105636" y="336050"/>
                    <a:pt x="113934" y="340600"/>
                  </a:cubicBezTo>
                  <a:cubicBezTo>
                    <a:pt x="118217" y="343009"/>
                    <a:pt x="122500" y="346489"/>
                    <a:pt x="125980" y="350237"/>
                  </a:cubicBezTo>
                  <a:cubicBezTo>
                    <a:pt x="139364" y="364424"/>
                    <a:pt x="148197" y="385303"/>
                    <a:pt x="147127" y="401364"/>
                  </a:cubicBezTo>
                  <a:cubicBezTo>
                    <a:pt x="146591" y="410197"/>
                    <a:pt x="151677" y="420369"/>
                    <a:pt x="159440" y="425991"/>
                  </a:cubicBezTo>
                  <a:cubicBezTo>
                    <a:pt x="166400" y="430809"/>
                    <a:pt x="173359" y="435360"/>
                    <a:pt x="180319" y="439642"/>
                  </a:cubicBezTo>
                  <a:cubicBezTo>
                    <a:pt x="186743" y="443390"/>
                    <a:pt x="193703" y="446870"/>
                    <a:pt x="200395" y="450082"/>
                  </a:cubicBezTo>
                  <a:cubicBezTo>
                    <a:pt x="205481" y="452491"/>
                    <a:pt x="210835" y="452223"/>
                    <a:pt x="215118" y="449279"/>
                  </a:cubicBezTo>
                  <a:cubicBezTo>
                    <a:pt x="219401" y="446334"/>
                    <a:pt x="221810" y="441249"/>
                    <a:pt x="221810" y="435092"/>
                  </a:cubicBezTo>
                  <a:cubicBezTo>
                    <a:pt x="221542" y="427329"/>
                    <a:pt x="223416" y="420905"/>
                    <a:pt x="227163" y="417425"/>
                  </a:cubicBezTo>
                  <a:cubicBezTo>
                    <a:pt x="229572" y="415283"/>
                    <a:pt x="232517" y="414480"/>
                    <a:pt x="236264" y="414748"/>
                  </a:cubicBezTo>
                  <a:cubicBezTo>
                    <a:pt x="239209" y="415016"/>
                    <a:pt x="242956" y="416354"/>
                    <a:pt x="246704" y="418763"/>
                  </a:cubicBezTo>
                  <a:cubicBezTo>
                    <a:pt x="256608" y="424385"/>
                    <a:pt x="266780" y="435360"/>
                    <a:pt x="272937" y="446870"/>
                  </a:cubicBezTo>
                  <a:cubicBezTo>
                    <a:pt x="275614" y="451688"/>
                    <a:pt x="279361" y="455703"/>
                    <a:pt x="283377" y="458112"/>
                  </a:cubicBezTo>
                  <a:cubicBezTo>
                    <a:pt x="286321" y="459719"/>
                    <a:pt x="289265" y="460522"/>
                    <a:pt x="292210" y="460522"/>
                  </a:cubicBezTo>
                  <a:cubicBezTo>
                    <a:pt x="293816" y="460522"/>
                    <a:pt x="295154" y="460254"/>
                    <a:pt x="296493" y="459986"/>
                  </a:cubicBezTo>
                  <a:cubicBezTo>
                    <a:pt x="308003" y="456239"/>
                    <a:pt x="318710" y="450350"/>
                    <a:pt x="328079" y="442319"/>
                  </a:cubicBezTo>
                  <a:cubicBezTo>
                    <a:pt x="334771" y="436698"/>
                    <a:pt x="335039" y="425188"/>
                    <a:pt x="328882" y="415016"/>
                  </a:cubicBezTo>
                  <a:cubicBezTo>
                    <a:pt x="318443" y="397884"/>
                    <a:pt x="314428" y="378343"/>
                    <a:pt x="319782" y="367368"/>
                  </a:cubicBezTo>
                  <a:cubicBezTo>
                    <a:pt x="321387" y="364156"/>
                    <a:pt x="323529" y="362015"/>
                    <a:pt x="326474" y="361212"/>
                  </a:cubicBezTo>
                  <a:cubicBezTo>
                    <a:pt x="331024" y="359873"/>
                    <a:pt x="337181" y="361212"/>
                    <a:pt x="343337" y="364692"/>
                  </a:cubicBezTo>
                  <a:lnTo>
                    <a:pt x="346282" y="366565"/>
                  </a:lnTo>
                  <a:cubicBezTo>
                    <a:pt x="351367" y="369510"/>
                    <a:pt x="356721" y="369778"/>
                    <a:pt x="361272" y="367636"/>
                  </a:cubicBezTo>
                  <a:cubicBezTo>
                    <a:pt x="365555" y="365495"/>
                    <a:pt x="368499" y="360944"/>
                    <a:pt x="369035" y="355590"/>
                  </a:cubicBezTo>
                  <a:cubicBezTo>
                    <a:pt x="370641" y="340600"/>
                    <a:pt x="370641" y="324539"/>
                    <a:pt x="369303" y="307943"/>
                  </a:cubicBezTo>
                  <a:lnTo>
                    <a:pt x="369303" y="307943"/>
                  </a:lnTo>
                  <a:cubicBezTo>
                    <a:pt x="368499" y="298574"/>
                    <a:pt x="360736" y="288670"/>
                    <a:pt x="353509" y="284655"/>
                  </a:cubicBezTo>
                  <a:cubicBezTo>
                    <a:pt x="339322" y="276624"/>
                    <a:pt x="326474" y="258957"/>
                    <a:pt x="321120" y="241023"/>
                  </a:cubicBezTo>
                  <a:cubicBezTo>
                    <a:pt x="316569" y="225230"/>
                    <a:pt x="318710" y="210775"/>
                    <a:pt x="326474" y="207295"/>
                  </a:cubicBezTo>
                  <a:cubicBezTo>
                    <a:pt x="329953" y="205689"/>
                    <a:pt x="332362" y="202744"/>
                    <a:pt x="333701" y="198997"/>
                  </a:cubicBezTo>
                  <a:cubicBezTo>
                    <a:pt x="335574" y="193643"/>
                    <a:pt x="334771" y="186951"/>
                    <a:pt x="331827" y="180794"/>
                  </a:cubicBezTo>
                  <a:cubicBezTo>
                    <a:pt x="323529" y="163663"/>
                    <a:pt x="313892" y="147067"/>
                    <a:pt x="303453" y="131273"/>
                  </a:cubicBezTo>
                  <a:cubicBezTo>
                    <a:pt x="301044" y="127526"/>
                    <a:pt x="297831" y="124581"/>
                    <a:pt x="294352" y="122440"/>
                  </a:cubicBezTo>
                  <a:cubicBezTo>
                    <a:pt x="288462" y="119228"/>
                    <a:pt x="282306" y="118960"/>
                    <a:pt x="277488" y="122440"/>
                  </a:cubicBezTo>
                  <a:cubicBezTo>
                    <a:pt x="273473" y="125384"/>
                    <a:pt x="265442" y="124046"/>
                    <a:pt x="257144" y="119495"/>
                  </a:cubicBezTo>
                  <a:cubicBezTo>
                    <a:pt x="252861" y="117086"/>
                    <a:pt x="248578" y="113606"/>
                    <a:pt x="244831" y="109859"/>
                  </a:cubicBezTo>
                  <a:cubicBezTo>
                    <a:pt x="231447" y="95672"/>
                    <a:pt x="222613" y="74525"/>
                    <a:pt x="223683" y="58732"/>
                  </a:cubicBezTo>
                  <a:cubicBezTo>
                    <a:pt x="224219" y="49898"/>
                    <a:pt x="218865" y="39726"/>
                    <a:pt x="211371" y="34105"/>
                  </a:cubicBezTo>
                  <a:cubicBezTo>
                    <a:pt x="204411" y="29019"/>
                    <a:pt x="197451" y="24468"/>
                    <a:pt x="190223" y="20453"/>
                  </a:cubicBezTo>
                  <a:cubicBezTo>
                    <a:pt x="183531" y="16706"/>
                    <a:pt x="176839" y="13226"/>
                    <a:pt x="170147" y="10281"/>
                  </a:cubicBezTo>
                  <a:cubicBezTo>
                    <a:pt x="165062" y="7872"/>
                    <a:pt x="159708" y="8140"/>
                    <a:pt x="155425" y="11084"/>
                  </a:cubicBezTo>
                  <a:cubicBezTo>
                    <a:pt x="151142" y="14029"/>
                    <a:pt x="148733" y="19115"/>
                    <a:pt x="148733" y="25271"/>
                  </a:cubicBezTo>
                  <a:cubicBezTo>
                    <a:pt x="149001" y="33034"/>
                    <a:pt x="147127" y="39459"/>
                    <a:pt x="143379" y="42938"/>
                  </a:cubicBezTo>
                  <a:cubicBezTo>
                    <a:pt x="140970" y="45080"/>
                    <a:pt x="138025" y="45883"/>
                    <a:pt x="134278" y="45615"/>
                  </a:cubicBezTo>
                  <a:cubicBezTo>
                    <a:pt x="131333" y="45348"/>
                    <a:pt x="127586" y="44009"/>
                    <a:pt x="123838" y="41868"/>
                  </a:cubicBezTo>
                  <a:cubicBezTo>
                    <a:pt x="113934" y="36246"/>
                    <a:pt x="103762" y="25271"/>
                    <a:pt x="97606" y="13761"/>
                  </a:cubicBezTo>
                  <a:cubicBezTo>
                    <a:pt x="94929" y="8943"/>
                    <a:pt x="91181" y="4928"/>
                    <a:pt x="86899" y="2519"/>
                  </a:cubicBezTo>
                  <a:cubicBezTo>
                    <a:pt x="82615" y="109"/>
                    <a:pt x="77797" y="-694"/>
                    <a:pt x="73782" y="645"/>
                  </a:cubicBezTo>
                  <a:cubicBezTo>
                    <a:pt x="62004" y="4392"/>
                    <a:pt x="51564" y="10281"/>
                    <a:pt x="42195" y="18312"/>
                  </a:cubicBezTo>
                  <a:cubicBezTo>
                    <a:pt x="35503" y="23933"/>
                    <a:pt x="34968" y="35443"/>
                    <a:pt x="41393" y="45615"/>
                  </a:cubicBezTo>
                  <a:cubicBezTo>
                    <a:pt x="51832" y="62747"/>
                    <a:pt x="55847" y="82288"/>
                    <a:pt x="50494" y="93263"/>
                  </a:cubicBezTo>
                  <a:cubicBezTo>
                    <a:pt x="49155" y="96207"/>
                    <a:pt x="47014" y="98081"/>
                    <a:pt x="44337" y="98884"/>
                  </a:cubicBezTo>
                  <a:cubicBezTo>
                    <a:pt x="39251" y="100490"/>
                    <a:pt x="32024" y="98616"/>
                    <a:pt x="24261" y="94333"/>
                  </a:cubicBezTo>
                  <a:cubicBezTo>
                    <a:pt x="17033" y="90318"/>
                    <a:pt x="11680" y="91924"/>
                    <a:pt x="9003" y="92995"/>
                  </a:cubicBezTo>
                  <a:cubicBezTo>
                    <a:pt x="4720" y="95136"/>
                    <a:pt x="1776" y="99687"/>
                    <a:pt x="1241" y="105308"/>
                  </a:cubicBezTo>
                  <a:cubicBezTo>
                    <a:pt x="-366" y="120298"/>
                    <a:pt x="-366" y="136359"/>
                    <a:pt x="973" y="152956"/>
                  </a:cubicBezTo>
                  <a:cubicBezTo>
                    <a:pt x="2846" y="161789"/>
                    <a:pt x="11412" y="171693"/>
                    <a:pt x="18907" y="175976"/>
                  </a:cubicBezTo>
                  <a:close/>
                  <a:moveTo>
                    <a:pt x="19442" y="110394"/>
                  </a:moveTo>
                  <a:cubicBezTo>
                    <a:pt x="30686" y="116283"/>
                    <a:pt x="41660" y="117889"/>
                    <a:pt x="50762" y="114945"/>
                  </a:cubicBezTo>
                  <a:cubicBezTo>
                    <a:pt x="58256" y="112536"/>
                    <a:pt x="64146" y="107450"/>
                    <a:pt x="67625" y="99687"/>
                  </a:cubicBezTo>
                  <a:cubicBezTo>
                    <a:pt x="75388" y="83091"/>
                    <a:pt x="71373" y="57929"/>
                    <a:pt x="57454" y="35176"/>
                  </a:cubicBezTo>
                  <a:cubicBezTo>
                    <a:pt x="56115" y="32767"/>
                    <a:pt x="55579" y="30893"/>
                    <a:pt x="55579" y="29822"/>
                  </a:cubicBezTo>
                  <a:cubicBezTo>
                    <a:pt x="62539" y="23933"/>
                    <a:pt x="70570" y="19650"/>
                    <a:pt x="79135" y="16706"/>
                  </a:cubicBezTo>
                  <a:cubicBezTo>
                    <a:pt x="80207" y="17241"/>
                    <a:pt x="81812" y="18847"/>
                    <a:pt x="82883" y="20989"/>
                  </a:cubicBezTo>
                  <a:cubicBezTo>
                    <a:pt x="90646" y="35443"/>
                    <a:pt x="102960" y="48560"/>
                    <a:pt x="115808" y="56055"/>
                  </a:cubicBezTo>
                  <a:cubicBezTo>
                    <a:pt x="121965" y="59535"/>
                    <a:pt x="127586" y="61676"/>
                    <a:pt x="133207" y="62212"/>
                  </a:cubicBezTo>
                  <a:cubicBezTo>
                    <a:pt x="142041" y="63282"/>
                    <a:pt x="150071" y="60605"/>
                    <a:pt x="156228" y="54984"/>
                  </a:cubicBezTo>
                  <a:cubicBezTo>
                    <a:pt x="162920" y="48827"/>
                    <a:pt x="166935" y="38923"/>
                    <a:pt x="167203" y="27413"/>
                  </a:cubicBezTo>
                  <a:cubicBezTo>
                    <a:pt x="172021" y="29822"/>
                    <a:pt x="177107" y="32231"/>
                    <a:pt x="181926" y="35176"/>
                  </a:cubicBezTo>
                  <a:cubicBezTo>
                    <a:pt x="188350" y="38923"/>
                    <a:pt x="195042" y="43206"/>
                    <a:pt x="201466" y="47757"/>
                  </a:cubicBezTo>
                  <a:cubicBezTo>
                    <a:pt x="204411" y="49898"/>
                    <a:pt x="206552" y="54449"/>
                    <a:pt x="206284" y="56858"/>
                  </a:cubicBezTo>
                  <a:cubicBezTo>
                    <a:pt x="205214" y="77469"/>
                    <a:pt x="215653" y="103167"/>
                    <a:pt x="232249" y="121101"/>
                  </a:cubicBezTo>
                  <a:cubicBezTo>
                    <a:pt x="237068" y="126455"/>
                    <a:pt x="242689" y="130738"/>
                    <a:pt x="248578" y="133950"/>
                  </a:cubicBezTo>
                  <a:cubicBezTo>
                    <a:pt x="262230" y="141713"/>
                    <a:pt x="275881" y="143051"/>
                    <a:pt x="286053" y="137430"/>
                  </a:cubicBezTo>
                  <a:cubicBezTo>
                    <a:pt x="286857" y="137965"/>
                    <a:pt x="287927" y="139036"/>
                    <a:pt x="288730" y="140375"/>
                  </a:cubicBezTo>
                  <a:cubicBezTo>
                    <a:pt x="298634" y="155365"/>
                    <a:pt x="308003" y="171426"/>
                    <a:pt x="316034" y="187754"/>
                  </a:cubicBezTo>
                  <a:cubicBezTo>
                    <a:pt x="316837" y="189360"/>
                    <a:pt x="317105" y="190699"/>
                    <a:pt x="317105" y="191502"/>
                  </a:cubicBezTo>
                  <a:cubicBezTo>
                    <a:pt x="302382" y="200067"/>
                    <a:pt x="297296" y="221214"/>
                    <a:pt x="304256" y="245306"/>
                  </a:cubicBezTo>
                  <a:cubicBezTo>
                    <a:pt x="310680" y="267791"/>
                    <a:pt x="326741" y="288938"/>
                    <a:pt x="344675" y="299110"/>
                  </a:cubicBezTo>
                  <a:cubicBezTo>
                    <a:pt x="347620" y="300716"/>
                    <a:pt x="351367" y="306069"/>
                    <a:pt x="351635" y="308746"/>
                  </a:cubicBezTo>
                  <a:cubicBezTo>
                    <a:pt x="352974" y="322666"/>
                    <a:pt x="352974" y="336050"/>
                    <a:pt x="351903" y="348631"/>
                  </a:cubicBezTo>
                  <a:cubicBezTo>
                    <a:pt x="341196" y="342474"/>
                    <a:pt x="330221" y="340868"/>
                    <a:pt x="321120" y="343812"/>
                  </a:cubicBezTo>
                  <a:cubicBezTo>
                    <a:pt x="313357" y="346222"/>
                    <a:pt x="307468" y="351575"/>
                    <a:pt x="303721" y="359338"/>
                  </a:cubicBezTo>
                  <a:cubicBezTo>
                    <a:pt x="295958" y="375934"/>
                    <a:pt x="299973" y="401364"/>
                    <a:pt x="313892" y="423849"/>
                  </a:cubicBezTo>
                  <a:cubicBezTo>
                    <a:pt x="315230" y="426258"/>
                    <a:pt x="315766" y="428132"/>
                    <a:pt x="315766" y="429203"/>
                  </a:cubicBezTo>
                  <a:cubicBezTo>
                    <a:pt x="308806" y="435092"/>
                    <a:pt x="300776" y="439375"/>
                    <a:pt x="292210" y="442319"/>
                  </a:cubicBezTo>
                  <a:cubicBezTo>
                    <a:pt x="292210" y="442319"/>
                    <a:pt x="292210" y="442319"/>
                    <a:pt x="292210" y="442319"/>
                  </a:cubicBezTo>
                  <a:cubicBezTo>
                    <a:pt x="291139" y="441784"/>
                    <a:pt x="289533" y="440178"/>
                    <a:pt x="288462" y="438036"/>
                  </a:cubicBezTo>
                  <a:cubicBezTo>
                    <a:pt x="280700" y="423582"/>
                    <a:pt x="268386" y="410465"/>
                    <a:pt x="255538" y="402970"/>
                  </a:cubicBezTo>
                  <a:cubicBezTo>
                    <a:pt x="249381" y="399490"/>
                    <a:pt x="243760" y="397349"/>
                    <a:pt x="238139" y="396813"/>
                  </a:cubicBezTo>
                  <a:cubicBezTo>
                    <a:pt x="236800" y="396546"/>
                    <a:pt x="235729" y="396546"/>
                    <a:pt x="234391" y="396546"/>
                  </a:cubicBezTo>
                  <a:cubicBezTo>
                    <a:pt x="226896" y="396546"/>
                    <a:pt x="220203" y="398955"/>
                    <a:pt x="215118" y="404041"/>
                  </a:cubicBezTo>
                  <a:cubicBezTo>
                    <a:pt x="208426" y="410197"/>
                    <a:pt x="204411" y="420102"/>
                    <a:pt x="204143" y="431612"/>
                  </a:cubicBezTo>
                  <a:cubicBezTo>
                    <a:pt x="199057" y="429203"/>
                    <a:pt x="194239" y="426526"/>
                    <a:pt x="189420" y="423849"/>
                  </a:cubicBezTo>
                  <a:cubicBezTo>
                    <a:pt x="182996" y="420102"/>
                    <a:pt x="176304" y="415819"/>
                    <a:pt x="169880" y="411268"/>
                  </a:cubicBezTo>
                  <a:cubicBezTo>
                    <a:pt x="166935" y="409127"/>
                    <a:pt x="164794" y="404576"/>
                    <a:pt x="165062" y="402167"/>
                  </a:cubicBezTo>
                  <a:cubicBezTo>
                    <a:pt x="166132" y="381288"/>
                    <a:pt x="155960" y="355858"/>
                    <a:pt x="139097" y="337923"/>
                  </a:cubicBezTo>
                  <a:cubicBezTo>
                    <a:pt x="134278" y="332570"/>
                    <a:pt x="128657" y="328287"/>
                    <a:pt x="122768" y="325075"/>
                  </a:cubicBezTo>
                  <a:cubicBezTo>
                    <a:pt x="109116" y="317312"/>
                    <a:pt x="95464" y="315974"/>
                    <a:pt x="85292" y="321595"/>
                  </a:cubicBezTo>
                  <a:cubicBezTo>
                    <a:pt x="84489" y="321059"/>
                    <a:pt x="83419" y="319721"/>
                    <a:pt x="82615" y="318650"/>
                  </a:cubicBezTo>
                  <a:cubicBezTo>
                    <a:pt x="72711" y="303660"/>
                    <a:pt x="63343" y="287599"/>
                    <a:pt x="55579" y="271271"/>
                  </a:cubicBezTo>
                  <a:cubicBezTo>
                    <a:pt x="54777" y="269665"/>
                    <a:pt x="54509" y="268326"/>
                    <a:pt x="54509" y="267523"/>
                  </a:cubicBezTo>
                  <a:cubicBezTo>
                    <a:pt x="69231" y="259225"/>
                    <a:pt x="74317" y="237811"/>
                    <a:pt x="67358" y="213719"/>
                  </a:cubicBezTo>
                  <a:cubicBezTo>
                    <a:pt x="60666" y="191234"/>
                    <a:pt x="45408" y="170355"/>
                    <a:pt x="28009" y="160451"/>
                  </a:cubicBezTo>
                  <a:cubicBezTo>
                    <a:pt x="23993" y="158309"/>
                    <a:pt x="20246" y="152956"/>
                    <a:pt x="19978" y="150279"/>
                  </a:cubicBezTo>
                  <a:cubicBezTo>
                    <a:pt x="18372" y="136627"/>
                    <a:pt x="18372" y="123243"/>
                    <a:pt x="19442" y="110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541212" y="686794"/>
              <a:ext cx="135179" cy="168448"/>
            </a:xfrm>
            <a:custGeom>
              <a:rect b="b" l="l" r="r" t="t"/>
              <a:pathLst>
                <a:path extrusionOk="0" h="168448" w="135179">
                  <a:moveTo>
                    <a:pt x="62905" y="159079"/>
                  </a:moveTo>
                  <a:cubicBezTo>
                    <a:pt x="73612" y="165236"/>
                    <a:pt x="84052" y="168448"/>
                    <a:pt x="93689" y="168448"/>
                  </a:cubicBezTo>
                  <a:cubicBezTo>
                    <a:pt x="100916" y="168448"/>
                    <a:pt x="107608" y="166842"/>
                    <a:pt x="113497" y="163362"/>
                  </a:cubicBezTo>
                  <a:cubicBezTo>
                    <a:pt x="127417" y="155332"/>
                    <a:pt x="135179" y="139271"/>
                    <a:pt x="135179" y="118124"/>
                  </a:cubicBezTo>
                  <a:cubicBezTo>
                    <a:pt x="135179" y="78239"/>
                    <a:pt x="107073" y="29254"/>
                    <a:pt x="72274" y="9178"/>
                  </a:cubicBezTo>
                  <a:cubicBezTo>
                    <a:pt x="53804" y="-1530"/>
                    <a:pt x="35870" y="-2868"/>
                    <a:pt x="21682" y="5162"/>
                  </a:cubicBezTo>
                  <a:cubicBezTo>
                    <a:pt x="7763" y="13193"/>
                    <a:pt x="0" y="29254"/>
                    <a:pt x="0" y="50401"/>
                  </a:cubicBezTo>
                  <a:cubicBezTo>
                    <a:pt x="0" y="90018"/>
                    <a:pt x="28107" y="139003"/>
                    <a:pt x="62905" y="159079"/>
                  </a:cubicBezTo>
                  <a:close/>
                  <a:moveTo>
                    <a:pt x="30516" y="20153"/>
                  </a:moveTo>
                  <a:cubicBezTo>
                    <a:pt x="38814" y="15334"/>
                    <a:pt x="50592" y="16940"/>
                    <a:pt x="63441" y="24168"/>
                  </a:cubicBezTo>
                  <a:cubicBezTo>
                    <a:pt x="92886" y="41032"/>
                    <a:pt x="117513" y="84128"/>
                    <a:pt x="117513" y="117856"/>
                  </a:cubicBezTo>
                  <a:cubicBezTo>
                    <a:pt x="117513" y="132579"/>
                    <a:pt x="112962" y="143018"/>
                    <a:pt x="104664" y="147837"/>
                  </a:cubicBezTo>
                  <a:cubicBezTo>
                    <a:pt x="96365" y="152655"/>
                    <a:pt x="84588" y="151049"/>
                    <a:pt x="71739" y="143821"/>
                  </a:cubicBezTo>
                  <a:cubicBezTo>
                    <a:pt x="42294" y="126958"/>
                    <a:pt x="17667" y="83861"/>
                    <a:pt x="17667" y="50133"/>
                  </a:cubicBezTo>
                  <a:cubicBezTo>
                    <a:pt x="17667" y="35410"/>
                    <a:pt x="22218" y="24703"/>
                    <a:pt x="30516" y="20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769240" y="585409"/>
              <a:ext cx="212613" cy="263408"/>
            </a:xfrm>
            <a:custGeom>
              <a:rect b="b" l="l" r="r" t="t"/>
              <a:pathLst>
                <a:path extrusionOk="0" h="263408" w="212613">
                  <a:moveTo>
                    <a:pt x="12083" y="106280"/>
                  </a:moveTo>
                  <a:cubicBezTo>
                    <a:pt x="18507" y="110027"/>
                    <a:pt x="24931" y="118861"/>
                    <a:pt x="27341" y="127694"/>
                  </a:cubicBezTo>
                  <a:cubicBezTo>
                    <a:pt x="29750" y="135993"/>
                    <a:pt x="27876" y="141079"/>
                    <a:pt x="26538" y="141614"/>
                  </a:cubicBezTo>
                  <a:cubicBezTo>
                    <a:pt x="23593" y="142952"/>
                    <a:pt x="21452" y="145361"/>
                    <a:pt x="20381" y="148306"/>
                  </a:cubicBezTo>
                  <a:cubicBezTo>
                    <a:pt x="19042" y="152321"/>
                    <a:pt x="19578" y="157139"/>
                    <a:pt x="21719" y="161422"/>
                  </a:cubicBezTo>
                  <a:cubicBezTo>
                    <a:pt x="26270" y="170791"/>
                    <a:pt x="31623" y="180160"/>
                    <a:pt x="37513" y="189261"/>
                  </a:cubicBezTo>
                  <a:cubicBezTo>
                    <a:pt x="39118" y="191938"/>
                    <a:pt x="41528" y="194079"/>
                    <a:pt x="43937" y="195418"/>
                  </a:cubicBezTo>
                  <a:cubicBezTo>
                    <a:pt x="48487" y="198095"/>
                    <a:pt x="53574" y="198095"/>
                    <a:pt x="57321" y="195418"/>
                  </a:cubicBezTo>
                  <a:cubicBezTo>
                    <a:pt x="57856" y="195150"/>
                    <a:pt x="60533" y="194882"/>
                    <a:pt x="64281" y="197292"/>
                  </a:cubicBezTo>
                  <a:cubicBezTo>
                    <a:pt x="66422" y="198362"/>
                    <a:pt x="68296" y="199968"/>
                    <a:pt x="70170" y="201842"/>
                  </a:cubicBezTo>
                  <a:cubicBezTo>
                    <a:pt x="76862" y="209070"/>
                    <a:pt x="81144" y="219242"/>
                    <a:pt x="80877" y="227004"/>
                  </a:cubicBezTo>
                  <a:cubicBezTo>
                    <a:pt x="80609" y="233161"/>
                    <a:pt x="84089" y="240121"/>
                    <a:pt x="89175" y="243868"/>
                  </a:cubicBezTo>
                  <a:cubicBezTo>
                    <a:pt x="92923" y="246545"/>
                    <a:pt x="96938" y="249222"/>
                    <a:pt x="101220" y="251631"/>
                  </a:cubicBezTo>
                  <a:cubicBezTo>
                    <a:pt x="105236" y="254040"/>
                    <a:pt x="108984" y="255914"/>
                    <a:pt x="112731" y="257520"/>
                  </a:cubicBezTo>
                  <a:cubicBezTo>
                    <a:pt x="116746" y="259394"/>
                    <a:pt x="121297" y="259126"/>
                    <a:pt x="124777" y="256717"/>
                  </a:cubicBezTo>
                  <a:cubicBezTo>
                    <a:pt x="128257" y="254308"/>
                    <a:pt x="130398" y="250293"/>
                    <a:pt x="130130" y="245474"/>
                  </a:cubicBezTo>
                  <a:cubicBezTo>
                    <a:pt x="130130" y="241727"/>
                    <a:pt x="130933" y="239585"/>
                    <a:pt x="131737" y="238782"/>
                  </a:cubicBezTo>
                  <a:cubicBezTo>
                    <a:pt x="132004" y="238515"/>
                    <a:pt x="132272" y="238247"/>
                    <a:pt x="133610" y="238247"/>
                  </a:cubicBezTo>
                  <a:cubicBezTo>
                    <a:pt x="134145" y="238247"/>
                    <a:pt x="135752" y="238515"/>
                    <a:pt x="137893" y="239853"/>
                  </a:cubicBezTo>
                  <a:cubicBezTo>
                    <a:pt x="142711" y="242797"/>
                    <a:pt x="147797" y="248151"/>
                    <a:pt x="151009" y="253772"/>
                  </a:cubicBezTo>
                  <a:cubicBezTo>
                    <a:pt x="152883" y="256985"/>
                    <a:pt x="155293" y="259929"/>
                    <a:pt x="158237" y="261535"/>
                  </a:cubicBezTo>
                  <a:cubicBezTo>
                    <a:pt x="160378" y="262874"/>
                    <a:pt x="162787" y="263409"/>
                    <a:pt x="165197" y="263409"/>
                  </a:cubicBezTo>
                  <a:cubicBezTo>
                    <a:pt x="166535" y="263409"/>
                    <a:pt x="167606" y="263141"/>
                    <a:pt x="168944" y="262874"/>
                  </a:cubicBezTo>
                  <a:cubicBezTo>
                    <a:pt x="175904" y="260464"/>
                    <a:pt x="182328" y="256985"/>
                    <a:pt x="187682" y="252434"/>
                  </a:cubicBezTo>
                  <a:cubicBezTo>
                    <a:pt x="193035" y="248151"/>
                    <a:pt x="193571" y="239585"/>
                    <a:pt x="189020" y="232090"/>
                  </a:cubicBezTo>
                  <a:cubicBezTo>
                    <a:pt x="183399" y="222721"/>
                    <a:pt x="182328" y="213620"/>
                    <a:pt x="184202" y="209337"/>
                  </a:cubicBezTo>
                  <a:cubicBezTo>
                    <a:pt x="184738" y="208267"/>
                    <a:pt x="185273" y="207999"/>
                    <a:pt x="185540" y="207999"/>
                  </a:cubicBezTo>
                  <a:cubicBezTo>
                    <a:pt x="186611" y="207731"/>
                    <a:pt x="188753" y="207999"/>
                    <a:pt x="191430" y="209337"/>
                  </a:cubicBezTo>
                  <a:lnTo>
                    <a:pt x="193303" y="210408"/>
                  </a:lnTo>
                  <a:cubicBezTo>
                    <a:pt x="197318" y="212549"/>
                    <a:pt x="201601" y="212817"/>
                    <a:pt x="205349" y="210943"/>
                  </a:cubicBezTo>
                  <a:cubicBezTo>
                    <a:pt x="209096" y="209070"/>
                    <a:pt x="211238" y="205590"/>
                    <a:pt x="211773" y="201039"/>
                  </a:cubicBezTo>
                  <a:cubicBezTo>
                    <a:pt x="212844" y="192473"/>
                    <a:pt x="212844" y="183372"/>
                    <a:pt x="212041" y="174003"/>
                  </a:cubicBezTo>
                  <a:cubicBezTo>
                    <a:pt x="211506" y="167311"/>
                    <a:pt x="206152" y="160887"/>
                    <a:pt x="201334" y="157942"/>
                  </a:cubicBezTo>
                  <a:cubicBezTo>
                    <a:pt x="194374" y="153927"/>
                    <a:pt x="187950" y="145094"/>
                    <a:pt x="185273" y="136260"/>
                  </a:cubicBezTo>
                  <a:cubicBezTo>
                    <a:pt x="182863" y="127962"/>
                    <a:pt x="184738" y="122876"/>
                    <a:pt x="186076" y="122341"/>
                  </a:cubicBezTo>
                  <a:cubicBezTo>
                    <a:pt x="189020" y="121002"/>
                    <a:pt x="191162" y="118593"/>
                    <a:pt x="192232" y="115381"/>
                  </a:cubicBezTo>
                  <a:cubicBezTo>
                    <a:pt x="193571" y="111366"/>
                    <a:pt x="193035" y="106815"/>
                    <a:pt x="190894" y="102265"/>
                  </a:cubicBezTo>
                  <a:cubicBezTo>
                    <a:pt x="186076" y="92628"/>
                    <a:pt x="180722" y="83259"/>
                    <a:pt x="175101" y="74426"/>
                  </a:cubicBezTo>
                  <a:cubicBezTo>
                    <a:pt x="173494" y="71749"/>
                    <a:pt x="171086" y="69875"/>
                    <a:pt x="168677" y="68269"/>
                  </a:cubicBezTo>
                  <a:cubicBezTo>
                    <a:pt x="164126" y="65592"/>
                    <a:pt x="159040" y="65592"/>
                    <a:pt x="155293" y="68269"/>
                  </a:cubicBezTo>
                  <a:cubicBezTo>
                    <a:pt x="154757" y="68537"/>
                    <a:pt x="152348" y="68537"/>
                    <a:pt x="148333" y="66395"/>
                  </a:cubicBezTo>
                  <a:cubicBezTo>
                    <a:pt x="146191" y="65325"/>
                    <a:pt x="144317" y="63719"/>
                    <a:pt x="142444" y="61577"/>
                  </a:cubicBezTo>
                  <a:cubicBezTo>
                    <a:pt x="135752" y="54350"/>
                    <a:pt x="131469" y="44178"/>
                    <a:pt x="131737" y="36415"/>
                  </a:cubicBezTo>
                  <a:cubicBezTo>
                    <a:pt x="132004" y="30258"/>
                    <a:pt x="128524" y="23299"/>
                    <a:pt x="123171" y="19551"/>
                  </a:cubicBezTo>
                  <a:cubicBezTo>
                    <a:pt x="119156" y="16874"/>
                    <a:pt x="115140" y="14197"/>
                    <a:pt x="111125" y="11788"/>
                  </a:cubicBezTo>
                  <a:cubicBezTo>
                    <a:pt x="107377" y="9647"/>
                    <a:pt x="103362" y="7505"/>
                    <a:pt x="99615" y="5899"/>
                  </a:cubicBezTo>
                  <a:cubicBezTo>
                    <a:pt x="95599" y="4026"/>
                    <a:pt x="91316" y="4293"/>
                    <a:pt x="87836" y="6702"/>
                  </a:cubicBezTo>
                  <a:cubicBezTo>
                    <a:pt x="84357" y="9112"/>
                    <a:pt x="82215" y="13127"/>
                    <a:pt x="82483" y="17945"/>
                  </a:cubicBezTo>
                  <a:cubicBezTo>
                    <a:pt x="82483" y="21693"/>
                    <a:pt x="81680" y="23834"/>
                    <a:pt x="80877" y="24637"/>
                  </a:cubicBezTo>
                  <a:cubicBezTo>
                    <a:pt x="80609" y="24905"/>
                    <a:pt x="80342" y="25172"/>
                    <a:pt x="79003" y="25172"/>
                  </a:cubicBezTo>
                  <a:cubicBezTo>
                    <a:pt x="78467" y="25172"/>
                    <a:pt x="77129" y="24905"/>
                    <a:pt x="74720" y="23566"/>
                  </a:cubicBezTo>
                  <a:cubicBezTo>
                    <a:pt x="69902" y="20622"/>
                    <a:pt x="64816" y="15268"/>
                    <a:pt x="61604" y="9647"/>
                  </a:cubicBezTo>
                  <a:cubicBezTo>
                    <a:pt x="59730" y="6435"/>
                    <a:pt x="57321" y="3490"/>
                    <a:pt x="54109" y="1884"/>
                  </a:cubicBezTo>
                  <a:cubicBezTo>
                    <a:pt x="50629" y="10"/>
                    <a:pt x="47149" y="-525"/>
                    <a:pt x="43669" y="546"/>
                  </a:cubicBezTo>
                  <a:cubicBezTo>
                    <a:pt x="36710" y="2687"/>
                    <a:pt x="30553" y="6167"/>
                    <a:pt x="24931" y="10985"/>
                  </a:cubicBezTo>
                  <a:cubicBezTo>
                    <a:pt x="19578" y="15536"/>
                    <a:pt x="19042" y="23834"/>
                    <a:pt x="23593" y="31329"/>
                  </a:cubicBezTo>
                  <a:cubicBezTo>
                    <a:pt x="29214" y="40698"/>
                    <a:pt x="30285" y="49799"/>
                    <a:pt x="28411" y="53814"/>
                  </a:cubicBezTo>
                  <a:cubicBezTo>
                    <a:pt x="27876" y="54617"/>
                    <a:pt x="27608" y="54885"/>
                    <a:pt x="27341" y="54885"/>
                  </a:cubicBezTo>
                  <a:cubicBezTo>
                    <a:pt x="26002" y="55153"/>
                    <a:pt x="23325" y="54885"/>
                    <a:pt x="19310" y="52744"/>
                  </a:cubicBezTo>
                  <a:cubicBezTo>
                    <a:pt x="15295" y="50334"/>
                    <a:pt x="10745" y="50067"/>
                    <a:pt x="7265" y="51941"/>
                  </a:cubicBezTo>
                  <a:cubicBezTo>
                    <a:pt x="3785" y="53814"/>
                    <a:pt x="1376" y="57294"/>
                    <a:pt x="840" y="61845"/>
                  </a:cubicBezTo>
                  <a:cubicBezTo>
                    <a:pt x="-231" y="70411"/>
                    <a:pt x="-231" y="79512"/>
                    <a:pt x="573" y="88881"/>
                  </a:cubicBezTo>
                  <a:cubicBezTo>
                    <a:pt x="1376" y="96911"/>
                    <a:pt x="6997" y="103335"/>
                    <a:pt x="12083" y="106280"/>
                  </a:cubicBezTo>
                  <a:close/>
                  <a:moveTo>
                    <a:pt x="17972" y="72284"/>
                  </a:moveTo>
                  <a:cubicBezTo>
                    <a:pt x="23325" y="73890"/>
                    <a:pt x="28411" y="74158"/>
                    <a:pt x="32962" y="72820"/>
                  </a:cubicBezTo>
                  <a:cubicBezTo>
                    <a:pt x="38048" y="71214"/>
                    <a:pt x="42330" y="67466"/>
                    <a:pt x="44740" y="62380"/>
                  </a:cubicBezTo>
                  <a:cubicBezTo>
                    <a:pt x="49558" y="52208"/>
                    <a:pt x="47417" y="36950"/>
                    <a:pt x="39118" y="23566"/>
                  </a:cubicBezTo>
                  <a:cubicBezTo>
                    <a:pt x="41260" y="21960"/>
                    <a:pt x="43669" y="20622"/>
                    <a:pt x="46346" y="19551"/>
                  </a:cubicBezTo>
                  <a:cubicBezTo>
                    <a:pt x="50897" y="28117"/>
                    <a:pt x="58391" y="35612"/>
                    <a:pt x="65887" y="40163"/>
                  </a:cubicBezTo>
                  <a:cubicBezTo>
                    <a:pt x="69635" y="42304"/>
                    <a:pt x="73382" y="43642"/>
                    <a:pt x="77129" y="44178"/>
                  </a:cubicBezTo>
                  <a:cubicBezTo>
                    <a:pt x="83019" y="44713"/>
                    <a:pt x="88640" y="43107"/>
                    <a:pt x="92923" y="39092"/>
                  </a:cubicBezTo>
                  <a:cubicBezTo>
                    <a:pt x="96135" y="36147"/>
                    <a:pt x="98544" y="31864"/>
                    <a:pt x="99615" y="27046"/>
                  </a:cubicBezTo>
                  <a:cubicBezTo>
                    <a:pt x="100685" y="27582"/>
                    <a:pt x="101488" y="28117"/>
                    <a:pt x="102559" y="28652"/>
                  </a:cubicBezTo>
                  <a:lnTo>
                    <a:pt x="102559" y="28652"/>
                  </a:lnTo>
                  <a:cubicBezTo>
                    <a:pt x="106039" y="30794"/>
                    <a:pt x="109519" y="32935"/>
                    <a:pt x="112999" y="35344"/>
                  </a:cubicBezTo>
                  <a:cubicBezTo>
                    <a:pt x="113534" y="35612"/>
                    <a:pt x="114069" y="36683"/>
                    <a:pt x="114069" y="36950"/>
                  </a:cubicBezTo>
                  <a:cubicBezTo>
                    <a:pt x="113266" y="49531"/>
                    <a:pt x="119423" y="64522"/>
                    <a:pt x="129595" y="75229"/>
                  </a:cubicBezTo>
                  <a:cubicBezTo>
                    <a:pt x="132540" y="78441"/>
                    <a:pt x="136019" y="81118"/>
                    <a:pt x="139499" y="82992"/>
                  </a:cubicBezTo>
                  <a:cubicBezTo>
                    <a:pt x="146994" y="87275"/>
                    <a:pt x="154757" y="88345"/>
                    <a:pt x="160914" y="86204"/>
                  </a:cubicBezTo>
                  <a:cubicBezTo>
                    <a:pt x="165732" y="93699"/>
                    <a:pt x="170282" y="101729"/>
                    <a:pt x="174566" y="109760"/>
                  </a:cubicBezTo>
                  <a:cubicBezTo>
                    <a:pt x="167070" y="116184"/>
                    <a:pt x="164394" y="128498"/>
                    <a:pt x="168409" y="142149"/>
                  </a:cubicBezTo>
                  <a:cubicBezTo>
                    <a:pt x="172424" y="155533"/>
                    <a:pt x="181525" y="167847"/>
                    <a:pt x="192500" y="174271"/>
                  </a:cubicBezTo>
                  <a:cubicBezTo>
                    <a:pt x="193035" y="174806"/>
                    <a:pt x="194374" y="176145"/>
                    <a:pt x="194374" y="176412"/>
                  </a:cubicBezTo>
                  <a:cubicBezTo>
                    <a:pt x="194909" y="181766"/>
                    <a:pt x="194909" y="187120"/>
                    <a:pt x="194909" y="192206"/>
                  </a:cubicBezTo>
                  <a:cubicBezTo>
                    <a:pt x="189823" y="190600"/>
                    <a:pt x="184738" y="190332"/>
                    <a:pt x="180186" y="191670"/>
                  </a:cubicBezTo>
                  <a:cubicBezTo>
                    <a:pt x="174833" y="193276"/>
                    <a:pt x="170550" y="197024"/>
                    <a:pt x="168141" y="202378"/>
                  </a:cubicBezTo>
                  <a:cubicBezTo>
                    <a:pt x="163323" y="212549"/>
                    <a:pt x="165464" y="227807"/>
                    <a:pt x="173762" y="241191"/>
                  </a:cubicBezTo>
                  <a:cubicBezTo>
                    <a:pt x="171621" y="242797"/>
                    <a:pt x="169212" y="244136"/>
                    <a:pt x="166535" y="245207"/>
                  </a:cubicBezTo>
                  <a:cubicBezTo>
                    <a:pt x="161717" y="236641"/>
                    <a:pt x="154489" y="229146"/>
                    <a:pt x="146994" y="224595"/>
                  </a:cubicBezTo>
                  <a:cubicBezTo>
                    <a:pt x="143247" y="222454"/>
                    <a:pt x="139499" y="221115"/>
                    <a:pt x="135752" y="220580"/>
                  </a:cubicBezTo>
                  <a:cubicBezTo>
                    <a:pt x="134949" y="220580"/>
                    <a:pt x="134145" y="220580"/>
                    <a:pt x="133342" y="220580"/>
                  </a:cubicBezTo>
                  <a:cubicBezTo>
                    <a:pt x="128257" y="220580"/>
                    <a:pt x="123438" y="222454"/>
                    <a:pt x="119958" y="225666"/>
                  </a:cubicBezTo>
                  <a:cubicBezTo>
                    <a:pt x="116746" y="228610"/>
                    <a:pt x="114337" y="232893"/>
                    <a:pt x="113266" y="237712"/>
                  </a:cubicBezTo>
                  <a:cubicBezTo>
                    <a:pt x="112196" y="237176"/>
                    <a:pt x="111392" y="236641"/>
                    <a:pt x="110322" y="236105"/>
                  </a:cubicBezTo>
                  <a:cubicBezTo>
                    <a:pt x="106574" y="233964"/>
                    <a:pt x="103095" y="231823"/>
                    <a:pt x="99882" y="229413"/>
                  </a:cubicBezTo>
                  <a:cubicBezTo>
                    <a:pt x="99615" y="229146"/>
                    <a:pt x="98812" y="228075"/>
                    <a:pt x="98812" y="227807"/>
                  </a:cubicBezTo>
                  <a:cubicBezTo>
                    <a:pt x="99615" y="215226"/>
                    <a:pt x="93458" y="200236"/>
                    <a:pt x="83286" y="189529"/>
                  </a:cubicBezTo>
                  <a:cubicBezTo>
                    <a:pt x="80342" y="186317"/>
                    <a:pt x="76862" y="183640"/>
                    <a:pt x="73382" y="181766"/>
                  </a:cubicBezTo>
                  <a:cubicBezTo>
                    <a:pt x="65887" y="177483"/>
                    <a:pt x="58124" y="176412"/>
                    <a:pt x="51967" y="178554"/>
                  </a:cubicBezTo>
                  <a:cubicBezTo>
                    <a:pt x="46882" y="170791"/>
                    <a:pt x="42330" y="163028"/>
                    <a:pt x="38315" y="154998"/>
                  </a:cubicBezTo>
                  <a:cubicBezTo>
                    <a:pt x="45810" y="148574"/>
                    <a:pt x="48487" y="136260"/>
                    <a:pt x="44472" y="122608"/>
                  </a:cubicBezTo>
                  <a:cubicBezTo>
                    <a:pt x="40457" y="109224"/>
                    <a:pt x="31356" y="96911"/>
                    <a:pt x="20916" y="90754"/>
                  </a:cubicBezTo>
                  <a:cubicBezTo>
                    <a:pt x="19845" y="90219"/>
                    <a:pt x="18507" y="88613"/>
                    <a:pt x="18507" y="88078"/>
                  </a:cubicBezTo>
                  <a:cubicBezTo>
                    <a:pt x="17972" y="82992"/>
                    <a:pt x="17704" y="77638"/>
                    <a:pt x="17972" y="72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564464" y="2981922"/>
            <a:ext cx="1337747" cy="1621345"/>
            <a:chOff x="6553198" y="4760618"/>
            <a:chExt cx="1721460" cy="2086405"/>
          </a:xfrm>
        </p:grpSpPr>
        <p:sp>
          <p:nvSpPr>
            <p:cNvPr id="126" name="Google Shape;126;p15"/>
            <p:cNvSpPr/>
            <p:nvPr/>
          </p:nvSpPr>
          <p:spPr>
            <a:xfrm>
              <a:off x="6553198" y="4760618"/>
              <a:ext cx="1251949" cy="1557468"/>
            </a:xfrm>
            <a:custGeom>
              <a:rect b="b" l="l" r="r" t="t"/>
              <a:pathLst>
                <a:path extrusionOk="0" h="1557468" w="1251949">
                  <a:moveTo>
                    <a:pt x="885760" y="1367146"/>
                  </a:moveTo>
                  <a:cubicBezTo>
                    <a:pt x="898608" y="1359651"/>
                    <a:pt x="905836" y="1348677"/>
                    <a:pt x="905836" y="1337166"/>
                  </a:cubicBezTo>
                  <a:lnTo>
                    <a:pt x="905568" y="1337166"/>
                  </a:lnTo>
                  <a:lnTo>
                    <a:pt x="905836" y="1265963"/>
                  </a:lnTo>
                  <a:lnTo>
                    <a:pt x="905836" y="1265963"/>
                  </a:lnTo>
                  <a:cubicBezTo>
                    <a:pt x="905836" y="1265963"/>
                    <a:pt x="905836" y="1265963"/>
                    <a:pt x="905836" y="1265963"/>
                  </a:cubicBezTo>
                  <a:cubicBezTo>
                    <a:pt x="905836" y="1254185"/>
                    <a:pt x="898608" y="1243478"/>
                    <a:pt x="885492" y="1235982"/>
                  </a:cubicBezTo>
                  <a:lnTo>
                    <a:pt x="799298" y="1186194"/>
                  </a:lnTo>
                  <a:cubicBezTo>
                    <a:pt x="785647" y="1178164"/>
                    <a:pt x="766909" y="1174684"/>
                    <a:pt x="748439" y="1176289"/>
                  </a:cubicBezTo>
                  <a:lnTo>
                    <a:pt x="748707" y="1131051"/>
                  </a:lnTo>
                  <a:lnTo>
                    <a:pt x="1185028" y="879163"/>
                  </a:lnTo>
                  <a:cubicBezTo>
                    <a:pt x="1221968" y="857748"/>
                    <a:pt x="1252216" y="805818"/>
                    <a:pt x="1251948" y="763257"/>
                  </a:cubicBezTo>
                  <a:lnTo>
                    <a:pt x="1250074" y="89235"/>
                  </a:lnTo>
                  <a:cubicBezTo>
                    <a:pt x="1250074" y="67017"/>
                    <a:pt x="1242044" y="49886"/>
                    <a:pt x="1227322" y="41588"/>
                  </a:cubicBezTo>
                  <a:lnTo>
                    <a:pt x="1227322" y="41588"/>
                  </a:lnTo>
                  <a:lnTo>
                    <a:pt x="1227322" y="41588"/>
                  </a:lnTo>
                  <a:cubicBezTo>
                    <a:pt x="1227322" y="41588"/>
                    <a:pt x="1227322" y="41588"/>
                    <a:pt x="1227322" y="41588"/>
                  </a:cubicBezTo>
                  <a:cubicBezTo>
                    <a:pt x="1227322" y="41588"/>
                    <a:pt x="1227322" y="41588"/>
                    <a:pt x="1227322" y="41588"/>
                  </a:cubicBezTo>
                  <a:lnTo>
                    <a:pt x="1165220" y="5451"/>
                  </a:lnTo>
                  <a:cubicBezTo>
                    <a:pt x="1150497" y="-3115"/>
                    <a:pt x="1131491" y="-1509"/>
                    <a:pt x="1111683" y="9733"/>
                  </a:cubicBezTo>
                  <a:lnTo>
                    <a:pt x="66922" y="612820"/>
                  </a:lnTo>
                  <a:cubicBezTo>
                    <a:pt x="29982" y="634234"/>
                    <a:pt x="-266" y="686165"/>
                    <a:pt x="2" y="728726"/>
                  </a:cubicBezTo>
                  <a:lnTo>
                    <a:pt x="1875" y="1402748"/>
                  </a:lnTo>
                  <a:cubicBezTo>
                    <a:pt x="1875" y="1424966"/>
                    <a:pt x="9906" y="1442097"/>
                    <a:pt x="24628" y="1450395"/>
                  </a:cubicBezTo>
                  <a:lnTo>
                    <a:pt x="86998" y="1486532"/>
                  </a:lnTo>
                  <a:lnTo>
                    <a:pt x="86998" y="1486532"/>
                  </a:lnTo>
                  <a:cubicBezTo>
                    <a:pt x="86998" y="1486532"/>
                    <a:pt x="86998" y="1486532"/>
                    <a:pt x="87266" y="1486532"/>
                  </a:cubicBezTo>
                  <a:cubicBezTo>
                    <a:pt x="93690" y="1490280"/>
                    <a:pt x="100650" y="1491886"/>
                    <a:pt x="108145" y="1491886"/>
                  </a:cubicBezTo>
                  <a:cubicBezTo>
                    <a:pt x="118317" y="1491886"/>
                    <a:pt x="129292" y="1488674"/>
                    <a:pt x="140535" y="1481982"/>
                  </a:cubicBezTo>
                  <a:lnTo>
                    <a:pt x="510202" y="1268639"/>
                  </a:lnTo>
                  <a:lnTo>
                    <a:pt x="510202" y="1304509"/>
                  </a:lnTo>
                  <a:lnTo>
                    <a:pt x="403933" y="1366076"/>
                  </a:lnTo>
                  <a:cubicBezTo>
                    <a:pt x="391084" y="1373571"/>
                    <a:pt x="383857" y="1384278"/>
                    <a:pt x="383857" y="1395788"/>
                  </a:cubicBezTo>
                  <a:lnTo>
                    <a:pt x="383857" y="1395788"/>
                  </a:lnTo>
                  <a:lnTo>
                    <a:pt x="383589" y="1467795"/>
                  </a:lnTo>
                  <a:lnTo>
                    <a:pt x="383857" y="1467795"/>
                  </a:lnTo>
                  <a:cubicBezTo>
                    <a:pt x="384125" y="1479305"/>
                    <a:pt x="391352" y="1489745"/>
                    <a:pt x="404201" y="1497240"/>
                  </a:cubicBezTo>
                  <a:lnTo>
                    <a:pt x="490394" y="1547028"/>
                  </a:lnTo>
                  <a:cubicBezTo>
                    <a:pt x="502440" y="1553988"/>
                    <a:pt x="517698" y="1557468"/>
                    <a:pt x="533223" y="1557468"/>
                  </a:cubicBezTo>
                  <a:cubicBezTo>
                    <a:pt x="548749" y="1557468"/>
                    <a:pt x="564007" y="1553988"/>
                    <a:pt x="576052" y="1547028"/>
                  </a:cubicBezTo>
                  <a:lnTo>
                    <a:pt x="885760" y="1367146"/>
                  </a:lnTo>
                  <a:close/>
                  <a:moveTo>
                    <a:pt x="19275" y="1402213"/>
                  </a:moveTo>
                  <a:lnTo>
                    <a:pt x="17401" y="728191"/>
                  </a:lnTo>
                  <a:cubicBezTo>
                    <a:pt x="17401" y="691786"/>
                    <a:pt x="43901" y="645745"/>
                    <a:pt x="75488" y="627542"/>
                  </a:cubicBezTo>
                  <a:lnTo>
                    <a:pt x="1120249" y="24456"/>
                  </a:lnTo>
                  <a:cubicBezTo>
                    <a:pt x="1134168" y="16425"/>
                    <a:pt x="1146749" y="14819"/>
                    <a:pt x="1155851" y="20173"/>
                  </a:cubicBezTo>
                  <a:lnTo>
                    <a:pt x="1187972" y="38911"/>
                  </a:lnTo>
                  <a:cubicBezTo>
                    <a:pt x="1183154" y="40517"/>
                    <a:pt x="1178604" y="42658"/>
                    <a:pt x="1173785" y="45603"/>
                  </a:cubicBezTo>
                  <a:lnTo>
                    <a:pt x="129024" y="648421"/>
                  </a:lnTo>
                  <a:cubicBezTo>
                    <a:pt x="92084" y="669836"/>
                    <a:pt x="61836" y="721767"/>
                    <a:pt x="62104" y="764328"/>
                  </a:cubicBezTo>
                  <a:lnTo>
                    <a:pt x="63977" y="1438350"/>
                  </a:lnTo>
                  <a:cubicBezTo>
                    <a:pt x="63977" y="1443703"/>
                    <a:pt x="64513" y="1448522"/>
                    <a:pt x="65316" y="1453340"/>
                  </a:cubicBezTo>
                  <a:lnTo>
                    <a:pt x="33194" y="1434602"/>
                  </a:lnTo>
                  <a:cubicBezTo>
                    <a:pt x="24361" y="1429516"/>
                    <a:pt x="19542" y="1418006"/>
                    <a:pt x="19275" y="1402213"/>
                  </a:cubicBezTo>
                  <a:close/>
                  <a:moveTo>
                    <a:pt x="131433" y="1466724"/>
                  </a:moveTo>
                  <a:cubicBezTo>
                    <a:pt x="117514" y="1474754"/>
                    <a:pt x="104933" y="1476360"/>
                    <a:pt x="95832" y="1471007"/>
                  </a:cubicBezTo>
                  <a:cubicBezTo>
                    <a:pt x="86730" y="1465921"/>
                    <a:pt x="81912" y="1454143"/>
                    <a:pt x="81912" y="1438350"/>
                  </a:cubicBezTo>
                  <a:lnTo>
                    <a:pt x="80038" y="764328"/>
                  </a:lnTo>
                  <a:cubicBezTo>
                    <a:pt x="80038" y="727923"/>
                    <a:pt x="106539" y="681882"/>
                    <a:pt x="138125" y="663679"/>
                  </a:cubicBezTo>
                  <a:lnTo>
                    <a:pt x="1182886" y="60593"/>
                  </a:lnTo>
                  <a:cubicBezTo>
                    <a:pt x="1191452" y="55775"/>
                    <a:pt x="1199482" y="53098"/>
                    <a:pt x="1206442" y="53098"/>
                  </a:cubicBezTo>
                  <a:cubicBezTo>
                    <a:pt x="1210993" y="53098"/>
                    <a:pt x="1215008" y="54168"/>
                    <a:pt x="1218488" y="56042"/>
                  </a:cubicBezTo>
                  <a:lnTo>
                    <a:pt x="1218488" y="56042"/>
                  </a:lnTo>
                  <a:cubicBezTo>
                    <a:pt x="1227589" y="61128"/>
                    <a:pt x="1232407" y="72906"/>
                    <a:pt x="1232407" y="88699"/>
                  </a:cubicBezTo>
                  <a:lnTo>
                    <a:pt x="1234281" y="762721"/>
                  </a:lnTo>
                  <a:cubicBezTo>
                    <a:pt x="1234281" y="799126"/>
                    <a:pt x="1207781" y="845167"/>
                    <a:pt x="1176194" y="863370"/>
                  </a:cubicBezTo>
                  <a:lnTo>
                    <a:pt x="131433" y="1466724"/>
                  </a:lnTo>
                  <a:close/>
                  <a:moveTo>
                    <a:pt x="412499" y="1381601"/>
                  </a:moveTo>
                  <a:lnTo>
                    <a:pt x="509667" y="1325120"/>
                  </a:lnTo>
                  <a:lnTo>
                    <a:pt x="509667" y="1355904"/>
                  </a:lnTo>
                  <a:lnTo>
                    <a:pt x="527334" y="1355904"/>
                  </a:lnTo>
                  <a:lnTo>
                    <a:pt x="527602" y="1258468"/>
                  </a:lnTo>
                  <a:lnTo>
                    <a:pt x="730772" y="1141223"/>
                  </a:lnTo>
                  <a:lnTo>
                    <a:pt x="730237" y="1298084"/>
                  </a:lnTo>
                  <a:lnTo>
                    <a:pt x="730772" y="1298084"/>
                  </a:lnTo>
                  <a:cubicBezTo>
                    <a:pt x="730772" y="1298620"/>
                    <a:pt x="729701" y="1300226"/>
                    <a:pt x="727292" y="1301832"/>
                  </a:cubicBezTo>
                  <a:lnTo>
                    <a:pt x="594790" y="1378657"/>
                  </a:lnTo>
                  <a:cubicBezTo>
                    <a:pt x="586760" y="1383207"/>
                    <a:pt x="572572" y="1383207"/>
                    <a:pt x="564542" y="1378657"/>
                  </a:cubicBezTo>
                  <a:lnTo>
                    <a:pt x="531617" y="1359651"/>
                  </a:lnTo>
                  <a:cubicBezTo>
                    <a:pt x="528940" y="1358045"/>
                    <a:pt x="527870" y="1356439"/>
                    <a:pt x="527870" y="1355904"/>
                  </a:cubicBezTo>
                  <a:lnTo>
                    <a:pt x="510202" y="1355904"/>
                  </a:lnTo>
                  <a:cubicBezTo>
                    <a:pt x="510202" y="1363399"/>
                    <a:pt x="514753" y="1370358"/>
                    <a:pt x="522784" y="1374909"/>
                  </a:cubicBezTo>
                  <a:lnTo>
                    <a:pt x="555708" y="1393914"/>
                  </a:lnTo>
                  <a:cubicBezTo>
                    <a:pt x="562400" y="1397930"/>
                    <a:pt x="571234" y="1399803"/>
                    <a:pt x="579800" y="1399803"/>
                  </a:cubicBezTo>
                  <a:cubicBezTo>
                    <a:pt x="588366" y="1399803"/>
                    <a:pt x="597199" y="1397930"/>
                    <a:pt x="603891" y="1393914"/>
                  </a:cubicBezTo>
                  <a:lnTo>
                    <a:pt x="736393" y="1317090"/>
                  </a:lnTo>
                  <a:cubicBezTo>
                    <a:pt x="744424" y="1312540"/>
                    <a:pt x="748707" y="1305580"/>
                    <a:pt x="748707" y="1298084"/>
                  </a:cubicBezTo>
                  <a:lnTo>
                    <a:pt x="748172" y="1298084"/>
                  </a:lnTo>
                  <a:lnTo>
                    <a:pt x="748439" y="1193956"/>
                  </a:lnTo>
                  <a:cubicBezTo>
                    <a:pt x="763697" y="1192350"/>
                    <a:pt x="779758" y="1195295"/>
                    <a:pt x="790465" y="1201452"/>
                  </a:cubicBezTo>
                  <a:lnTo>
                    <a:pt x="876659" y="1251240"/>
                  </a:lnTo>
                  <a:cubicBezTo>
                    <a:pt x="883886" y="1255523"/>
                    <a:pt x="888169" y="1260877"/>
                    <a:pt x="888169" y="1265963"/>
                  </a:cubicBezTo>
                  <a:cubicBezTo>
                    <a:pt x="888169" y="1271049"/>
                    <a:pt x="884154" y="1276135"/>
                    <a:pt x="876926" y="1280418"/>
                  </a:cubicBezTo>
                  <a:lnTo>
                    <a:pt x="566951" y="1460568"/>
                  </a:lnTo>
                  <a:cubicBezTo>
                    <a:pt x="548481" y="1471275"/>
                    <a:pt x="517430" y="1471275"/>
                    <a:pt x="498960" y="1460568"/>
                  </a:cubicBezTo>
                  <a:lnTo>
                    <a:pt x="412767" y="1410778"/>
                  </a:lnTo>
                  <a:cubicBezTo>
                    <a:pt x="405539" y="1406495"/>
                    <a:pt x="401256" y="1401142"/>
                    <a:pt x="401256" y="1396056"/>
                  </a:cubicBezTo>
                  <a:cubicBezTo>
                    <a:pt x="401256" y="1390970"/>
                    <a:pt x="405271" y="1385617"/>
                    <a:pt x="412499" y="1381601"/>
                  </a:cubicBezTo>
                  <a:close/>
                  <a:moveTo>
                    <a:pt x="498960" y="1531770"/>
                  </a:moveTo>
                  <a:lnTo>
                    <a:pt x="412767" y="1481982"/>
                  </a:lnTo>
                  <a:cubicBezTo>
                    <a:pt x="405539" y="1477699"/>
                    <a:pt x="401256" y="1472345"/>
                    <a:pt x="401256" y="1467260"/>
                  </a:cubicBezTo>
                  <a:lnTo>
                    <a:pt x="400989" y="1467260"/>
                  </a:lnTo>
                  <a:lnTo>
                    <a:pt x="400989" y="1423895"/>
                  </a:lnTo>
                  <a:cubicBezTo>
                    <a:pt x="401791" y="1424431"/>
                    <a:pt x="402862" y="1425233"/>
                    <a:pt x="403666" y="1425769"/>
                  </a:cubicBezTo>
                  <a:lnTo>
                    <a:pt x="489859" y="1475557"/>
                  </a:lnTo>
                  <a:cubicBezTo>
                    <a:pt x="501905" y="1482517"/>
                    <a:pt x="517162" y="1485997"/>
                    <a:pt x="532688" y="1485997"/>
                  </a:cubicBezTo>
                  <a:cubicBezTo>
                    <a:pt x="548214" y="1485997"/>
                    <a:pt x="563471" y="1482517"/>
                    <a:pt x="575517" y="1475557"/>
                  </a:cubicBezTo>
                  <a:lnTo>
                    <a:pt x="885492" y="1295407"/>
                  </a:lnTo>
                  <a:cubicBezTo>
                    <a:pt x="886295" y="1294872"/>
                    <a:pt x="887098" y="1294337"/>
                    <a:pt x="887901" y="1293802"/>
                  </a:cubicBezTo>
                  <a:lnTo>
                    <a:pt x="887901" y="1337701"/>
                  </a:lnTo>
                  <a:lnTo>
                    <a:pt x="888169" y="1337701"/>
                  </a:lnTo>
                  <a:cubicBezTo>
                    <a:pt x="887901" y="1342520"/>
                    <a:pt x="883886" y="1347605"/>
                    <a:pt x="876926" y="1351621"/>
                  </a:cubicBezTo>
                  <a:lnTo>
                    <a:pt x="566951" y="1531770"/>
                  </a:lnTo>
                  <a:cubicBezTo>
                    <a:pt x="548481" y="1542478"/>
                    <a:pt x="517430" y="1542478"/>
                    <a:pt x="498960" y="15317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70017" y="5881517"/>
              <a:ext cx="74959" cy="231792"/>
            </a:xfrm>
            <a:custGeom>
              <a:rect b="b" l="l" r="r" t="t"/>
              <a:pathLst>
                <a:path extrusionOk="0" h="231792" w="74959">
                  <a:moveTo>
                    <a:pt x="62910" y="2657"/>
                  </a:moveTo>
                  <a:cubicBezTo>
                    <a:pt x="55950" y="-1358"/>
                    <a:pt x="46581" y="-823"/>
                    <a:pt x="38015" y="4264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540" y="206898"/>
                  </a:lnTo>
                  <a:cubicBezTo>
                    <a:pt x="540" y="217070"/>
                    <a:pt x="4555" y="225101"/>
                    <a:pt x="11782" y="229116"/>
                  </a:cubicBezTo>
                  <a:cubicBezTo>
                    <a:pt x="14994" y="230990"/>
                    <a:pt x="18474" y="231793"/>
                    <a:pt x="22222" y="231793"/>
                  </a:cubicBezTo>
                  <a:cubicBezTo>
                    <a:pt x="27040" y="231793"/>
                    <a:pt x="31858" y="230454"/>
                    <a:pt x="36944" y="227510"/>
                  </a:cubicBezTo>
                  <a:lnTo>
                    <a:pt x="47919" y="221353"/>
                  </a:lnTo>
                  <a:cubicBezTo>
                    <a:pt x="63177" y="212520"/>
                    <a:pt x="75223" y="191908"/>
                    <a:pt x="74955" y="174241"/>
                  </a:cubicBezTo>
                  <a:lnTo>
                    <a:pt x="74420" y="24875"/>
                  </a:lnTo>
                  <a:cubicBezTo>
                    <a:pt x="74152" y="14703"/>
                    <a:pt x="70137" y="6672"/>
                    <a:pt x="62910" y="2657"/>
                  </a:cubicBezTo>
                  <a:close/>
                  <a:moveTo>
                    <a:pt x="38550" y="206095"/>
                  </a:moveTo>
                  <a:lnTo>
                    <a:pt x="27575" y="212252"/>
                  </a:lnTo>
                  <a:cubicBezTo>
                    <a:pt x="23828" y="214393"/>
                    <a:pt x="21419" y="214393"/>
                    <a:pt x="20348" y="213858"/>
                  </a:cubicBezTo>
                  <a:cubicBezTo>
                    <a:pt x="19277" y="213322"/>
                    <a:pt x="17939" y="211181"/>
                    <a:pt x="17939" y="20689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945"/>
                  </a:cubicBezTo>
                  <a:lnTo>
                    <a:pt x="46581" y="19789"/>
                  </a:lnTo>
                  <a:cubicBezTo>
                    <a:pt x="50328" y="17648"/>
                    <a:pt x="52738" y="17648"/>
                    <a:pt x="53808" y="18183"/>
                  </a:cubicBezTo>
                  <a:cubicBezTo>
                    <a:pt x="54879" y="18718"/>
                    <a:pt x="55950" y="20860"/>
                    <a:pt x="56218" y="25143"/>
                  </a:cubicBezTo>
                  <a:lnTo>
                    <a:pt x="56753" y="174509"/>
                  </a:lnTo>
                  <a:cubicBezTo>
                    <a:pt x="57020" y="185484"/>
                    <a:pt x="48455" y="200474"/>
                    <a:pt x="38550" y="2060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882444" y="5610891"/>
              <a:ext cx="75494" cy="437371"/>
            </a:xfrm>
            <a:custGeom>
              <a:rect b="b" l="l" r="r" t="t"/>
              <a:pathLst>
                <a:path extrusionOk="0" h="437371" w="75494">
                  <a:moveTo>
                    <a:pt x="62910" y="2657"/>
                  </a:moveTo>
                  <a:cubicBezTo>
                    <a:pt x="55950" y="-1358"/>
                    <a:pt x="46581" y="-823"/>
                    <a:pt x="38015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7"/>
                  </a:lnTo>
                  <a:cubicBezTo>
                    <a:pt x="1075" y="422649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5" y="437372"/>
                    <a:pt x="32394" y="436033"/>
                    <a:pt x="37480" y="433089"/>
                  </a:cubicBezTo>
                  <a:lnTo>
                    <a:pt x="48455" y="426932"/>
                  </a:lnTo>
                  <a:cubicBezTo>
                    <a:pt x="63712" y="418099"/>
                    <a:pt x="75758" y="397487"/>
                    <a:pt x="75490" y="379820"/>
                  </a:cubicBezTo>
                  <a:lnTo>
                    <a:pt x="74420" y="24874"/>
                  </a:lnTo>
                  <a:cubicBezTo>
                    <a:pt x="74152" y="14703"/>
                    <a:pt x="69869" y="6672"/>
                    <a:pt x="62910" y="2657"/>
                  </a:cubicBezTo>
                  <a:close/>
                  <a:moveTo>
                    <a:pt x="39086" y="411407"/>
                  </a:moveTo>
                  <a:lnTo>
                    <a:pt x="28111" y="417564"/>
                  </a:lnTo>
                  <a:cubicBezTo>
                    <a:pt x="24363" y="419704"/>
                    <a:pt x="21954" y="419704"/>
                    <a:pt x="20883" y="419169"/>
                  </a:cubicBezTo>
                  <a:cubicBezTo>
                    <a:pt x="19813" y="418634"/>
                    <a:pt x="18474" y="416492"/>
                    <a:pt x="18474" y="412210"/>
                  </a:cubicBezTo>
                  <a:lnTo>
                    <a:pt x="17404" y="57264"/>
                  </a:lnTo>
                  <a:cubicBezTo>
                    <a:pt x="17404" y="46021"/>
                    <a:pt x="25969" y="31299"/>
                    <a:pt x="35606" y="25410"/>
                  </a:cubicBezTo>
                  <a:lnTo>
                    <a:pt x="46581" y="19253"/>
                  </a:lnTo>
                  <a:cubicBezTo>
                    <a:pt x="50328" y="17112"/>
                    <a:pt x="52738" y="17112"/>
                    <a:pt x="53808" y="17647"/>
                  </a:cubicBezTo>
                  <a:cubicBezTo>
                    <a:pt x="54879" y="18182"/>
                    <a:pt x="56218" y="20324"/>
                    <a:pt x="56218" y="24607"/>
                  </a:cubicBezTo>
                  <a:lnTo>
                    <a:pt x="57288" y="379552"/>
                  </a:lnTo>
                  <a:cubicBezTo>
                    <a:pt x="57288" y="391063"/>
                    <a:pt x="48722" y="405785"/>
                    <a:pt x="39086" y="4114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240334" y="5404241"/>
              <a:ext cx="75490" cy="437372"/>
            </a:xfrm>
            <a:custGeom>
              <a:rect b="b" l="l" r="r" t="t"/>
              <a:pathLst>
                <a:path extrusionOk="0" h="437372" w="75490">
                  <a:moveTo>
                    <a:pt x="62642" y="2657"/>
                  </a:moveTo>
                  <a:cubicBezTo>
                    <a:pt x="55682" y="-1358"/>
                    <a:pt x="46313" y="-823"/>
                    <a:pt x="37748" y="4263"/>
                  </a:cubicBezTo>
                  <a:lnTo>
                    <a:pt x="27040" y="10420"/>
                  </a:lnTo>
                  <a:cubicBezTo>
                    <a:pt x="11782" y="19253"/>
                    <a:pt x="-264" y="39865"/>
                    <a:pt x="4" y="57532"/>
                  </a:cubicBezTo>
                  <a:lnTo>
                    <a:pt x="1075" y="412478"/>
                  </a:lnTo>
                  <a:cubicBezTo>
                    <a:pt x="1075" y="422650"/>
                    <a:pt x="5090" y="430680"/>
                    <a:pt x="12318" y="434695"/>
                  </a:cubicBezTo>
                  <a:cubicBezTo>
                    <a:pt x="15530" y="436569"/>
                    <a:pt x="19010" y="437372"/>
                    <a:pt x="22757" y="437372"/>
                  </a:cubicBezTo>
                  <a:cubicBezTo>
                    <a:pt x="27576" y="437372"/>
                    <a:pt x="32394" y="436034"/>
                    <a:pt x="37480" y="433089"/>
                  </a:cubicBezTo>
                  <a:lnTo>
                    <a:pt x="48187" y="426932"/>
                  </a:lnTo>
                  <a:cubicBezTo>
                    <a:pt x="63445" y="418099"/>
                    <a:pt x="75490" y="397487"/>
                    <a:pt x="75490" y="379820"/>
                  </a:cubicBezTo>
                  <a:lnTo>
                    <a:pt x="74420" y="24875"/>
                  </a:lnTo>
                  <a:cubicBezTo>
                    <a:pt x="73885" y="14970"/>
                    <a:pt x="69602" y="6672"/>
                    <a:pt x="62642" y="2657"/>
                  </a:cubicBezTo>
                  <a:close/>
                  <a:moveTo>
                    <a:pt x="38818" y="411674"/>
                  </a:moveTo>
                  <a:lnTo>
                    <a:pt x="28111" y="417831"/>
                  </a:lnTo>
                  <a:cubicBezTo>
                    <a:pt x="24364" y="419973"/>
                    <a:pt x="21954" y="419973"/>
                    <a:pt x="20884" y="419437"/>
                  </a:cubicBezTo>
                  <a:cubicBezTo>
                    <a:pt x="19813" y="418902"/>
                    <a:pt x="18474" y="416761"/>
                    <a:pt x="18474" y="412478"/>
                  </a:cubicBezTo>
                  <a:lnTo>
                    <a:pt x="17404" y="57532"/>
                  </a:lnTo>
                  <a:cubicBezTo>
                    <a:pt x="17404" y="46289"/>
                    <a:pt x="25969" y="31567"/>
                    <a:pt x="35606" y="25678"/>
                  </a:cubicBezTo>
                  <a:lnTo>
                    <a:pt x="46313" y="19521"/>
                  </a:lnTo>
                  <a:cubicBezTo>
                    <a:pt x="50061" y="17380"/>
                    <a:pt x="52470" y="17380"/>
                    <a:pt x="53541" y="17915"/>
                  </a:cubicBezTo>
                  <a:cubicBezTo>
                    <a:pt x="54611" y="18450"/>
                    <a:pt x="55950" y="20592"/>
                    <a:pt x="55950" y="24875"/>
                  </a:cubicBezTo>
                  <a:lnTo>
                    <a:pt x="57021" y="379820"/>
                  </a:lnTo>
                  <a:cubicBezTo>
                    <a:pt x="57288" y="391063"/>
                    <a:pt x="48455" y="406053"/>
                    <a:pt x="38818" y="411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998086" y="5406650"/>
              <a:ext cx="75490" cy="574157"/>
            </a:xfrm>
            <a:custGeom>
              <a:rect b="b" l="l" r="r" t="t"/>
              <a:pathLst>
                <a:path extrusionOk="0" h="574157" w="75490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1338" y="549263"/>
                  </a:lnTo>
                  <a:cubicBezTo>
                    <a:pt x="1338" y="559435"/>
                    <a:pt x="5354" y="567465"/>
                    <a:pt x="12581" y="571480"/>
                  </a:cubicBezTo>
                  <a:cubicBezTo>
                    <a:pt x="15793" y="573354"/>
                    <a:pt x="19273" y="574157"/>
                    <a:pt x="23021" y="574157"/>
                  </a:cubicBezTo>
                  <a:cubicBezTo>
                    <a:pt x="27839" y="574157"/>
                    <a:pt x="32657" y="572819"/>
                    <a:pt x="37743" y="569874"/>
                  </a:cubicBezTo>
                  <a:lnTo>
                    <a:pt x="48451" y="563717"/>
                  </a:lnTo>
                  <a:cubicBezTo>
                    <a:pt x="63708" y="554884"/>
                    <a:pt x="75754" y="534272"/>
                    <a:pt x="75486" y="516606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9617" y="548727"/>
                  </a:moveTo>
                  <a:lnTo>
                    <a:pt x="28910" y="554884"/>
                  </a:lnTo>
                  <a:cubicBezTo>
                    <a:pt x="25162" y="557025"/>
                    <a:pt x="22753" y="557025"/>
                    <a:pt x="21682" y="556490"/>
                  </a:cubicBezTo>
                  <a:cubicBezTo>
                    <a:pt x="20611" y="555955"/>
                    <a:pt x="19273" y="553813"/>
                    <a:pt x="19273" y="549531"/>
                  </a:cubicBezTo>
                  <a:lnTo>
                    <a:pt x="17935" y="57800"/>
                  </a:lnTo>
                  <a:cubicBezTo>
                    <a:pt x="17935" y="46557"/>
                    <a:pt x="26500" y="31834"/>
                    <a:pt x="36405" y="26213"/>
                  </a:cubicBezTo>
                  <a:lnTo>
                    <a:pt x="47112" y="20056"/>
                  </a:lnTo>
                  <a:cubicBezTo>
                    <a:pt x="49521" y="18718"/>
                    <a:pt x="51395" y="18183"/>
                    <a:pt x="52733" y="18183"/>
                  </a:cubicBezTo>
                  <a:cubicBezTo>
                    <a:pt x="53536" y="18183"/>
                    <a:pt x="54072" y="18450"/>
                    <a:pt x="54339" y="18450"/>
                  </a:cubicBezTo>
                  <a:cubicBezTo>
                    <a:pt x="55410" y="18986"/>
                    <a:pt x="56481" y="21127"/>
                    <a:pt x="56748" y="25410"/>
                  </a:cubicBezTo>
                  <a:lnTo>
                    <a:pt x="58087" y="517141"/>
                  </a:lnTo>
                  <a:cubicBezTo>
                    <a:pt x="57819" y="528116"/>
                    <a:pt x="49253" y="543106"/>
                    <a:pt x="39617" y="548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121220" y="5620795"/>
              <a:ext cx="74687" cy="289611"/>
            </a:xfrm>
            <a:custGeom>
              <a:rect b="b" l="l" r="r" t="t"/>
              <a:pathLst>
                <a:path extrusionOk="0" h="289611" w="74687">
                  <a:moveTo>
                    <a:pt x="62905" y="2657"/>
                  </a:moveTo>
                  <a:cubicBezTo>
                    <a:pt x="55945" y="-1358"/>
                    <a:pt x="46576" y="-823"/>
                    <a:pt x="38011" y="4263"/>
                  </a:cubicBezTo>
                  <a:lnTo>
                    <a:pt x="27303" y="10420"/>
                  </a:lnTo>
                  <a:cubicBezTo>
                    <a:pt x="12046" y="19253"/>
                    <a:pt x="0" y="39865"/>
                    <a:pt x="0" y="57532"/>
                  </a:cubicBezTo>
                  <a:lnTo>
                    <a:pt x="535" y="264717"/>
                  </a:lnTo>
                  <a:cubicBezTo>
                    <a:pt x="535" y="274889"/>
                    <a:pt x="4550" y="282920"/>
                    <a:pt x="11778" y="286935"/>
                  </a:cubicBezTo>
                  <a:cubicBezTo>
                    <a:pt x="14990" y="288808"/>
                    <a:pt x="18470" y="289612"/>
                    <a:pt x="22218" y="289612"/>
                  </a:cubicBezTo>
                  <a:cubicBezTo>
                    <a:pt x="27036" y="289612"/>
                    <a:pt x="31854" y="288273"/>
                    <a:pt x="36940" y="285328"/>
                  </a:cubicBezTo>
                  <a:lnTo>
                    <a:pt x="47647" y="279172"/>
                  </a:lnTo>
                  <a:cubicBezTo>
                    <a:pt x="62905" y="270339"/>
                    <a:pt x="74951" y="249727"/>
                    <a:pt x="74683" y="232060"/>
                  </a:cubicBezTo>
                  <a:lnTo>
                    <a:pt x="74148" y="24875"/>
                  </a:lnTo>
                  <a:cubicBezTo>
                    <a:pt x="74148" y="14970"/>
                    <a:pt x="70132" y="6940"/>
                    <a:pt x="62905" y="2657"/>
                  </a:cubicBezTo>
                  <a:close/>
                  <a:moveTo>
                    <a:pt x="38814" y="263914"/>
                  </a:moveTo>
                  <a:lnTo>
                    <a:pt x="28107" y="270071"/>
                  </a:lnTo>
                  <a:cubicBezTo>
                    <a:pt x="24359" y="272212"/>
                    <a:pt x="21950" y="272212"/>
                    <a:pt x="20879" y="271677"/>
                  </a:cubicBezTo>
                  <a:cubicBezTo>
                    <a:pt x="19808" y="271142"/>
                    <a:pt x="18470" y="269000"/>
                    <a:pt x="18470" y="264717"/>
                  </a:cubicBezTo>
                  <a:lnTo>
                    <a:pt x="17935" y="57532"/>
                  </a:lnTo>
                  <a:cubicBezTo>
                    <a:pt x="17935" y="46289"/>
                    <a:pt x="26500" y="31567"/>
                    <a:pt x="36405" y="25945"/>
                  </a:cubicBezTo>
                  <a:lnTo>
                    <a:pt x="47112" y="19789"/>
                  </a:lnTo>
                  <a:cubicBezTo>
                    <a:pt x="49521" y="18450"/>
                    <a:pt x="51395" y="17915"/>
                    <a:pt x="52733" y="17915"/>
                  </a:cubicBezTo>
                  <a:cubicBezTo>
                    <a:pt x="53536" y="17915"/>
                    <a:pt x="54072" y="17915"/>
                    <a:pt x="54339" y="18183"/>
                  </a:cubicBezTo>
                  <a:cubicBezTo>
                    <a:pt x="55410" y="18718"/>
                    <a:pt x="56481" y="20860"/>
                    <a:pt x="56748" y="25142"/>
                  </a:cubicBezTo>
                  <a:lnTo>
                    <a:pt x="57284" y="232328"/>
                  </a:lnTo>
                  <a:cubicBezTo>
                    <a:pt x="57016" y="243303"/>
                    <a:pt x="48451" y="258293"/>
                    <a:pt x="38814" y="2639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482464" y="5437999"/>
              <a:ext cx="181786" cy="231494"/>
            </a:xfrm>
            <a:custGeom>
              <a:rect b="b" l="l" r="r" t="t"/>
              <a:pathLst>
                <a:path extrusionOk="0" h="231494" w="181786">
                  <a:moveTo>
                    <a:pt x="154043" y="7446"/>
                  </a:moveTo>
                  <a:cubicBezTo>
                    <a:pt x="135305" y="-4065"/>
                    <a:pt x="110679" y="-2191"/>
                    <a:pt x="84981" y="12799"/>
                  </a:cubicBezTo>
                  <a:lnTo>
                    <a:pt x="84981" y="12799"/>
                  </a:lnTo>
                  <a:cubicBezTo>
                    <a:pt x="79627" y="16011"/>
                    <a:pt x="75880" y="22703"/>
                    <a:pt x="75880" y="28592"/>
                  </a:cubicBezTo>
                  <a:cubicBezTo>
                    <a:pt x="76147" y="47063"/>
                    <a:pt x="77754" y="72225"/>
                    <a:pt x="78824" y="90427"/>
                  </a:cubicBezTo>
                  <a:cubicBezTo>
                    <a:pt x="79360" y="98993"/>
                    <a:pt x="79895" y="107826"/>
                    <a:pt x="80163" y="112645"/>
                  </a:cubicBezTo>
                  <a:cubicBezTo>
                    <a:pt x="76951" y="114518"/>
                    <a:pt x="70526" y="118534"/>
                    <a:pt x="57142" y="126296"/>
                  </a:cubicBezTo>
                  <a:cubicBezTo>
                    <a:pt x="45632" y="132988"/>
                    <a:pt x="32248" y="140483"/>
                    <a:pt x="19667" y="147711"/>
                  </a:cubicBezTo>
                  <a:cubicBezTo>
                    <a:pt x="6283" y="155474"/>
                    <a:pt x="-2551" y="173943"/>
                    <a:pt x="661" y="187328"/>
                  </a:cubicBezTo>
                  <a:cubicBezTo>
                    <a:pt x="5480" y="206600"/>
                    <a:pt x="16455" y="220788"/>
                    <a:pt x="31980" y="227480"/>
                  </a:cubicBezTo>
                  <a:cubicBezTo>
                    <a:pt x="38405" y="230157"/>
                    <a:pt x="45364" y="231495"/>
                    <a:pt x="52859" y="231495"/>
                  </a:cubicBezTo>
                  <a:cubicBezTo>
                    <a:pt x="65976" y="231495"/>
                    <a:pt x="80163" y="227212"/>
                    <a:pt x="94618" y="218914"/>
                  </a:cubicBezTo>
                  <a:cubicBezTo>
                    <a:pt x="96491" y="217843"/>
                    <a:pt x="98633" y="216505"/>
                    <a:pt x="100507" y="215166"/>
                  </a:cubicBezTo>
                  <a:cubicBezTo>
                    <a:pt x="144139" y="186792"/>
                    <a:pt x="178938" y="126029"/>
                    <a:pt x="181614" y="74366"/>
                  </a:cubicBezTo>
                  <a:cubicBezTo>
                    <a:pt x="183220" y="43047"/>
                    <a:pt x="173584" y="19223"/>
                    <a:pt x="154043" y="7446"/>
                  </a:cubicBezTo>
                  <a:close/>
                  <a:moveTo>
                    <a:pt x="163947" y="73831"/>
                  </a:moveTo>
                  <a:cubicBezTo>
                    <a:pt x="161538" y="119604"/>
                    <a:pt x="129416" y="175550"/>
                    <a:pt x="90870" y="200712"/>
                  </a:cubicBezTo>
                  <a:cubicBezTo>
                    <a:pt x="89264" y="201782"/>
                    <a:pt x="87391" y="202853"/>
                    <a:pt x="85784" y="203924"/>
                  </a:cubicBezTo>
                  <a:cubicBezTo>
                    <a:pt x="68117" y="214096"/>
                    <a:pt x="51521" y="216773"/>
                    <a:pt x="38940" y="211419"/>
                  </a:cubicBezTo>
                  <a:cubicBezTo>
                    <a:pt x="28501" y="207136"/>
                    <a:pt x="21273" y="197232"/>
                    <a:pt x="17793" y="183312"/>
                  </a:cubicBezTo>
                  <a:cubicBezTo>
                    <a:pt x="16455" y="177959"/>
                    <a:pt x="21541" y="167251"/>
                    <a:pt x="28233" y="163236"/>
                  </a:cubicBezTo>
                  <a:cubicBezTo>
                    <a:pt x="40814" y="156009"/>
                    <a:pt x="54466" y="148514"/>
                    <a:pt x="65976" y="141822"/>
                  </a:cubicBezTo>
                  <a:cubicBezTo>
                    <a:pt x="94885" y="125226"/>
                    <a:pt x="95153" y="124422"/>
                    <a:pt x="96759" y="121746"/>
                  </a:cubicBezTo>
                  <a:cubicBezTo>
                    <a:pt x="98365" y="118801"/>
                    <a:pt x="98365" y="118801"/>
                    <a:pt x="96759" y="89356"/>
                  </a:cubicBezTo>
                  <a:cubicBezTo>
                    <a:pt x="95688" y="71154"/>
                    <a:pt x="94083" y="46260"/>
                    <a:pt x="93815" y="28592"/>
                  </a:cubicBezTo>
                  <a:cubicBezTo>
                    <a:pt x="93815" y="28325"/>
                    <a:pt x="94083" y="28057"/>
                    <a:pt x="94350" y="27789"/>
                  </a:cubicBezTo>
                  <a:cubicBezTo>
                    <a:pt x="114159" y="16547"/>
                    <a:pt x="132093" y="14405"/>
                    <a:pt x="144942" y="22436"/>
                  </a:cubicBezTo>
                  <a:cubicBezTo>
                    <a:pt x="158326" y="30734"/>
                    <a:pt x="165285" y="49472"/>
                    <a:pt x="163947" y="738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406024" y="5011914"/>
              <a:ext cx="334346" cy="403549"/>
            </a:xfrm>
            <a:custGeom>
              <a:rect b="b" l="l" r="r" t="t"/>
              <a:pathLst>
                <a:path extrusionOk="0" h="403549" w="334346">
                  <a:moveTo>
                    <a:pt x="165704" y="384544"/>
                  </a:moveTo>
                  <a:cubicBezTo>
                    <a:pt x="167846" y="383473"/>
                    <a:pt x="169987" y="382135"/>
                    <a:pt x="172128" y="381064"/>
                  </a:cubicBezTo>
                  <a:cubicBezTo>
                    <a:pt x="261802" y="329134"/>
                    <a:pt x="334879" y="203056"/>
                    <a:pt x="334343" y="99731"/>
                  </a:cubicBezTo>
                  <a:cubicBezTo>
                    <a:pt x="334343" y="60650"/>
                    <a:pt x="323636" y="28528"/>
                    <a:pt x="304095" y="6846"/>
                  </a:cubicBezTo>
                  <a:cubicBezTo>
                    <a:pt x="296600" y="-1452"/>
                    <a:pt x="284287" y="-2256"/>
                    <a:pt x="272241" y="4704"/>
                  </a:cubicBezTo>
                  <a:cubicBezTo>
                    <a:pt x="263943" y="9523"/>
                    <a:pt x="256181" y="17821"/>
                    <a:pt x="250559" y="27725"/>
                  </a:cubicBezTo>
                  <a:cubicBezTo>
                    <a:pt x="208265" y="102408"/>
                    <a:pt x="185245" y="141757"/>
                    <a:pt x="173199" y="162369"/>
                  </a:cubicBezTo>
                  <a:cubicBezTo>
                    <a:pt x="172931" y="142292"/>
                    <a:pt x="172931" y="106691"/>
                    <a:pt x="173199" y="44053"/>
                  </a:cubicBezTo>
                  <a:cubicBezTo>
                    <a:pt x="173199" y="32811"/>
                    <a:pt x="168916" y="23977"/>
                    <a:pt x="161421" y="19694"/>
                  </a:cubicBezTo>
                  <a:cubicBezTo>
                    <a:pt x="153658" y="15144"/>
                    <a:pt x="144022" y="15947"/>
                    <a:pt x="134386" y="21301"/>
                  </a:cubicBezTo>
                  <a:lnTo>
                    <a:pt x="134386" y="21301"/>
                  </a:lnTo>
                  <a:cubicBezTo>
                    <a:pt x="132244" y="22639"/>
                    <a:pt x="129834" y="24245"/>
                    <a:pt x="127693" y="25851"/>
                  </a:cubicBezTo>
                  <a:cubicBezTo>
                    <a:pt x="53010" y="87418"/>
                    <a:pt x="-794" y="196096"/>
                    <a:pt x="9" y="283896"/>
                  </a:cubicBezTo>
                  <a:cubicBezTo>
                    <a:pt x="545" y="334220"/>
                    <a:pt x="18211" y="372231"/>
                    <a:pt x="50066" y="391236"/>
                  </a:cubicBezTo>
                  <a:cubicBezTo>
                    <a:pt x="63985" y="399534"/>
                    <a:pt x="80046" y="403550"/>
                    <a:pt x="97177" y="403550"/>
                  </a:cubicBezTo>
                  <a:cubicBezTo>
                    <a:pt x="118592" y="403550"/>
                    <a:pt x="141880" y="397125"/>
                    <a:pt x="165704" y="384544"/>
                  </a:cubicBezTo>
                  <a:close/>
                  <a:moveTo>
                    <a:pt x="17676" y="283628"/>
                  </a:moveTo>
                  <a:cubicBezTo>
                    <a:pt x="16873" y="200647"/>
                    <a:pt x="68000" y="97857"/>
                    <a:pt x="138936" y="39235"/>
                  </a:cubicBezTo>
                  <a:cubicBezTo>
                    <a:pt x="140274" y="38164"/>
                    <a:pt x="141880" y="37094"/>
                    <a:pt x="143218" y="36291"/>
                  </a:cubicBezTo>
                  <a:cubicBezTo>
                    <a:pt x="146966" y="34149"/>
                    <a:pt x="150714" y="33346"/>
                    <a:pt x="152587" y="34685"/>
                  </a:cubicBezTo>
                  <a:cubicBezTo>
                    <a:pt x="154462" y="35755"/>
                    <a:pt x="155800" y="39235"/>
                    <a:pt x="155800" y="43786"/>
                  </a:cubicBezTo>
                  <a:cubicBezTo>
                    <a:pt x="154729" y="194223"/>
                    <a:pt x="155532" y="194490"/>
                    <a:pt x="161689" y="197970"/>
                  </a:cubicBezTo>
                  <a:lnTo>
                    <a:pt x="165971" y="200379"/>
                  </a:lnTo>
                  <a:lnTo>
                    <a:pt x="170255" y="197970"/>
                  </a:lnTo>
                  <a:cubicBezTo>
                    <a:pt x="173467" y="196096"/>
                    <a:pt x="176679" y="194490"/>
                    <a:pt x="266352" y="36291"/>
                  </a:cubicBezTo>
                  <a:cubicBezTo>
                    <a:pt x="270367" y="29063"/>
                    <a:pt x="275989" y="23174"/>
                    <a:pt x="281610" y="19962"/>
                  </a:cubicBezTo>
                  <a:cubicBezTo>
                    <a:pt x="283216" y="18891"/>
                    <a:pt x="289105" y="15947"/>
                    <a:pt x="291514" y="18891"/>
                  </a:cubicBezTo>
                  <a:cubicBezTo>
                    <a:pt x="308111" y="37094"/>
                    <a:pt x="317211" y="65200"/>
                    <a:pt x="317211" y="99731"/>
                  </a:cubicBezTo>
                  <a:cubicBezTo>
                    <a:pt x="317479" y="197167"/>
                    <a:pt x="248685" y="316553"/>
                    <a:pt x="163830" y="365539"/>
                  </a:cubicBezTo>
                  <a:cubicBezTo>
                    <a:pt x="161956" y="366610"/>
                    <a:pt x="159815" y="367680"/>
                    <a:pt x="157941" y="368751"/>
                  </a:cubicBezTo>
                  <a:cubicBezTo>
                    <a:pt x="120466" y="388827"/>
                    <a:pt x="85667" y="391236"/>
                    <a:pt x="59702" y="375979"/>
                  </a:cubicBezTo>
                  <a:cubicBezTo>
                    <a:pt x="32934" y="360453"/>
                    <a:pt x="18211" y="327528"/>
                    <a:pt x="17676" y="2836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203398" y="652192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766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384" y="34129"/>
                    <a:pt x="12849" y="33059"/>
                    <a:pt x="12849" y="32791"/>
                  </a:cubicBezTo>
                  <a:cubicBezTo>
                    <a:pt x="13117" y="32524"/>
                    <a:pt x="13652" y="31453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515247" y="6467318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7437873" y="6385943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9383" y="46978"/>
                  </a:moveTo>
                  <a:lnTo>
                    <a:pt x="18217" y="52064"/>
                  </a:lnTo>
                  <a:cubicBezTo>
                    <a:pt x="23303" y="55008"/>
                    <a:pt x="29727" y="56347"/>
                    <a:pt x="36151" y="56347"/>
                  </a:cubicBezTo>
                  <a:cubicBezTo>
                    <a:pt x="42576" y="56347"/>
                    <a:pt x="49000" y="55008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4" y="29311"/>
                    <a:pt x="87814" y="23690"/>
                  </a:cubicBezTo>
                  <a:cubicBezTo>
                    <a:pt x="87814" y="18068"/>
                    <a:pt x="84334" y="12982"/>
                    <a:pt x="78445" y="9502"/>
                  </a:cubicBezTo>
                  <a:lnTo>
                    <a:pt x="69612" y="4417"/>
                  </a:lnTo>
                  <a:cubicBezTo>
                    <a:pt x="59440" y="-1472"/>
                    <a:pt x="43647" y="-1472"/>
                    <a:pt x="33742" y="4417"/>
                  </a:cubicBezTo>
                  <a:lnTo>
                    <a:pt x="9383" y="18604"/>
                  </a:lnTo>
                  <a:cubicBezTo>
                    <a:pt x="3494" y="22083"/>
                    <a:pt x="14" y="27170"/>
                    <a:pt x="14" y="32790"/>
                  </a:cubicBezTo>
                  <a:cubicBezTo>
                    <a:pt x="-254" y="38144"/>
                    <a:pt x="3226" y="43498"/>
                    <a:pt x="9383" y="46978"/>
                  </a:cubicBezTo>
                  <a:close/>
                  <a:moveTo>
                    <a:pt x="15807" y="29846"/>
                  </a:moveTo>
                  <a:lnTo>
                    <a:pt x="40167" y="15659"/>
                  </a:lnTo>
                  <a:cubicBezTo>
                    <a:pt x="43111" y="13785"/>
                    <a:pt x="47394" y="12982"/>
                    <a:pt x="51409" y="12982"/>
                  </a:cubicBezTo>
                  <a:cubicBezTo>
                    <a:pt x="55692" y="12982"/>
                    <a:pt x="59708" y="13785"/>
                    <a:pt x="62652" y="15659"/>
                  </a:cubicBezTo>
                  <a:lnTo>
                    <a:pt x="71485" y="20745"/>
                  </a:lnTo>
                  <a:cubicBezTo>
                    <a:pt x="73627" y="22083"/>
                    <a:pt x="74162" y="23154"/>
                    <a:pt x="74162" y="23422"/>
                  </a:cubicBezTo>
                  <a:cubicBezTo>
                    <a:pt x="74162" y="23958"/>
                    <a:pt x="73359" y="25028"/>
                    <a:pt x="71485" y="26098"/>
                  </a:cubicBezTo>
                  <a:lnTo>
                    <a:pt x="47126" y="40286"/>
                  </a:lnTo>
                  <a:cubicBezTo>
                    <a:pt x="41237" y="43766"/>
                    <a:pt x="30530" y="43766"/>
                    <a:pt x="24373" y="40286"/>
                  </a:cubicBezTo>
                  <a:lnTo>
                    <a:pt x="15540" y="35200"/>
                  </a:lnTo>
                  <a:cubicBezTo>
                    <a:pt x="13398" y="34129"/>
                    <a:pt x="12863" y="32790"/>
                    <a:pt x="12863" y="32523"/>
                  </a:cubicBezTo>
                  <a:cubicBezTo>
                    <a:pt x="13131" y="32255"/>
                    <a:pt x="13934" y="30917"/>
                    <a:pt x="15807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506949" y="640869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3"/>
                    <a:pt x="0" y="27170"/>
                    <a:pt x="0" y="32790"/>
                  </a:cubicBezTo>
                  <a:cubicBezTo>
                    <a:pt x="0" y="38412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2" y="56347"/>
                    <a:pt x="36137" y="56347"/>
                  </a:cubicBezTo>
                  <a:cubicBezTo>
                    <a:pt x="42561" y="56347"/>
                    <a:pt x="48985" y="55008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8"/>
                    <a:pt x="84320" y="12982"/>
                    <a:pt x="78430" y="9502"/>
                  </a:cubicBez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3"/>
                    <a:pt x="72006" y="26634"/>
                  </a:cubicBezTo>
                  <a:lnTo>
                    <a:pt x="47647" y="40821"/>
                  </a:lnTo>
                  <a:cubicBezTo>
                    <a:pt x="41491" y="44301"/>
                    <a:pt x="31051" y="44301"/>
                    <a:pt x="24894" y="40821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3058"/>
                  </a:cubicBezTo>
                  <a:cubicBezTo>
                    <a:pt x="13384" y="32523"/>
                    <a:pt x="14187" y="31452"/>
                    <a:pt x="16061" y="30382"/>
                  </a:cubicBezTo>
                  <a:lnTo>
                    <a:pt x="40420" y="16194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4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4148" y="22083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7359710" y="6431181"/>
              <a:ext cx="87813" cy="56347"/>
            </a:xfrm>
            <a:custGeom>
              <a:rect b="b" l="l" r="r" t="t"/>
              <a:pathLst>
                <a:path extrusionOk="0" h="56347" w="87813">
                  <a:moveTo>
                    <a:pt x="9383" y="46978"/>
                  </a:moveTo>
                  <a:lnTo>
                    <a:pt x="18216" y="52064"/>
                  </a:lnTo>
                  <a:cubicBezTo>
                    <a:pt x="23303" y="55009"/>
                    <a:pt x="29727" y="56347"/>
                    <a:pt x="36151" y="56347"/>
                  </a:cubicBezTo>
                  <a:cubicBezTo>
                    <a:pt x="42576" y="56347"/>
                    <a:pt x="49000" y="55009"/>
                    <a:pt x="54086" y="52064"/>
                  </a:cubicBezTo>
                  <a:lnTo>
                    <a:pt x="78445" y="37877"/>
                  </a:lnTo>
                  <a:cubicBezTo>
                    <a:pt x="84334" y="34397"/>
                    <a:pt x="87813" y="29311"/>
                    <a:pt x="87813" y="23690"/>
                  </a:cubicBezTo>
                  <a:cubicBezTo>
                    <a:pt x="87813" y="18069"/>
                    <a:pt x="84334" y="12982"/>
                    <a:pt x="78445" y="9503"/>
                  </a:cubicBezTo>
                  <a:lnTo>
                    <a:pt x="69612" y="4417"/>
                  </a:lnTo>
                  <a:cubicBezTo>
                    <a:pt x="59440" y="-1472"/>
                    <a:pt x="43646" y="-1472"/>
                    <a:pt x="33742" y="4417"/>
                  </a:cubicBezTo>
                  <a:lnTo>
                    <a:pt x="9383" y="18604"/>
                  </a:lnTo>
                  <a:cubicBezTo>
                    <a:pt x="3494" y="22084"/>
                    <a:pt x="14" y="27170"/>
                    <a:pt x="14" y="32791"/>
                  </a:cubicBezTo>
                  <a:cubicBezTo>
                    <a:pt x="-254" y="38412"/>
                    <a:pt x="3226" y="43498"/>
                    <a:pt x="9383" y="46978"/>
                  </a:cubicBezTo>
                  <a:close/>
                  <a:moveTo>
                    <a:pt x="15807" y="30114"/>
                  </a:moveTo>
                  <a:lnTo>
                    <a:pt x="40167" y="15927"/>
                  </a:lnTo>
                  <a:cubicBezTo>
                    <a:pt x="43111" y="14053"/>
                    <a:pt x="47394" y="13250"/>
                    <a:pt x="51409" y="13250"/>
                  </a:cubicBezTo>
                  <a:cubicBezTo>
                    <a:pt x="55692" y="13250"/>
                    <a:pt x="59707" y="14053"/>
                    <a:pt x="62652" y="15927"/>
                  </a:cubicBezTo>
                  <a:lnTo>
                    <a:pt x="71485" y="21013"/>
                  </a:lnTo>
                  <a:lnTo>
                    <a:pt x="71485" y="21013"/>
                  </a:lnTo>
                  <a:cubicBezTo>
                    <a:pt x="73627" y="22084"/>
                    <a:pt x="74162" y="23422"/>
                    <a:pt x="74162" y="23690"/>
                  </a:cubicBezTo>
                  <a:cubicBezTo>
                    <a:pt x="74162" y="24225"/>
                    <a:pt x="73359" y="25296"/>
                    <a:pt x="71485" y="26366"/>
                  </a:cubicBezTo>
                  <a:lnTo>
                    <a:pt x="47126" y="40554"/>
                  </a:lnTo>
                  <a:cubicBezTo>
                    <a:pt x="41237" y="44034"/>
                    <a:pt x="30530" y="44034"/>
                    <a:pt x="24373" y="40554"/>
                  </a:cubicBezTo>
                  <a:lnTo>
                    <a:pt x="15539" y="35468"/>
                  </a:lnTo>
                  <a:cubicBezTo>
                    <a:pt x="13131" y="34130"/>
                    <a:pt x="12863" y="33058"/>
                    <a:pt x="12863" y="32791"/>
                  </a:cubicBezTo>
                  <a:cubicBezTo>
                    <a:pt x="13131" y="32523"/>
                    <a:pt x="13666" y="31453"/>
                    <a:pt x="15807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429053" y="645420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416" y="23690"/>
                  </a:move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652" y="34397"/>
                    <a:pt x="13116" y="33058"/>
                    <a:pt x="13116" y="32790"/>
                  </a:cubicBezTo>
                  <a:cubicBezTo>
                    <a:pt x="13116" y="32255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880" y="22083"/>
                    <a:pt x="74416" y="23154"/>
                    <a:pt x="74416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312612" y="6558062"/>
              <a:ext cx="134375" cy="83383"/>
            </a:xfrm>
            <a:custGeom>
              <a:rect b="b" l="l" r="r" t="t"/>
              <a:pathLst>
                <a:path extrusionOk="0" h="83383" w="134375">
                  <a:moveTo>
                    <a:pt x="134376" y="23690"/>
                  </a:moveTo>
                  <a:cubicBezTo>
                    <a:pt x="134376" y="18069"/>
                    <a:pt x="130896" y="12983"/>
                    <a:pt x="125007" y="9503"/>
                  </a:cubicBezTo>
                  <a:lnTo>
                    <a:pt x="116174" y="4417"/>
                  </a:lnTo>
                  <a:cubicBezTo>
                    <a:pt x="106002" y="-1472"/>
                    <a:pt x="90209" y="-1472"/>
                    <a:pt x="80037" y="4417"/>
                  </a:cubicBezTo>
                  <a:lnTo>
                    <a:pt x="9369" y="45640"/>
                  </a:lnTo>
                  <a:cubicBezTo>
                    <a:pt x="3480" y="49120"/>
                    <a:pt x="0" y="54206"/>
                    <a:pt x="0" y="59827"/>
                  </a:cubicBezTo>
                  <a:cubicBezTo>
                    <a:pt x="0" y="65448"/>
                    <a:pt x="3480" y="70534"/>
                    <a:pt x="9369" y="74014"/>
                  </a:cubicBezTo>
                  <a:lnTo>
                    <a:pt x="18202" y="79100"/>
                  </a:lnTo>
                  <a:cubicBezTo>
                    <a:pt x="23288" y="82045"/>
                    <a:pt x="29713" y="83383"/>
                    <a:pt x="36137" y="83383"/>
                  </a:cubicBezTo>
                  <a:cubicBezTo>
                    <a:pt x="42561" y="83383"/>
                    <a:pt x="48986" y="82045"/>
                    <a:pt x="54072" y="79100"/>
                  </a:cubicBezTo>
                  <a:lnTo>
                    <a:pt x="125007" y="37877"/>
                  </a:lnTo>
                  <a:cubicBezTo>
                    <a:pt x="130896" y="34397"/>
                    <a:pt x="134376" y="29311"/>
                    <a:pt x="134376" y="23690"/>
                  </a:cubicBezTo>
                  <a:close/>
                  <a:moveTo>
                    <a:pt x="118315" y="26367"/>
                  </a:moveTo>
                  <a:lnTo>
                    <a:pt x="47379" y="67590"/>
                  </a:lnTo>
                  <a:cubicBezTo>
                    <a:pt x="41491" y="71070"/>
                    <a:pt x="30783" y="71070"/>
                    <a:pt x="24627" y="67590"/>
                  </a:cubicBezTo>
                  <a:lnTo>
                    <a:pt x="15793" y="62504"/>
                  </a:lnTo>
                  <a:cubicBezTo>
                    <a:pt x="13652" y="61433"/>
                    <a:pt x="13116" y="60094"/>
                    <a:pt x="13116" y="59559"/>
                  </a:cubicBezTo>
                  <a:cubicBezTo>
                    <a:pt x="13116" y="59024"/>
                    <a:pt x="13919" y="57953"/>
                    <a:pt x="15793" y="56882"/>
                  </a:cubicBezTo>
                  <a:lnTo>
                    <a:pt x="86729" y="15660"/>
                  </a:lnTo>
                  <a:cubicBezTo>
                    <a:pt x="89673" y="13786"/>
                    <a:pt x="93956" y="12983"/>
                    <a:pt x="97972" y="12983"/>
                  </a:cubicBezTo>
                  <a:cubicBezTo>
                    <a:pt x="102254" y="12983"/>
                    <a:pt x="106269" y="13786"/>
                    <a:pt x="109481" y="15660"/>
                  </a:cubicBezTo>
                  <a:lnTo>
                    <a:pt x="118315" y="20745"/>
                  </a:lnTo>
                  <a:cubicBezTo>
                    <a:pt x="120457" y="21816"/>
                    <a:pt x="120992" y="23155"/>
                    <a:pt x="120992" y="23422"/>
                  </a:cubicBezTo>
                  <a:cubicBezTo>
                    <a:pt x="120992" y="24225"/>
                    <a:pt x="120457" y="25296"/>
                    <a:pt x="118315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258005" y="6544946"/>
              <a:ext cx="102521" cy="64912"/>
            </a:xfrm>
            <a:custGeom>
              <a:rect b="b" l="l" r="r" t="t"/>
              <a:pathLst>
                <a:path extrusionOk="0" h="64912" w="102521">
                  <a:moveTo>
                    <a:pt x="102521" y="23690"/>
                  </a:moveTo>
                  <a:cubicBezTo>
                    <a:pt x="102521" y="18069"/>
                    <a:pt x="99042" y="12982"/>
                    <a:pt x="93153" y="9503"/>
                  </a:cubicBezTo>
                  <a:lnTo>
                    <a:pt x="84320" y="4417"/>
                  </a:lnTo>
                  <a:cubicBezTo>
                    <a:pt x="74148" y="-1472"/>
                    <a:pt x="58354" y="-1472"/>
                    <a:pt x="48450" y="4417"/>
                  </a:cubicBezTo>
                  <a:lnTo>
                    <a:pt x="9369" y="27170"/>
                  </a:lnTo>
                  <a:cubicBezTo>
                    <a:pt x="3479" y="30650"/>
                    <a:pt x="0" y="35735"/>
                    <a:pt x="0" y="41357"/>
                  </a:cubicBezTo>
                  <a:cubicBezTo>
                    <a:pt x="0" y="46978"/>
                    <a:pt x="3479" y="52064"/>
                    <a:pt x="9369" y="55544"/>
                  </a:cubicBezTo>
                  <a:lnTo>
                    <a:pt x="18202" y="60630"/>
                  </a:lnTo>
                  <a:cubicBezTo>
                    <a:pt x="23288" y="63575"/>
                    <a:pt x="29712" y="64913"/>
                    <a:pt x="36137" y="64913"/>
                  </a:cubicBezTo>
                  <a:cubicBezTo>
                    <a:pt x="42561" y="64913"/>
                    <a:pt x="48985" y="63575"/>
                    <a:pt x="54072" y="60630"/>
                  </a:cubicBezTo>
                  <a:lnTo>
                    <a:pt x="93153" y="37877"/>
                  </a:lnTo>
                  <a:cubicBezTo>
                    <a:pt x="99309" y="34665"/>
                    <a:pt x="102521" y="29311"/>
                    <a:pt x="102521" y="23690"/>
                  </a:cubicBezTo>
                  <a:close/>
                  <a:moveTo>
                    <a:pt x="86729" y="26634"/>
                  </a:moveTo>
                  <a:lnTo>
                    <a:pt x="47647" y="49387"/>
                  </a:lnTo>
                  <a:cubicBezTo>
                    <a:pt x="41758" y="52867"/>
                    <a:pt x="31051" y="52867"/>
                    <a:pt x="24894" y="49387"/>
                  </a:cubicBezTo>
                  <a:lnTo>
                    <a:pt x="16061" y="44302"/>
                  </a:lnTo>
                  <a:cubicBezTo>
                    <a:pt x="13919" y="43230"/>
                    <a:pt x="13384" y="41892"/>
                    <a:pt x="13384" y="41625"/>
                  </a:cubicBezTo>
                  <a:cubicBezTo>
                    <a:pt x="13384" y="41089"/>
                    <a:pt x="14187" y="40018"/>
                    <a:pt x="16061" y="38948"/>
                  </a:cubicBezTo>
                  <a:lnTo>
                    <a:pt x="55142" y="16195"/>
                  </a:lnTo>
                  <a:cubicBezTo>
                    <a:pt x="58087" y="14321"/>
                    <a:pt x="62369" y="13518"/>
                    <a:pt x="66384" y="13518"/>
                  </a:cubicBezTo>
                  <a:cubicBezTo>
                    <a:pt x="70668" y="13518"/>
                    <a:pt x="74683" y="14321"/>
                    <a:pt x="77628" y="16195"/>
                  </a:cubicBezTo>
                  <a:lnTo>
                    <a:pt x="86461" y="21281"/>
                  </a:lnTo>
                  <a:lnTo>
                    <a:pt x="86461" y="21281"/>
                  </a:lnTo>
                  <a:cubicBezTo>
                    <a:pt x="88602" y="22351"/>
                    <a:pt x="89137" y="23690"/>
                    <a:pt x="89137" y="23958"/>
                  </a:cubicBezTo>
                  <a:cubicBezTo>
                    <a:pt x="89405" y="24225"/>
                    <a:pt x="88602" y="25296"/>
                    <a:pt x="86729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350891" y="6499641"/>
              <a:ext cx="87799" cy="56146"/>
            </a:xfrm>
            <a:custGeom>
              <a:rect b="b" l="l" r="r" t="t"/>
              <a:pathLst>
                <a:path extrusionOk="0" h="56146" w="87799">
                  <a:moveTo>
                    <a:pt x="33727" y="4216"/>
                  </a:moveTo>
                  <a:lnTo>
                    <a:pt x="9369" y="18403"/>
                  </a:lnTo>
                  <a:cubicBezTo>
                    <a:pt x="3480" y="21883"/>
                    <a:pt x="0" y="26969"/>
                    <a:pt x="0" y="32590"/>
                  </a:cubicBezTo>
                  <a:cubicBezTo>
                    <a:pt x="0" y="38211"/>
                    <a:pt x="3480" y="43297"/>
                    <a:pt x="9369" y="46777"/>
                  </a:cubicBezTo>
                  <a:lnTo>
                    <a:pt x="18202" y="51863"/>
                  </a:lnTo>
                  <a:cubicBezTo>
                    <a:pt x="23288" y="54808"/>
                    <a:pt x="29712" y="56146"/>
                    <a:pt x="36137" y="56146"/>
                  </a:cubicBezTo>
                  <a:cubicBezTo>
                    <a:pt x="42561" y="56146"/>
                    <a:pt x="48986" y="54808"/>
                    <a:pt x="54072" y="51863"/>
                  </a:cubicBezTo>
                  <a:lnTo>
                    <a:pt x="78431" y="37676"/>
                  </a:lnTo>
                  <a:cubicBezTo>
                    <a:pt x="84320" y="34196"/>
                    <a:pt x="87800" y="29110"/>
                    <a:pt x="87800" y="23489"/>
                  </a:cubicBezTo>
                  <a:cubicBezTo>
                    <a:pt x="87800" y="17868"/>
                    <a:pt x="84320" y="12781"/>
                    <a:pt x="78431" y="9302"/>
                  </a:cubicBezTo>
                  <a:lnTo>
                    <a:pt x="69597" y="4216"/>
                  </a:lnTo>
                  <a:cubicBezTo>
                    <a:pt x="59425" y="-1405"/>
                    <a:pt x="43632" y="-1405"/>
                    <a:pt x="33727" y="4216"/>
                  </a:cubicBezTo>
                  <a:close/>
                  <a:moveTo>
                    <a:pt x="74683" y="23757"/>
                  </a:moveTo>
                  <a:cubicBezTo>
                    <a:pt x="74683" y="24292"/>
                    <a:pt x="73880" y="25363"/>
                    <a:pt x="72006" y="26433"/>
                  </a:cubicBezTo>
                  <a:lnTo>
                    <a:pt x="47647" y="40621"/>
                  </a:lnTo>
                  <a:cubicBezTo>
                    <a:pt x="41758" y="44101"/>
                    <a:pt x="31051" y="44101"/>
                    <a:pt x="24895" y="40621"/>
                  </a:cubicBezTo>
                  <a:lnTo>
                    <a:pt x="16061" y="35534"/>
                  </a:lnTo>
                  <a:cubicBezTo>
                    <a:pt x="13919" y="34464"/>
                    <a:pt x="13384" y="33125"/>
                    <a:pt x="13384" y="32857"/>
                  </a:cubicBezTo>
                  <a:cubicBezTo>
                    <a:pt x="13384" y="32322"/>
                    <a:pt x="14187" y="31252"/>
                    <a:pt x="16061" y="30181"/>
                  </a:cubicBezTo>
                  <a:lnTo>
                    <a:pt x="40420" y="15994"/>
                  </a:lnTo>
                  <a:cubicBezTo>
                    <a:pt x="43364" y="14120"/>
                    <a:pt x="47647" y="13317"/>
                    <a:pt x="51663" y="13317"/>
                  </a:cubicBezTo>
                  <a:cubicBezTo>
                    <a:pt x="55945" y="13317"/>
                    <a:pt x="59960" y="14120"/>
                    <a:pt x="62905" y="15994"/>
                  </a:cubicBezTo>
                  <a:lnTo>
                    <a:pt x="71739" y="21080"/>
                  </a:lnTo>
                  <a:cubicBezTo>
                    <a:pt x="73880" y="22150"/>
                    <a:pt x="74683" y="23221"/>
                    <a:pt x="74683" y="23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281561" y="647668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80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2084"/>
                    <a:pt x="74148" y="23154"/>
                    <a:pt x="74148" y="23422"/>
                  </a:cubicBezTo>
                  <a:cubicBezTo>
                    <a:pt x="74148" y="23690"/>
                    <a:pt x="73612" y="24761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384" y="34130"/>
                    <a:pt x="12849" y="32791"/>
                    <a:pt x="12849" y="32523"/>
                  </a:cubicBezTo>
                  <a:cubicBezTo>
                    <a:pt x="13117" y="32256"/>
                    <a:pt x="13920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770079" y="6382731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4741"/>
                    <a:pt x="29713" y="56347"/>
                    <a:pt x="36137" y="56347"/>
                  </a:cubicBezTo>
                  <a:close/>
                  <a:moveTo>
                    <a:pt x="13384" y="32524"/>
                  </a:moveTo>
                  <a:cubicBezTo>
                    <a:pt x="13384" y="31988"/>
                    <a:pt x="14187" y="30917"/>
                    <a:pt x="16061" y="29847"/>
                  </a:cubicBezTo>
                  <a:lnTo>
                    <a:pt x="40420" y="15660"/>
                  </a:lnTo>
                  <a:cubicBezTo>
                    <a:pt x="43365" y="13786"/>
                    <a:pt x="47647" y="12983"/>
                    <a:pt x="51663" y="12983"/>
                  </a:cubicBezTo>
                  <a:cubicBezTo>
                    <a:pt x="55946" y="12983"/>
                    <a:pt x="59961" y="13786"/>
                    <a:pt x="62905" y="15660"/>
                  </a:cubicBezTo>
                  <a:lnTo>
                    <a:pt x="71739" y="20745"/>
                  </a:ln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3957"/>
                    <a:pt x="73612" y="25028"/>
                    <a:pt x="71739" y="26099"/>
                  </a:cubicBezTo>
                  <a:lnTo>
                    <a:pt x="47380" y="40286"/>
                  </a:lnTo>
                  <a:cubicBezTo>
                    <a:pt x="41223" y="43766"/>
                    <a:pt x="30783" y="43766"/>
                    <a:pt x="24627" y="40286"/>
                  </a:cubicBezTo>
                  <a:lnTo>
                    <a:pt x="15794" y="35201"/>
                  </a:lnTo>
                  <a:cubicBezTo>
                    <a:pt x="13920" y="34129"/>
                    <a:pt x="13384" y="33059"/>
                    <a:pt x="13384" y="325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042044" y="628770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0" y="32791"/>
                  </a:move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78431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cubicBezTo>
                    <a:pt x="74148" y="22352"/>
                    <a:pt x="74683" y="23422"/>
                    <a:pt x="74683" y="23690"/>
                  </a:cubicBezTo>
                  <a:cubicBezTo>
                    <a:pt x="74683" y="24225"/>
                    <a:pt x="73880" y="25296"/>
                    <a:pt x="72006" y="26367"/>
                  </a:cubicBezTo>
                  <a:lnTo>
                    <a:pt x="47647" y="40554"/>
                  </a:lnTo>
                  <a:cubicBezTo>
                    <a:pt x="41491" y="44033"/>
                    <a:pt x="31051" y="44033"/>
                    <a:pt x="24895" y="40554"/>
                  </a:cubicBezTo>
                  <a:lnTo>
                    <a:pt x="16061" y="35468"/>
                  </a:lnTo>
                  <a:cubicBezTo>
                    <a:pt x="13919" y="34397"/>
                    <a:pt x="13384" y="33059"/>
                    <a:pt x="13384" y="32791"/>
                  </a:cubicBezTo>
                  <a:cubicBezTo>
                    <a:pt x="13384" y="32256"/>
                    <a:pt x="13919" y="31185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823616" y="616162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213" y="43498"/>
                    <a:pt x="9369" y="46978"/>
                  </a:cubicBezTo>
                  <a:close/>
                  <a:moveTo>
                    <a:pt x="15794" y="30114"/>
                  </a:moveTo>
                  <a:lnTo>
                    <a:pt x="40152" y="15927"/>
                  </a:lnTo>
                  <a:cubicBezTo>
                    <a:pt x="43097" y="14053"/>
                    <a:pt x="47380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cubicBezTo>
                    <a:pt x="73880" y="22351"/>
                    <a:pt x="74148" y="23422"/>
                    <a:pt x="74148" y="23690"/>
                  </a:cubicBezTo>
                  <a:cubicBezTo>
                    <a:pt x="74148" y="23958"/>
                    <a:pt x="73612" y="25028"/>
                    <a:pt x="71471" y="26366"/>
                  </a:cubicBezTo>
                  <a:lnTo>
                    <a:pt x="47112" y="40554"/>
                  </a:lnTo>
                  <a:cubicBezTo>
                    <a:pt x="40955" y="44034"/>
                    <a:pt x="30516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8"/>
                    <a:pt x="12849" y="32791"/>
                  </a:cubicBezTo>
                  <a:cubicBezTo>
                    <a:pt x="13117" y="32255"/>
                    <a:pt x="13920" y="31185"/>
                    <a:pt x="15794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745453" y="6207132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2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8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5" y="25028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6" y="43766"/>
                    <a:pt x="24359" y="40286"/>
                  </a:cubicBezTo>
                  <a:lnTo>
                    <a:pt x="15526" y="35200"/>
                  </a:lnTo>
                  <a:cubicBezTo>
                    <a:pt x="13117" y="33862"/>
                    <a:pt x="12849" y="32791"/>
                    <a:pt x="12849" y="32523"/>
                  </a:cubicBezTo>
                  <a:cubicBezTo>
                    <a:pt x="13117" y="32255"/>
                    <a:pt x="13652" y="31185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814768" y="6192945"/>
              <a:ext cx="151521" cy="93286"/>
            </a:xfrm>
            <a:custGeom>
              <a:rect b="b" l="l" r="r" t="t"/>
              <a:pathLst>
                <a:path extrusionOk="0" h="93286" w="151521">
                  <a:moveTo>
                    <a:pt x="14" y="69731"/>
                  </a:moveTo>
                  <a:cubicBezTo>
                    <a:pt x="14" y="75352"/>
                    <a:pt x="3494" y="80439"/>
                    <a:pt x="9383" y="83918"/>
                  </a:cubicBezTo>
                  <a:lnTo>
                    <a:pt x="18216" y="89004"/>
                  </a:lnTo>
                  <a:cubicBezTo>
                    <a:pt x="23303" y="91948"/>
                    <a:pt x="29727" y="93287"/>
                    <a:pt x="36151" y="93287"/>
                  </a:cubicBezTo>
                  <a:cubicBezTo>
                    <a:pt x="42576" y="93287"/>
                    <a:pt x="49000" y="91948"/>
                    <a:pt x="54086" y="89004"/>
                  </a:cubicBezTo>
                  <a:lnTo>
                    <a:pt x="142153" y="37877"/>
                  </a:lnTo>
                  <a:cubicBezTo>
                    <a:pt x="148042" y="34397"/>
                    <a:pt x="151522" y="29311"/>
                    <a:pt x="151522" y="23690"/>
                  </a:cubicBezTo>
                  <a:cubicBezTo>
                    <a:pt x="151522" y="18069"/>
                    <a:pt x="148042" y="12982"/>
                    <a:pt x="142153" y="9503"/>
                  </a:cubicBezTo>
                  <a:lnTo>
                    <a:pt x="133319" y="4417"/>
                  </a:lnTo>
                  <a:cubicBezTo>
                    <a:pt x="123148" y="-1472"/>
                    <a:pt x="107354" y="-1472"/>
                    <a:pt x="97450" y="4417"/>
                  </a:cubicBezTo>
                  <a:lnTo>
                    <a:pt x="9383" y="55544"/>
                  </a:lnTo>
                  <a:cubicBezTo>
                    <a:pt x="3226" y="59024"/>
                    <a:pt x="-254" y="64378"/>
                    <a:pt x="14" y="69731"/>
                  </a:cubicBezTo>
                  <a:close/>
                  <a:moveTo>
                    <a:pt x="15807" y="67055"/>
                  </a:moveTo>
                  <a:lnTo>
                    <a:pt x="103874" y="15927"/>
                  </a:lnTo>
                  <a:cubicBezTo>
                    <a:pt x="106819" y="14053"/>
                    <a:pt x="111102" y="13250"/>
                    <a:pt x="115117" y="13250"/>
                  </a:cubicBezTo>
                  <a:cubicBezTo>
                    <a:pt x="119400" y="13250"/>
                    <a:pt x="123415" y="14053"/>
                    <a:pt x="126360" y="15927"/>
                  </a:cubicBezTo>
                  <a:lnTo>
                    <a:pt x="135194" y="21013"/>
                  </a:lnTo>
                  <a:cubicBezTo>
                    <a:pt x="137335" y="22084"/>
                    <a:pt x="137870" y="23422"/>
                    <a:pt x="137870" y="23690"/>
                  </a:cubicBezTo>
                  <a:cubicBezTo>
                    <a:pt x="137870" y="24225"/>
                    <a:pt x="137067" y="25296"/>
                    <a:pt x="135194" y="26366"/>
                  </a:cubicBezTo>
                  <a:lnTo>
                    <a:pt x="47126" y="77494"/>
                  </a:lnTo>
                  <a:cubicBezTo>
                    <a:pt x="41237" y="80974"/>
                    <a:pt x="30530" y="80974"/>
                    <a:pt x="24373" y="77494"/>
                  </a:cubicBezTo>
                  <a:lnTo>
                    <a:pt x="15539" y="72408"/>
                  </a:lnTo>
                  <a:cubicBezTo>
                    <a:pt x="13398" y="71337"/>
                    <a:pt x="12863" y="69999"/>
                    <a:pt x="12863" y="69731"/>
                  </a:cubicBezTo>
                  <a:cubicBezTo>
                    <a:pt x="13131" y="69463"/>
                    <a:pt x="13934" y="68125"/>
                    <a:pt x="15807" y="670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900976" y="6224531"/>
              <a:ext cx="119653" cy="74817"/>
            </a:xfrm>
            <a:custGeom>
              <a:rect b="b" l="l" r="r" t="t"/>
              <a:pathLst>
                <a:path extrusionOk="0" h="74817" w="119653">
                  <a:moveTo>
                    <a:pt x="0" y="51261"/>
                  </a:moveTo>
                  <a:cubicBezTo>
                    <a:pt x="0" y="56882"/>
                    <a:pt x="3480" y="61968"/>
                    <a:pt x="9369" y="65448"/>
                  </a:cubicBezTo>
                  <a:lnTo>
                    <a:pt x="18202" y="70534"/>
                  </a:lnTo>
                  <a:cubicBezTo>
                    <a:pt x="23288" y="73479"/>
                    <a:pt x="29712" y="74817"/>
                    <a:pt x="36137" y="74817"/>
                  </a:cubicBezTo>
                  <a:cubicBezTo>
                    <a:pt x="42561" y="74817"/>
                    <a:pt x="48986" y="73479"/>
                    <a:pt x="54072" y="70534"/>
                  </a:cubicBezTo>
                  <a:lnTo>
                    <a:pt x="110285" y="37877"/>
                  </a:lnTo>
                  <a:cubicBezTo>
                    <a:pt x="116174" y="34397"/>
                    <a:pt x="119654" y="29311"/>
                    <a:pt x="119654" y="23690"/>
                  </a:cubicBezTo>
                  <a:cubicBezTo>
                    <a:pt x="119654" y="18069"/>
                    <a:pt x="116174" y="12982"/>
                    <a:pt x="110285" y="9502"/>
                  </a:cubicBezTo>
                  <a:lnTo>
                    <a:pt x="101451" y="4417"/>
                  </a:lnTo>
                  <a:cubicBezTo>
                    <a:pt x="91279" y="-1472"/>
                    <a:pt x="75486" y="-1472"/>
                    <a:pt x="65582" y="4417"/>
                  </a:cubicBezTo>
                  <a:lnTo>
                    <a:pt x="9369" y="37074"/>
                  </a:lnTo>
                  <a:cubicBezTo>
                    <a:pt x="3480" y="40554"/>
                    <a:pt x="0" y="45639"/>
                    <a:pt x="0" y="51261"/>
                  </a:cubicBezTo>
                  <a:close/>
                  <a:moveTo>
                    <a:pt x="16061" y="48584"/>
                  </a:moveTo>
                  <a:lnTo>
                    <a:pt x="72274" y="15927"/>
                  </a:lnTo>
                  <a:cubicBezTo>
                    <a:pt x="75218" y="14053"/>
                    <a:pt x="79501" y="13250"/>
                    <a:pt x="83517" y="13250"/>
                  </a:cubicBezTo>
                  <a:cubicBezTo>
                    <a:pt x="87800" y="13250"/>
                    <a:pt x="91815" y="14053"/>
                    <a:pt x="95027" y="15927"/>
                  </a:cubicBezTo>
                  <a:lnTo>
                    <a:pt x="103861" y="21013"/>
                  </a:lnTo>
                  <a:cubicBezTo>
                    <a:pt x="106269" y="22351"/>
                    <a:pt x="106537" y="23422"/>
                    <a:pt x="106537" y="23690"/>
                  </a:cubicBezTo>
                  <a:cubicBezTo>
                    <a:pt x="106537" y="23958"/>
                    <a:pt x="106001" y="25028"/>
                    <a:pt x="103861" y="26366"/>
                  </a:cubicBezTo>
                  <a:lnTo>
                    <a:pt x="47647" y="59023"/>
                  </a:lnTo>
                  <a:cubicBezTo>
                    <a:pt x="41758" y="62503"/>
                    <a:pt x="31051" y="62503"/>
                    <a:pt x="24895" y="59023"/>
                  </a:cubicBezTo>
                  <a:lnTo>
                    <a:pt x="16061" y="53938"/>
                  </a:lnTo>
                  <a:cubicBezTo>
                    <a:pt x="13919" y="52867"/>
                    <a:pt x="13384" y="51529"/>
                    <a:pt x="13384" y="50993"/>
                  </a:cubicBezTo>
                  <a:cubicBezTo>
                    <a:pt x="13384" y="50993"/>
                    <a:pt x="13919" y="49655"/>
                    <a:pt x="16061" y="48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823080" y="628850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79" y="40554"/>
                  </a:lnTo>
                  <a:cubicBezTo>
                    <a:pt x="41223" y="44034"/>
                    <a:pt x="30783" y="44034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791"/>
                  </a:cubicBez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4148" y="22352"/>
                    <a:pt x="74416" y="23422"/>
                    <a:pt x="74416" y="23690"/>
                  </a:cubicBezTo>
                  <a:cubicBezTo>
                    <a:pt x="74684" y="23958"/>
                    <a:pt x="74148" y="25029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923996" y="6256118"/>
              <a:ext cx="151507" cy="93286"/>
            </a:xfrm>
            <a:custGeom>
              <a:rect b="b" l="l" r="r" t="t"/>
              <a:pathLst>
                <a:path extrusionOk="0" h="93286" w="151507">
                  <a:moveTo>
                    <a:pt x="0" y="69731"/>
                  </a:moveTo>
                  <a:cubicBezTo>
                    <a:pt x="0" y="75352"/>
                    <a:pt x="3480" y="80438"/>
                    <a:pt x="9369" y="83918"/>
                  </a:cubicBezTo>
                  <a:lnTo>
                    <a:pt x="18202" y="89004"/>
                  </a:lnTo>
                  <a:cubicBezTo>
                    <a:pt x="23289" y="91948"/>
                    <a:pt x="29713" y="93287"/>
                    <a:pt x="36137" y="93287"/>
                  </a:cubicBezTo>
                  <a:cubicBezTo>
                    <a:pt x="42562" y="93287"/>
                    <a:pt x="48986" y="91948"/>
                    <a:pt x="54072" y="89004"/>
                  </a:cubicBezTo>
                  <a:lnTo>
                    <a:pt x="142139" y="37877"/>
                  </a:lnTo>
                  <a:cubicBezTo>
                    <a:pt x="148028" y="34397"/>
                    <a:pt x="151508" y="29311"/>
                    <a:pt x="151508" y="23690"/>
                  </a:cubicBezTo>
                  <a:cubicBezTo>
                    <a:pt x="151508" y="18068"/>
                    <a:pt x="148028" y="12982"/>
                    <a:pt x="142139" y="9502"/>
                  </a:cubicBezTo>
                  <a:lnTo>
                    <a:pt x="133306" y="4417"/>
                  </a:lnTo>
                  <a:cubicBezTo>
                    <a:pt x="123133" y="-1472"/>
                    <a:pt x="107341" y="-1472"/>
                    <a:pt x="97436" y="4417"/>
                  </a:cubicBezTo>
                  <a:lnTo>
                    <a:pt x="9369" y="55543"/>
                  </a:lnTo>
                  <a:cubicBezTo>
                    <a:pt x="3213" y="59023"/>
                    <a:pt x="0" y="64110"/>
                    <a:pt x="0" y="69731"/>
                  </a:cubicBezTo>
                  <a:close/>
                  <a:moveTo>
                    <a:pt x="15794" y="67054"/>
                  </a:moveTo>
                  <a:lnTo>
                    <a:pt x="103861" y="15927"/>
                  </a:lnTo>
                  <a:cubicBezTo>
                    <a:pt x="106805" y="14053"/>
                    <a:pt x="111088" y="13250"/>
                    <a:pt x="115103" y="13250"/>
                  </a:cubicBezTo>
                  <a:cubicBezTo>
                    <a:pt x="119386" y="13250"/>
                    <a:pt x="123401" y="14053"/>
                    <a:pt x="126346" y="15927"/>
                  </a:cubicBezTo>
                  <a:lnTo>
                    <a:pt x="135179" y="21013"/>
                  </a:lnTo>
                  <a:lnTo>
                    <a:pt x="135179" y="21013"/>
                  </a:lnTo>
                  <a:cubicBezTo>
                    <a:pt x="137321" y="22083"/>
                    <a:pt x="137856" y="23422"/>
                    <a:pt x="137856" y="23690"/>
                  </a:cubicBezTo>
                  <a:cubicBezTo>
                    <a:pt x="137856" y="24225"/>
                    <a:pt x="137053" y="25296"/>
                    <a:pt x="135179" y="26366"/>
                  </a:cubicBezTo>
                  <a:lnTo>
                    <a:pt x="47112" y="77494"/>
                  </a:lnTo>
                  <a:cubicBezTo>
                    <a:pt x="41223" y="80973"/>
                    <a:pt x="30516" y="80973"/>
                    <a:pt x="24359" y="77494"/>
                  </a:cubicBezTo>
                  <a:lnTo>
                    <a:pt x="15526" y="72407"/>
                  </a:lnTo>
                  <a:cubicBezTo>
                    <a:pt x="13384" y="71337"/>
                    <a:pt x="12849" y="69999"/>
                    <a:pt x="12849" y="69731"/>
                  </a:cubicBezTo>
                  <a:cubicBezTo>
                    <a:pt x="13117" y="69195"/>
                    <a:pt x="13920" y="68125"/>
                    <a:pt x="15794" y="670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845833" y="6338563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lose/>
                  <a:moveTo>
                    <a:pt x="13117" y="32791"/>
                  </a:moveTo>
                  <a:cubicBezTo>
                    <a:pt x="13117" y="32256"/>
                    <a:pt x="13919" y="31185"/>
                    <a:pt x="15794" y="30114"/>
                  </a:cubicBez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8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5" y="25296"/>
                    <a:pt x="71471" y="26367"/>
                  </a:cubicBezTo>
                  <a:lnTo>
                    <a:pt x="47112" y="40554"/>
                  </a:lnTo>
                  <a:cubicBezTo>
                    <a:pt x="41223" y="44033"/>
                    <a:pt x="30516" y="44033"/>
                    <a:pt x="24359" y="40554"/>
                  </a:cubicBezTo>
                  <a:lnTo>
                    <a:pt x="15526" y="35468"/>
                  </a:lnTo>
                  <a:cubicBezTo>
                    <a:pt x="13652" y="34129"/>
                    <a:pt x="13117" y="33059"/>
                    <a:pt x="13117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7582702" y="636479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4225"/>
                    <a:pt x="73880" y="25296"/>
                    <a:pt x="72007" y="26367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9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cubicBezTo>
                    <a:pt x="73880" y="22084"/>
                    <a:pt x="74684" y="23154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7667290" y="625237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close/>
                  <a:moveTo>
                    <a:pt x="15793" y="30114"/>
                  </a:moveTo>
                  <a:lnTo>
                    <a:pt x="40152" y="15927"/>
                  </a:lnTo>
                  <a:cubicBezTo>
                    <a:pt x="43097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880" y="22352"/>
                    <a:pt x="74148" y="23422"/>
                    <a:pt x="74148" y="23690"/>
                  </a:cubicBezTo>
                  <a:cubicBezTo>
                    <a:pt x="74148" y="23958"/>
                    <a:pt x="73612" y="25029"/>
                    <a:pt x="71471" y="26367"/>
                  </a:cubicBezTo>
                  <a:lnTo>
                    <a:pt x="47112" y="40554"/>
                  </a:lnTo>
                  <a:cubicBezTo>
                    <a:pt x="40955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384" y="34397"/>
                    <a:pt x="12849" y="33059"/>
                    <a:pt x="12849" y="32791"/>
                  </a:cubicBezTo>
                  <a:cubicBezTo>
                    <a:pt x="13116" y="32256"/>
                    <a:pt x="13919" y="31185"/>
                    <a:pt x="15793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736619" y="6275391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78431" y="9502"/>
                  </a:moveTo>
                  <a:lnTo>
                    <a:pt x="78431" y="9502"/>
                  </a:ln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588" y="12982"/>
                    <a:pt x="78431" y="9502"/>
                  </a:cubicBezTo>
                  <a:close/>
                  <a:moveTo>
                    <a:pt x="72007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791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5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2905" y="15927"/>
                  </a:cubicBezTo>
                  <a:lnTo>
                    <a:pt x="71739" y="21013"/>
                  </a:lnTo>
                  <a:lnTo>
                    <a:pt x="71739" y="21013"/>
                  </a:lnTo>
                  <a:cubicBezTo>
                    <a:pt x="73880" y="22084"/>
                    <a:pt x="74416" y="23422"/>
                    <a:pt x="74416" y="23690"/>
                  </a:cubicBezTo>
                  <a:cubicBezTo>
                    <a:pt x="74684" y="24225"/>
                    <a:pt x="73880" y="25296"/>
                    <a:pt x="72007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591536" y="6296537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480" y="43498"/>
                    <a:pt x="9369" y="46978"/>
                  </a:cubicBezTo>
                  <a:close/>
                  <a:moveTo>
                    <a:pt x="16061" y="29846"/>
                  </a:moveTo>
                  <a:lnTo>
                    <a:pt x="40420" y="15660"/>
                  </a:lnTo>
                  <a:cubicBezTo>
                    <a:pt x="43364" y="13785"/>
                    <a:pt x="47647" y="12983"/>
                    <a:pt x="51663" y="12983"/>
                  </a:cubicBezTo>
                  <a:cubicBezTo>
                    <a:pt x="55946" y="12983"/>
                    <a:pt x="59961" y="13785"/>
                    <a:pt x="62905" y="15660"/>
                  </a:cubicBezTo>
                  <a:lnTo>
                    <a:pt x="71739" y="20745"/>
                  </a:lnTo>
                  <a:cubicBezTo>
                    <a:pt x="74148" y="22084"/>
                    <a:pt x="74416" y="23154"/>
                    <a:pt x="74416" y="23422"/>
                  </a:cubicBezTo>
                  <a:cubicBezTo>
                    <a:pt x="74416" y="23690"/>
                    <a:pt x="73880" y="24761"/>
                    <a:pt x="71739" y="26099"/>
                  </a:cubicBezTo>
                  <a:lnTo>
                    <a:pt x="47379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523"/>
                  </a:cubicBezTo>
                  <a:cubicBezTo>
                    <a:pt x="13384" y="32256"/>
                    <a:pt x="13919" y="30918"/>
                    <a:pt x="16061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660866" y="631929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7" y="4417"/>
                  </a:move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413"/>
                    <a:pt x="3479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692" y="-1472"/>
                    <a:pt x="43900" y="-1472"/>
                    <a:pt x="33727" y="4417"/>
                  </a:cubicBezTo>
                  <a:close/>
                  <a:moveTo>
                    <a:pt x="74683" y="23958"/>
                  </a:moveTo>
                  <a:cubicBezTo>
                    <a:pt x="74683" y="24493"/>
                    <a:pt x="73880" y="25564"/>
                    <a:pt x="72006" y="26634"/>
                  </a:cubicBezTo>
                  <a:lnTo>
                    <a:pt x="47647" y="40822"/>
                  </a:lnTo>
                  <a:cubicBezTo>
                    <a:pt x="41491" y="44302"/>
                    <a:pt x="31051" y="44302"/>
                    <a:pt x="24894" y="40822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3059"/>
                  </a:cubicBezTo>
                  <a:cubicBezTo>
                    <a:pt x="13384" y="32523"/>
                    <a:pt x="14187" y="31453"/>
                    <a:pt x="16061" y="30382"/>
                  </a:cubicBezTo>
                  <a:lnTo>
                    <a:pt x="40420" y="16195"/>
                  </a:lnTo>
                  <a:cubicBezTo>
                    <a:pt x="43364" y="14321"/>
                    <a:pt x="47647" y="13518"/>
                    <a:pt x="51662" y="13518"/>
                  </a:cubicBezTo>
                  <a:cubicBezTo>
                    <a:pt x="55945" y="13518"/>
                    <a:pt x="59960" y="14321"/>
                    <a:pt x="62905" y="16195"/>
                  </a:cubicBezTo>
                  <a:lnTo>
                    <a:pt x="71738" y="21281"/>
                  </a:lnTo>
                  <a:lnTo>
                    <a:pt x="71738" y="21281"/>
                  </a:lnTo>
                  <a:cubicBezTo>
                    <a:pt x="73880" y="22084"/>
                    <a:pt x="74683" y="23422"/>
                    <a:pt x="74683" y="239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964148" y="633321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78431" y="9503"/>
                  </a:move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715"/>
                    <a:pt x="78431" y="9503"/>
                  </a:cubicBezTo>
                  <a:close/>
                  <a:moveTo>
                    <a:pt x="71739" y="26367"/>
                  </a:moveTo>
                  <a:lnTo>
                    <a:pt x="47380" y="40554"/>
                  </a:lnTo>
                  <a:cubicBezTo>
                    <a:pt x="41491" y="44033"/>
                    <a:pt x="30783" y="44033"/>
                    <a:pt x="24627" y="40554"/>
                  </a:cubicBezTo>
                  <a:lnTo>
                    <a:pt x="15794" y="35468"/>
                  </a:lnTo>
                  <a:cubicBezTo>
                    <a:pt x="13652" y="34397"/>
                    <a:pt x="13117" y="33059"/>
                    <a:pt x="13117" y="32524"/>
                  </a:cubicBezTo>
                  <a:cubicBezTo>
                    <a:pt x="13117" y="31988"/>
                    <a:pt x="13920" y="30917"/>
                    <a:pt x="15794" y="29847"/>
                  </a:cubicBezTo>
                  <a:lnTo>
                    <a:pt x="40152" y="15660"/>
                  </a:lnTo>
                  <a:cubicBezTo>
                    <a:pt x="43097" y="13786"/>
                    <a:pt x="47380" y="12983"/>
                    <a:pt x="51395" y="12983"/>
                  </a:cubicBezTo>
                  <a:cubicBezTo>
                    <a:pt x="55678" y="12983"/>
                    <a:pt x="59693" y="13786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5"/>
                    <a:pt x="74416" y="23422"/>
                  </a:cubicBezTo>
                  <a:cubicBezTo>
                    <a:pt x="74416" y="24225"/>
                    <a:pt x="73880" y="25296"/>
                    <a:pt x="71739" y="26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747326" y="6332674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6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145"/>
                    <a:pt x="3213" y="43498"/>
                    <a:pt x="9369" y="46978"/>
                  </a:cubicBezTo>
                  <a:close/>
                  <a:moveTo>
                    <a:pt x="15794" y="29846"/>
                  </a:moveTo>
                  <a:lnTo>
                    <a:pt x="40152" y="15660"/>
                  </a:lnTo>
                  <a:cubicBezTo>
                    <a:pt x="43097" y="13785"/>
                    <a:pt x="47380" y="12983"/>
                    <a:pt x="51395" y="12983"/>
                  </a:cubicBezTo>
                  <a:cubicBezTo>
                    <a:pt x="55678" y="12983"/>
                    <a:pt x="59693" y="13785"/>
                    <a:pt x="62905" y="15660"/>
                  </a:cubicBezTo>
                  <a:lnTo>
                    <a:pt x="71739" y="20745"/>
                  </a:lnTo>
                  <a:cubicBezTo>
                    <a:pt x="73880" y="21816"/>
                    <a:pt x="74416" y="23154"/>
                    <a:pt x="74416" y="23422"/>
                  </a:cubicBezTo>
                  <a:cubicBezTo>
                    <a:pt x="74416" y="23958"/>
                    <a:pt x="73612" y="25029"/>
                    <a:pt x="71739" y="26099"/>
                  </a:cubicBezTo>
                  <a:lnTo>
                    <a:pt x="47380" y="40286"/>
                  </a:lnTo>
                  <a:cubicBezTo>
                    <a:pt x="41491" y="43766"/>
                    <a:pt x="30783" y="43766"/>
                    <a:pt x="24627" y="40286"/>
                  </a:cubicBezTo>
                  <a:lnTo>
                    <a:pt x="15794" y="35200"/>
                  </a:lnTo>
                  <a:cubicBezTo>
                    <a:pt x="13652" y="34130"/>
                    <a:pt x="13117" y="32791"/>
                    <a:pt x="13117" y="32256"/>
                  </a:cubicBezTo>
                  <a:cubicBezTo>
                    <a:pt x="13117" y="32256"/>
                    <a:pt x="13920" y="30918"/>
                    <a:pt x="15794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460105" y="6562880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5" y="55009"/>
                    <a:pt x="54072" y="52064"/>
                  </a:cubicBezTo>
                  <a:lnTo>
                    <a:pt x="78430" y="37877"/>
                  </a:lnTo>
                  <a:cubicBezTo>
                    <a:pt x="84320" y="34397"/>
                    <a:pt x="87799" y="29311"/>
                    <a:pt x="87799" y="23690"/>
                  </a:cubicBezTo>
                  <a:cubicBezTo>
                    <a:pt x="87799" y="18069"/>
                    <a:pt x="84320" y="12983"/>
                    <a:pt x="78430" y="9503"/>
                  </a:cubicBezTo>
                  <a:lnTo>
                    <a:pt x="78430" y="9503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79" y="22084"/>
                    <a:pt x="0" y="27170"/>
                    <a:pt x="0" y="32791"/>
                  </a:cubicBezTo>
                  <a:cubicBezTo>
                    <a:pt x="0" y="38145"/>
                    <a:pt x="3479" y="43498"/>
                    <a:pt x="9369" y="46978"/>
                  </a:cubicBezTo>
                  <a:close/>
                  <a:moveTo>
                    <a:pt x="15793" y="29846"/>
                  </a:moveTo>
                  <a:lnTo>
                    <a:pt x="40152" y="15660"/>
                  </a:lnTo>
                  <a:cubicBezTo>
                    <a:pt x="43096" y="13785"/>
                    <a:pt x="47379" y="12983"/>
                    <a:pt x="51395" y="12983"/>
                  </a:cubicBezTo>
                  <a:cubicBezTo>
                    <a:pt x="55677" y="12983"/>
                    <a:pt x="59692" y="13785"/>
                    <a:pt x="62637" y="15660"/>
                  </a:cubicBezTo>
                  <a:lnTo>
                    <a:pt x="71471" y="20745"/>
                  </a:ln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9"/>
                    <a:pt x="71471" y="26099"/>
                  </a:cubicBezTo>
                  <a:lnTo>
                    <a:pt x="47112" y="40286"/>
                  </a:lnTo>
                  <a:cubicBezTo>
                    <a:pt x="41223" y="43766"/>
                    <a:pt x="30515" y="43766"/>
                    <a:pt x="24359" y="40286"/>
                  </a:cubicBezTo>
                  <a:lnTo>
                    <a:pt x="15525" y="35200"/>
                  </a:lnTo>
                  <a:cubicBezTo>
                    <a:pt x="13116" y="33862"/>
                    <a:pt x="12848" y="32791"/>
                    <a:pt x="12848" y="32523"/>
                  </a:cubicBezTo>
                  <a:cubicBezTo>
                    <a:pt x="13116" y="32256"/>
                    <a:pt x="13651" y="31185"/>
                    <a:pt x="15793" y="298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367487" y="6608119"/>
              <a:ext cx="102522" cy="64912"/>
            </a:xfrm>
            <a:custGeom>
              <a:rect b="b" l="l" r="r" t="t"/>
              <a:pathLst>
                <a:path extrusionOk="0" h="64912" w="102522">
                  <a:moveTo>
                    <a:pt x="102522" y="23690"/>
                  </a:moveTo>
                  <a:cubicBezTo>
                    <a:pt x="102522" y="18068"/>
                    <a:pt x="99042" y="12982"/>
                    <a:pt x="93153" y="9502"/>
                  </a:cubicBezTo>
                  <a:lnTo>
                    <a:pt x="84320" y="4417"/>
                  </a:lnTo>
                  <a:cubicBezTo>
                    <a:pt x="74148" y="-1472"/>
                    <a:pt x="58355" y="-1472"/>
                    <a:pt x="48451" y="4417"/>
                  </a:cubicBezTo>
                  <a:lnTo>
                    <a:pt x="9369" y="27170"/>
                  </a:lnTo>
                  <a:cubicBezTo>
                    <a:pt x="3480" y="30650"/>
                    <a:pt x="0" y="35735"/>
                    <a:pt x="0" y="41357"/>
                  </a:cubicBezTo>
                  <a:cubicBezTo>
                    <a:pt x="0" y="46978"/>
                    <a:pt x="3480" y="52064"/>
                    <a:pt x="9369" y="55543"/>
                  </a:cubicBezTo>
                  <a:lnTo>
                    <a:pt x="18202" y="60630"/>
                  </a:lnTo>
                  <a:cubicBezTo>
                    <a:pt x="23288" y="63574"/>
                    <a:pt x="29713" y="64912"/>
                    <a:pt x="36137" y="64912"/>
                  </a:cubicBezTo>
                  <a:cubicBezTo>
                    <a:pt x="42561" y="64912"/>
                    <a:pt x="48986" y="63574"/>
                    <a:pt x="54072" y="60630"/>
                  </a:cubicBezTo>
                  <a:lnTo>
                    <a:pt x="93153" y="37877"/>
                  </a:lnTo>
                  <a:cubicBezTo>
                    <a:pt x="99042" y="34397"/>
                    <a:pt x="102522" y="29311"/>
                    <a:pt x="102522" y="23690"/>
                  </a:cubicBezTo>
                  <a:close/>
                  <a:moveTo>
                    <a:pt x="86461" y="26366"/>
                  </a:moveTo>
                  <a:lnTo>
                    <a:pt x="47379" y="49119"/>
                  </a:lnTo>
                  <a:cubicBezTo>
                    <a:pt x="41491" y="52599"/>
                    <a:pt x="30783" y="52599"/>
                    <a:pt x="24627" y="49119"/>
                  </a:cubicBezTo>
                  <a:lnTo>
                    <a:pt x="15793" y="44034"/>
                  </a:lnTo>
                  <a:cubicBezTo>
                    <a:pt x="13652" y="42695"/>
                    <a:pt x="13116" y="41624"/>
                    <a:pt x="13116" y="41357"/>
                  </a:cubicBezTo>
                  <a:cubicBezTo>
                    <a:pt x="13116" y="41089"/>
                    <a:pt x="13652" y="40018"/>
                    <a:pt x="15793" y="38680"/>
                  </a:cubicBezTo>
                  <a:lnTo>
                    <a:pt x="54875" y="15927"/>
                  </a:lnTo>
                  <a:cubicBezTo>
                    <a:pt x="57819" y="14053"/>
                    <a:pt x="62102" y="13250"/>
                    <a:pt x="66117" y="13250"/>
                  </a:cubicBezTo>
                  <a:cubicBezTo>
                    <a:pt x="70400" y="13250"/>
                    <a:pt x="74416" y="14053"/>
                    <a:pt x="77360" y="15927"/>
                  </a:cubicBezTo>
                  <a:lnTo>
                    <a:pt x="86193" y="21013"/>
                  </a:lnTo>
                  <a:cubicBezTo>
                    <a:pt x="88335" y="22083"/>
                    <a:pt x="88870" y="23422"/>
                    <a:pt x="88870" y="23690"/>
                  </a:cubicBezTo>
                  <a:cubicBezTo>
                    <a:pt x="89138" y="24225"/>
                    <a:pt x="88335" y="25296"/>
                    <a:pt x="86461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538268" y="6517375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6137" y="56347"/>
                  </a:move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256"/>
                    <a:pt x="13919" y="31185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7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919" y="34397"/>
                    <a:pt x="13116" y="33059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669164" y="6377913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2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491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790"/>
                  </a:cubicBezTo>
                  <a:cubicBezTo>
                    <a:pt x="13384" y="32255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6" y="13250"/>
                    <a:pt x="59961" y="14053"/>
                    <a:pt x="63173" y="15927"/>
                  </a:cubicBezTo>
                  <a:lnTo>
                    <a:pt x="72007" y="21013"/>
                  </a:lnTo>
                  <a:lnTo>
                    <a:pt x="72007" y="21013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593410" y="6421812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9" y="55009"/>
                    <a:pt x="29713" y="56347"/>
                    <a:pt x="36137" y="56347"/>
                  </a:cubicBezTo>
                  <a:cubicBezTo>
                    <a:pt x="42562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4" y="23690"/>
                  </a:moveTo>
                  <a:cubicBezTo>
                    <a:pt x="74684" y="23958"/>
                    <a:pt x="74148" y="25028"/>
                    <a:pt x="72007" y="26366"/>
                  </a:cubicBez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8"/>
                  </a:lnTo>
                  <a:cubicBezTo>
                    <a:pt x="13920" y="34397"/>
                    <a:pt x="13384" y="33058"/>
                    <a:pt x="13384" y="32523"/>
                  </a:cubicBezTo>
                  <a:cubicBezTo>
                    <a:pt x="13384" y="31988"/>
                    <a:pt x="14187" y="30918"/>
                    <a:pt x="16061" y="29846"/>
                  </a:cubicBezTo>
                  <a:lnTo>
                    <a:pt x="40420" y="15659"/>
                  </a:lnTo>
                  <a:cubicBezTo>
                    <a:pt x="43365" y="13785"/>
                    <a:pt x="47647" y="12982"/>
                    <a:pt x="51663" y="12982"/>
                  </a:cubicBezTo>
                  <a:cubicBezTo>
                    <a:pt x="55946" y="12982"/>
                    <a:pt x="59961" y="13785"/>
                    <a:pt x="63173" y="15659"/>
                  </a:cubicBezTo>
                  <a:lnTo>
                    <a:pt x="72007" y="20745"/>
                  </a:lnTo>
                  <a:cubicBezTo>
                    <a:pt x="74148" y="22351"/>
                    <a:pt x="74684" y="23422"/>
                    <a:pt x="74684" y="23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692184" y="6427969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78431" y="9502"/>
                  </a:lnTo>
                  <a:lnTo>
                    <a:pt x="69597" y="4417"/>
                  </a:lnTo>
                  <a:cubicBezTo>
                    <a:pt x="59425" y="-1472"/>
                    <a:pt x="43632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0" y="55008"/>
                    <a:pt x="29445" y="56347"/>
                    <a:pt x="36137" y="56347"/>
                  </a:cubicBezTo>
                  <a:close/>
                  <a:moveTo>
                    <a:pt x="13116" y="32791"/>
                  </a:moveTo>
                  <a:cubicBezTo>
                    <a:pt x="13116" y="32523"/>
                    <a:pt x="13651" y="31453"/>
                    <a:pt x="15793" y="30114"/>
                  </a:cubicBezTo>
                  <a:lnTo>
                    <a:pt x="40152" y="15927"/>
                  </a:lnTo>
                  <a:cubicBezTo>
                    <a:pt x="43096" y="14053"/>
                    <a:pt x="47379" y="13250"/>
                    <a:pt x="51395" y="13250"/>
                  </a:cubicBezTo>
                  <a:cubicBezTo>
                    <a:pt x="55678" y="13250"/>
                    <a:pt x="59693" y="14053"/>
                    <a:pt x="62637" y="15927"/>
                  </a:cubicBezTo>
                  <a:lnTo>
                    <a:pt x="71471" y="21013"/>
                  </a:lnTo>
                  <a:lnTo>
                    <a:pt x="71471" y="21013"/>
                  </a:lnTo>
                  <a:cubicBezTo>
                    <a:pt x="73612" y="22084"/>
                    <a:pt x="74148" y="23422"/>
                    <a:pt x="74148" y="23690"/>
                  </a:cubicBezTo>
                  <a:cubicBezTo>
                    <a:pt x="74148" y="24225"/>
                    <a:pt x="73344" y="25296"/>
                    <a:pt x="71471" y="26366"/>
                  </a:cubicBezTo>
                  <a:lnTo>
                    <a:pt x="47112" y="40554"/>
                  </a:lnTo>
                  <a:cubicBezTo>
                    <a:pt x="41223" y="44034"/>
                    <a:pt x="30515" y="44034"/>
                    <a:pt x="24359" y="40554"/>
                  </a:cubicBezTo>
                  <a:lnTo>
                    <a:pt x="15526" y="35468"/>
                  </a:lnTo>
                  <a:cubicBezTo>
                    <a:pt x="13651" y="34130"/>
                    <a:pt x="13116" y="33058"/>
                    <a:pt x="13116" y="327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616430" y="6472137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36137" y="56347"/>
                  </a:move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021" y="54741"/>
                    <a:pt x="29713" y="56347"/>
                    <a:pt x="36137" y="56347"/>
                  </a:cubicBezTo>
                  <a:close/>
                  <a:moveTo>
                    <a:pt x="13116" y="32523"/>
                  </a:moveTo>
                  <a:cubicBezTo>
                    <a:pt x="13116" y="31988"/>
                    <a:pt x="13919" y="30917"/>
                    <a:pt x="15793" y="29846"/>
                  </a:cubicBezTo>
                  <a:lnTo>
                    <a:pt x="40152" y="15659"/>
                  </a:lnTo>
                  <a:cubicBezTo>
                    <a:pt x="43097" y="13785"/>
                    <a:pt x="47379" y="12982"/>
                    <a:pt x="51395" y="12982"/>
                  </a:cubicBezTo>
                  <a:cubicBezTo>
                    <a:pt x="55678" y="12982"/>
                    <a:pt x="59693" y="13785"/>
                    <a:pt x="62637" y="15659"/>
                  </a:cubicBezTo>
                  <a:lnTo>
                    <a:pt x="71471" y="20745"/>
                  </a:lnTo>
                  <a:cubicBezTo>
                    <a:pt x="73612" y="21816"/>
                    <a:pt x="74148" y="23154"/>
                    <a:pt x="74148" y="23422"/>
                  </a:cubicBezTo>
                  <a:cubicBezTo>
                    <a:pt x="74148" y="23958"/>
                    <a:pt x="73344" y="25028"/>
                    <a:pt x="71471" y="26099"/>
                  </a:cubicBezTo>
                  <a:lnTo>
                    <a:pt x="47112" y="40286"/>
                  </a:lnTo>
                  <a:cubicBezTo>
                    <a:pt x="40955" y="43766"/>
                    <a:pt x="30515" y="43766"/>
                    <a:pt x="24359" y="40286"/>
                  </a:cubicBezTo>
                  <a:lnTo>
                    <a:pt x="15526" y="35200"/>
                  </a:lnTo>
                  <a:cubicBezTo>
                    <a:pt x="13919" y="34130"/>
                    <a:pt x="13116" y="33058"/>
                    <a:pt x="13116" y="32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578152" y="6378448"/>
              <a:ext cx="395633" cy="235157"/>
            </a:xfrm>
            <a:custGeom>
              <a:rect b="b" l="l" r="r" t="t"/>
              <a:pathLst>
                <a:path extrusionOk="0" h="235157" w="395633">
                  <a:moveTo>
                    <a:pt x="386265" y="9502"/>
                  </a:moveTo>
                  <a:lnTo>
                    <a:pt x="377431" y="4417"/>
                  </a:lnTo>
                  <a:cubicBezTo>
                    <a:pt x="367259" y="-1472"/>
                    <a:pt x="351466" y="-1472"/>
                    <a:pt x="341562" y="4417"/>
                  </a:cubicBezTo>
                  <a:lnTo>
                    <a:pt x="9369" y="197415"/>
                  </a:lnTo>
                  <a:cubicBezTo>
                    <a:pt x="3480" y="200895"/>
                    <a:pt x="0" y="205981"/>
                    <a:pt x="0" y="211602"/>
                  </a:cubicBezTo>
                  <a:cubicBezTo>
                    <a:pt x="0" y="217223"/>
                    <a:pt x="3480" y="222309"/>
                    <a:pt x="9369" y="225789"/>
                  </a:cubicBezTo>
                  <a:lnTo>
                    <a:pt x="18202" y="230875"/>
                  </a:lnTo>
                  <a:cubicBezTo>
                    <a:pt x="23288" y="233820"/>
                    <a:pt x="29713" y="235158"/>
                    <a:pt x="36137" y="235158"/>
                  </a:cubicBezTo>
                  <a:cubicBezTo>
                    <a:pt x="42562" y="235158"/>
                    <a:pt x="48986" y="233820"/>
                    <a:pt x="54072" y="230875"/>
                  </a:cubicBezTo>
                  <a:lnTo>
                    <a:pt x="386265" y="37877"/>
                  </a:lnTo>
                  <a:cubicBezTo>
                    <a:pt x="392153" y="34397"/>
                    <a:pt x="395633" y="29311"/>
                    <a:pt x="395633" y="23690"/>
                  </a:cubicBezTo>
                  <a:cubicBezTo>
                    <a:pt x="395633" y="18336"/>
                    <a:pt x="392153" y="12982"/>
                    <a:pt x="386265" y="9502"/>
                  </a:cubicBezTo>
                  <a:close/>
                  <a:moveTo>
                    <a:pt x="379573" y="26634"/>
                  </a:moveTo>
                  <a:lnTo>
                    <a:pt x="47379" y="219632"/>
                  </a:lnTo>
                  <a:cubicBezTo>
                    <a:pt x="41491" y="223112"/>
                    <a:pt x="30783" y="223112"/>
                    <a:pt x="24627" y="219632"/>
                  </a:cubicBezTo>
                  <a:lnTo>
                    <a:pt x="15794" y="214547"/>
                  </a:lnTo>
                  <a:cubicBezTo>
                    <a:pt x="13652" y="213476"/>
                    <a:pt x="13117" y="212138"/>
                    <a:pt x="13117" y="211602"/>
                  </a:cubicBezTo>
                  <a:cubicBezTo>
                    <a:pt x="13117" y="211067"/>
                    <a:pt x="13919" y="209996"/>
                    <a:pt x="15794" y="208925"/>
                  </a:cubicBezTo>
                  <a:lnTo>
                    <a:pt x="347986" y="15927"/>
                  </a:lnTo>
                  <a:cubicBezTo>
                    <a:pt x="350931" y="14053"/>
                    <a:pt x="355213" y="13250"/>
                    <a:pt x="359228" y="13250"/>
                  </a:cubicBezTo>
                  <a:cubicBezTo>
                    <a:pt x="363512" y="13250"/>
                    <a:pt x="367527" y="14053"/>
                    <a:pt x="370739" y="15927"/>
                  </a:cubicBezTo>
                  <a:lnTo>
                    <a:pt x="379573" y="21013"/>
                  </a:lnTo>
                  <a:lnTo>
                    <a:pt x="379573" y="21013"/>
                  </a:lnTo>
                  <a:cubicBezTo>
                    <a:pt x="381981" y="22351"/>
                    <a:pt x="382249" y="23422"/>
                    <a:pt x="382249" y="23690"/>
                  </a:cubicBezTo>
                  <a:cubicBezTo>
                    <a:pt x="382249" y="24225"/>
                    <a:pt x="381981" y="25296"/>
                    <a:pt x="379573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513373" y="6341776"/>
              <a:ext cx="87799" cy="56346"/>
            </a:xfrm>
            <a:custGeom>
              <a:rect b="b" l="l" r="r" t="t"/>
              <a:pathLst>
                <a:path extrusionOk="0" h="56346" w="87799">
                  <a:moveTo>
                    <a:pt x="9369" y="46978"/>
                  </a:move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8"/>
                    <a:pt x="84320" y="12982"/>
                    <a:pt x="78431" y="9502"/>
                  </a:cubicBezTo>
                  <a:lnTo>
                    <a:pt x="69597" y="4417"/>
                  </a:lnTo>
                  <a:cubicBezTo>
                    <a:pt x="59425" y="-1472"/>
                    <a:pt x="43632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close/>
                  <a:moveTo>
                    <a:pt x="16061" y="30114"/>
                  </a:move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2905" y="15927"/>
                  </a:cubicBezTo>
                  <a:lnTo>
                    <a:pt x="71739" y="21013"/>
                  </a:lnTo>
                  <a:cubicBezTo>
                    <a:pt x="73880" y="22083"/>
                    <a:pt x="74416" y="23422"/>
                    <a:pt x="74416" y="23690"/>
                  </a:cubicBezTo>
                  <a:cubicBezTo>
                    <a:pt x="74416" y="24225"/>
                    <a:pt x="73612" y="25296"/>
                    <a:pt x="71739" y="26366"/>
                  </a:cubicBezTo>
                  <a:lnTo>
                    <a:pt x="47379" y="40554"/>
                  </a:lnTo>
                  <a:cubicBezTo>
                    <a:pt x="41491" y="44034"/>
                    <a:pt x="30783" y="44034"/>
                    <a:pt x="24627" y="40554"/>
                  </a:cubicBezTo>
                  <a:lnTo>
                    <a:pt x="15793" y="35467"/>
                  </a:lnTo>
                  <a:cubicBezTo>
                    <a:pt x="13384" y="34129"/>
                    <a:pt x="13116" y="33058"/>
                    <a:pt x="13116" y="32790"/>
                  </a:cubicBezTo>
                  <a:cubicBezTo>
                    <a:pt x="13384" y="32523"/>
                    <a:pt x="13919" y="31452"/>
                    <a:pt x="16061" y="30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7499989" y="6602765"/>
              <a:ext cx="87814" cy="56346"/>
            </a:xfrm>
            <a:custGeom>
              <a:rect b="b" l="l" r="r" t="t"/>
              <a:pathLst>
                <a:path extrusionOk="0" h="56346" w="87814">
                  <a:moveTo>
                    <a:pt x="78698" y="9502"/>
                  </a:moveTo>
                  <a:lnTo>
                    <a:pt x="69865" y="4417"/>
                  </a:lnTo>
                  <a:cubicBezTo>
                    <a:pt x="59693" y="-1472"/>
                    <a:pt x="43900" y="-1472"/>
                    <a:pt x="33728" y="4417"/>
                  </a:cubicBezTo>
                  <a:lnTo>
                    <a:pt x="9369" y="18604"/>
                  </a:lnTo>
                  <a:cubicBezTo>
                    <a:pt x="3480" y="22083"/>
                    <a:pt x="0" y="27170"/>
                    <a:pt x="0" y="32790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8"/>
                    <a:pt x="29713" y="56347"/>
                    <a:pt x="36137" y="56347"/>
                  </a:cubicBezTo>
                  <a:cubicBezTo>
                    <a:pt x="42561" y="56347"/>
                    <a:pt x="48986" y="55008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068"/>
                    <a:pt x="84588" y="12982"/>
                    <a:pt x="78698" y="9502"/>
                  </a:cubicBezTo>
                  <a:close/>
                  <a:moveTo>
                    <a:pt x="72006" y="26366"/>
                  </a:moveTo>
                  <a:lnTo>
                    <a:pt x="47647" y="40554"/>
                  </a:lnTo>
                  <a:cubicBezTo>
                    <a:pt x="41759" y="44034"/>
                    <a:pt x="31051" y="44034"/>
                    <a:pt x="24895" y="40554"/>
                  </a:cubicBezTo>
                  <a:lnTo>
                    <a:pt x="16061" y="35467"/>
                  </a:lnTo>
                  <a:cubicBezTo>
                    <a:pt x="13919" y="34397"/>
                    <a:pt x="13384" y="33058"/>
                    <a:pt x="13384" y="32523"/>
                  </a:cubicBezTo>
                  <a:cubicBezTo>
                    <a:pt x="13384" y="31988"/>
                    <a:pt x="14187" y="30917"/>
                    <a:pt x="16061" y="29846"/>
                  </a:cubicBezTo>
                  <a:lnTo>
                    <a:pt x="40420" y="15659"/>
                  </a:lnTo>
                  <a:cubicBezTo>
                    <a:pt x="43364" y="13785"/>
                    <a:pt x="47647" y="12982"/>
                    <a:pt x="51663" y="12982"/>
                  </a:cubicBezTo>
                  <a:cubicBezTo>
                    <a:pt x="55945" y="12982"/>
                    <a:pt x="59960" y="13785"/>
                    <a:pt x="63173" y="15659"/>
                  </a:cubicBezTo>
                  <a:lnTo>
                    <a:pt x="72006" y="20745"/>
                  </a:lnTo>
                  <a:cubicBezTo>
                    <a:pt x="74148" y="22083"/>
                    <a:pt x="74683" y="23154"/>
                    <a:pt x="74683" y="23422"/>
                  </a:cubicBezTo>
                  <a:cubicBezTo>
                    <a:pt x="74683" y="23958"/>
                    <a:pt x="74148" y="25028"/>
                    <a:pt x="72006" y="26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421826" y="6648003"/>
              <a:ext cx="87814" cy="56347"/>
            </a:xfrm>
            <a:custGeom>
              <a:rect b="b" l="l" r="r" t="t"/>
              <a:pathLst>
                <a:path extrusionOk="0" h="56347" w="87814">
                  <a:moveTo>
                    <a:pt x="78698" y="9503"/>
                  </a:moveTo>
                  <a:lnTo>
                    <a:pt x="69864" y="4417"/>
                  </a:lnTo>
                  <a:cubicBezTo>
                    <a:pt x="59693" y="-1472"/>
                    <a:pt x="43900" y="-1472"/>
                    <a:pt x="33727" y="4417"/>
                  </a:cubicBez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2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2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8067" y="18336"/>
                    <a:pt x="84587" y="12982"/>
                    <a:pt x="78698" y="9503"/>
                  </a:cubicBezTo>
                  <a:close/>
                  <a:moveTo>
                    <a:pt x="72006" y="26634"/>
                  </a:moveTo>
                  <a:lnTo>
                    <a:pt x="47647" y="40822"/>
                  </a:lnTo>
                  <a:cubicBezTo>
                    <a:pt x="41758" y="44302"/>
                    <a:pt x="31051" y="44302"/>
                    <a:pt x="24895" y="40822"/>
                  </a:cubicBezTo>
                  <a:lnTo>
                    <a:pt x="16061" y="35735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2" y="15927"/>
                  </a:cubicBezTo>
                  <a:lnTo>
                    <a:pt x="72006" y="21013"/>
                  </a:lnTo>
                  <a:cubicBezTo>
                    <a:pt x="74148" y="22084"/>
                    <a:pt x="74683" y="23422"/>
                    <a:pt x="74683" y="23690"/>
                  </a:cubicBezTo>
                  <a:cubicBezTo>
                    <a:pt x="74683" y="24225"/>
                    <a:pt x="74148" y="25564"/>
                    <a:pt x="72006" y="26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437084" y="6512556"/>
              <a:ext cx="87799" cy="56347"/>
            </a:xfrm>
            <a:custGeom>
              <a:rect b="b" l="l" r="r" t="t"/>
              <a:pathLst>
                <a:path extrusionOk="0" h="56347" w="87799">
                  <a:moveTo>
                    <a:pt x="33728" y="4417"/>
                  </a:moveTo>
                  <a:lnTo>
                    <a:pt x="9369" y="18604"/>
                  </a:lnTo>
                  <a:cubicBezTo>
                    <a:pt x="3480" y="22084"/>
                    <a:pt x="0" y="27170"/>
                    <a:pt x="0" y="32791"/>
                  </a:cubicBezTo>
                  <a:cubicBezTo>
                    <a:pt x="0" y="38413"/>
                    <a:pt x="3480" y="43498"/>
                    <a:pt x="9369" y="46978"/>
                  </a:cubicBezTo>
                  <a:lnTo>
                    <a:pt x="18202" y="52064"/>
                  </a:lnTo>
                  <a:cubicBezTo>
                    <a:pt x="23288" y="55009"/>
                    <a:pt x="29713" y="56347"/>
                    <a:pt x="36137" y="56347"/>
                  </a:cubicBezTo>
                  <a:cubicBezTo>
                    <a:pt x="42561" y="56347"/>
                    <a:pt x="48986" y="55009"/>
                    <a:pt x="54072" y="52064"/>
                  </a:cubicBezTo>
                  <a:lnTo>
                    <a:pt x="78431" y="37877"/>
                  </a:lnTo>
                  <a:cubicBezTo>
                    <a:pt x="84320" y="34397"/>
                    <a:pt x="87800" y="29311"/>
                    <a:pt x="87800" y="23690"/>
                  </a:cubicBezTo>
                  <a:cubicBezTo>
                    <a:pt x="87800" y="18069"/>
                    <a:pt x="84320" y="12983"/>
                    <a:pt x="78431" y="9503"/>
                  </a:cubicBezTo>
                  <a:lnTo>
                    <a:pt x="69597" y="4417"/>
                  </a:lnTo>
                  <a:cubicBezTo>
                    <a:pt x="59693" y="-1472"/>
                    <a:pt x="43900" y="-1472"/>
                    <a:pt x="33728" y="4417"/>
                  </a:cubicBezTo>
                  <a:close/>
                  <a:moveTo>
                    <a:pt x="74683" y="23957"/>
                  </a:moveTo>
                  <a:cubicBezTo>
                    <a:pt x="74683" y="24225"/>
                    <a:pt x="74148" y="25296"/>
                    <a:pt x="72006" y="26634"/>
                  </a:cubicBezTo>
                  <a:lnTo>
                    <a:pt x="47647" y="40821"/>
                  </a:lnTo>
                  <a:cubicBezTo>
                    <a:pt x="41759" y="44301"/>
                    <a:pt x="31051" y="44301"/>
                    <a:pt x="24895" y="40821"/>
                  </a:cubicBezTo>
                  <a:lnTo>
                    <a:pt x="16061" y="35736"/>
                  </a:lnTo>
                  <a:cubicBezTo>
                    <a:pt x="13919" y="34665"/>
                    <a:pt x="13384" y="33326"/>
                    <a:pt x="13384" y="32791"/>
                  </a:cubicBezTo>
                  <a:cubicBezTo>
                    <a:pt x="13384" y="32256"/>
                    <a:pt x="14187" y="31185"/>
                    <a:pt x="16061" y="30114"/>
                  </a:cubicBezTo>
                  <a:lnTo>
                    <a:pt x="40420" y="15927"/>
                  </a:lnTo>
                  <a:cubicBezTo>
                    <a:pt x="43364" y="14053"/>
                    <a:pt x="47647" y="13250"/>
                    <a:pt x="51663" y="13250"/>
                  </a:cubicBezTo>
                  <a:cubicBezTo>
                    <a:pt x="55945" y="13250"/>
                    <a:pt x="59960" y="14053"/>
                    <a:pt x="63173" y="15927"/>
                  </a:cubicBezTo>
                  <a:lnTo>
                    <a:pt x="72006" y="21013"/>
                  </a:lnTo>
                  <a:lnTo>
                    <a:pt x="72006" y="21013"/>
                  </a:lnTo>
                  <a:cubicBezTo>
                    <a:pt x="74148" y="22352"/>
                    <a:pt x="74683" y="23690"/>
                    <a:pt x="74683" y="239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120684" y="6118395"/>
              <a:ext cx="1153974" cy="728628"/>
            </a:xfrm>
            <a:custGeom>
              <a:rect b="b" l="l" r="r" t="t"/>
              <a:pathLst>
                <a:path extrusionOk="0" h="728628" w="1153974">
                  <a:moveTo>
                    <a:pt x="1153975" y="227797"/>
                  </a:moveTo>
                  <a:lnTo>
                    <a:pt x="1153975" y="227797"/>
                  </a:lnTo>
                  <a:cubicBezTo>
                    <a:pt x="1153975" y="227529"/>
                    <a:pt x="1153975" y="227262"/>
                    <a:pt x="1153975" y="227262"/>
                  </a:cubicBezTo>
                  <a:cubicBezTo>
                    <a:pt x="1153975" y="210130"/>
                    <a:pt x="1143267" y="194604"/>
                    <a:pt x="1123459" y="183362"/>
                  </a:cubicBezTo>
                  <a:lnTo>
                    <a:pt x="833828" y="16061"/>
                  </a:lnTo>
                  <a:cubicBezTo>
                    <a:pt x="796888" y="-5354"/>
                    <a:pt x="736659" y="-5354"/>
                    <a:pt x="699987" y="16061"/>
                  </a:cubicBezTo>
                  <a:lnTo>
                    <a:pt x="29980" y="405537"/>
                  </a:lnTo>
                  <a:cubicBezTo>
                    <a:pt x="10707" y="416780"/>
                    <a:pt x="0" y="432306"/>
                    <a:pt x="0" y="449438"/>
                  </a:cubicBezTo>
                  <a:cubicBezTo>
                    <a:pt x="0" y="449973"/>
                    <a:pt x="0" y="450508"/>
                    <a:pt x="0" y="451043"/>
                  </a:cubicBezTo>
                  <a:lnTo>
                    <a:pt x="0" y="499226"/>
                  </a:lnTo>
                  <a:cubicBezTo>
                    <a:pt x="0" y="500029"/>
                    <a:pt x="0" y="500564"/>
                    <a:pt x="0" y="501368"/>
                  </a:cubicBezTo>
                  <a:lnTo>
                    <a:pt x="0" y="503241"/>
                  </a:lnTo>
                  <a:lnTo>
                    <a:pt x="0" y="503241"/>
                  </a:lnTo>
                  <a:cubicBezTo>
                    <a:pt x="0" y="503509"/>
                    <a:pt x="0" y="503509"/>
                    <a:pt x="0" y="503776"/>
                  </a:cubicBezTo>
                  <a:lnTo>
                    <a:pt x="0" y="503776"/>
                  </a:lnTo>
                  <a:cubicBezTo>
                    <a:pt x="1070" y="519837"/>
                    <a:pt x="11778" y="534560"/>
                    <a:pt x="30248" y="545267"/>
                  </a:cubicBezTo>
                  <a:lnTo>
                    <a:pt x="319879" y="712568"/>
                  </a:lnTo>
                  <a:cubicBezTo>
                    <a:pt x="338349" y="723275"/>
                    <a:pt x="362708" y="728629"/>
                    <a:pt x="386800" y="728629"/>
                  </a:cubicBezTo>
                  <a:cubicBezTo>
                    <a:pt x="411158" y="728629"/>
                    <a:pt x="435250" y="723275"/>
                    <a:pt x="453720" y="712568"/>
                  </a:cubicBezTo>
                  <a:lnTo>
                    <a:pt x="1123727" y="323091"/>
                  </a:lnTo>
                  <a:cubicBezTo>
                    <a:pt x="1142465" y="312117"/>
                    <a:pt x="1153172" y="297126"/>
                    <a:pt x="1153707" y="280798"/>
                  </a:cubicBezTo>
                  <a:lnTo>
                    <a:pt x="1144874" y="280530"/>
                  </a:lnTo>
                  <a:lnTo>
                    <a:pt x="1153707" y="280530"/>
                  </a:lnTo>
                  <a:lnTo>
                    <a:pt x="1153975" y="227797"/>
                  </a:lnTo>
                  <a:close/>
                  <a:moveTo>
                    <a:pt x="38814" y="420795"/>
                  </a:moveTo>
                  <a:lnTo>
                    <a:pt x="708821" y="31319"/>
                  </a:lnTo>
                  <a:cubicBezTo>
                    <a:pt x="724614" y="22218"/>
                    <a:pt x="745760" y="17667"/>
                    <a:pt x="766908" y="17667"/>
                  </a:cubicBezTo>
                  <a:cubicBezTo>
                    <a:pt x="788054" y="17667"/>
                    <a:pt x="809201" y="22218"/>
                    <a:pt x="824994" y="31319"/>
                  </a:cubicBezTo>
                  <a:lnTo>
                    <a:pt x="1114626" y="198620"/>
                  </a:lnTo>
                  <a:cubicBezTo>
                    <a:pt x="1128545" y="206650"/>
                    <a:pt x="1136308" y="216822"/>
                    <a:pt x="1136308" y="227262"/>
                  </a:cubicBezTo>
                  <a:cubicBezTo>
                    <a:pt x="1136308" y="237701"/>
                    <a:pt x="1128813" y="247873"/>
                    <a:pt x="1115161" y="255636"/>
                  </a:cubicBezTo>
                  <a:lnTo>
                    <a:pt x="444887" y="645112"/>
                  </a:lnTo>
                  <a:cubicBezTo>
                    <a:pt x="413568" y="663315"/>
                    <a:pt x="360299" y="663315"/>
                    <a:pt x="328713" y="645112"/>
                  </a:cubicBezTo>
                  <a:lnTo>
                    <a:pt x="39081" y="477811"/>
                  </a:lnTo>
                  <a:cubicBezTo>
                    <a:pt x="25162" y="469781"/>
                    <a:pt x="17399" y="459609"/>
                    <a:pt x="17399" y="449170"/>
                  </a:cubicBezTo>
                  <a:cubicBezTo>
                    <a:pt x="17667" y="438998"/>
                    <a:pt x="25162" y="428826"/>
                    <a:pt x="38814" y="420795"/>
                  </a:cubicBezTo>
                  <a:close/>
                  <a:moveTo>
                    <a:pt x="1114894" y="307834"/>
                  </a:moveTo>
                  <a:lnTo>
                    <a:pt x="444887" y="697310"/>
                  </a:lnTo>
                  <a:cubicBezTo>
                    <a:pt x="413568" y="715513"/>
                    <a:pt x="360299" y="715513"/>
                    <a:pt x="328713" y="697310"/>
                  </a:cubicBezTo>
                  <a:lnTo>
                    <a:pt x="39081" y="530009"/>
                  </a:lnTo>
                  <a:cubicBezTo>
                    <a:pt x="25965" y="522514"/>
                    <a:pt x="18202" y="512878"/>
                    <a:pt x="17667" y="502706"/>
                  </a:cubicBezTo>
                  <a:lnTo>
                    <a:pt x="17667" y="499761"/>
                  </a:lnTo>
                  <a:cubicBezTo>
                    <a:pt x="17667" y="498959"/>
                    <a:pt x="17667" y="498423"/>
                    <a:pt x="17935" y="497620"/>
                  </a:cubicBezTo>
                  <a:lnTo>
                    <a:pt x="17667" y="497620"/>
                  </a:lnTo>
                  <a:lnTo>
                    <a:pt x="17667" y="484236"/>
                  </a:lnTo>
                  <a:cubicBezTo>
                    <a:pt x="21415" y="487448"/>
                    <a:pt x="25697" y="490392"/>
                    <a:pt x="30248" y="493069"/>
                  </a:cubicBezTo>
                  <a:lnTo>
                    <a:pt x="319879" y="660370"/>
                  </a:lnTo>
                  <a:cubicBezTo>
                    <a:pt x="338349" y="671077"/>
                    <a:pt x="362708" y="676431"/>
                    <a:pt x="386800" y="676431"/>
                  </a:cubicBezTo>
                  <a:cubicBezTo>
                    <a:pt x="411158" y="676431"/>
                    <a:pt x="435250" y="671077"/>
                    <a:pt x="453720" y="660370"/>
                  </a:cubicBezTo>
                  <a:lnTo>
                    <a:pt x="1123727" y="270894"/>
                  </a:lnTo>
                  <a:cubicBezTo>
                    <a:pt x="1128278" y="268217"/>
                    <a:pt x="1132560" y="265273"/>
                    <a:pt x="1136040" y="262061"/>
                  </a:cubicBezTo>
                  <a:lnTo>
                    <a:pt x="1136040" y="279995"/>
                  </a:lnTo>
                  <a:cubicBezTo>
                    <a:pt x="1135773" y="290434"/>
                    <a:pt x="1128278" y="300071"/>
                    <a:pt x="1114894" y="307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7562940" y="3855332"/>
            <a:ext cx="1012846" cy="654715"/>
            <a:chOff x="9478423" y="3021789"/>
            <a:chExt cx="1137646" cy="735387"/>
          </a:xfrm>
        </p:grpSpPr>
        <p:sp>
          <p:nvSpPr>
            <p:cNvPr id="174" name="Google Shape;174;p15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564478" y="497845"/>
            <a:ext cx="949998" cy="1070431"/>
            <a:chOff x="1611529" y="533392"/>
            <a:chExt cx="1071265" cy="1207072"/>
          </a:xfrm>
        </p:grpSpPr>
        <p:sp>
          <p:nvSpPr>
            <p:cNvPr id="181" name="Google Shape;181;p15"/>
            <p:cNvSpPr/>
            <p:nvPr/>
          </p:nvSpPr>
          <p:spPr>
            <a:xfrm>
              <a:off x="1611529" y="533392"/>
              <a:ext cx="1071265" cy="1207072"/>
            </a:xfrm>
            <a:custGeom>
              <a:rect b="b" l="l" r="r" t="t"/>
              <a:pathLst>
                <a:path extrusionOk="0" h="1207072" w="1071265">
                  <a:moveTo>
                    <a:pt x="1069925" y="238869"/>
                  </a:moveTo>
                  <a:cubicBezTo>
                    <a:pt x="1069925" y="216651"/>
                    <a:pt x="1061627" y="199520"/>
                    <a:pt x="1046904" y="191222"/>
                  </a:cubicBezTo>
                  <a:cubicBezTo>
                    <a:pt x="1032182" y="182656"/>
                    <a:pt x="1013177" y="184262"/>
                    <a:pt x="993636" y="195504"/>
                  </a:cubicBezTo>
                  <a:lnTo>
                    <a:pt x="906639" y="245561"/>
                  </a:lnTo>
                  <a:lnTo>
                    <a:pt x="906372" y="145983"/>
                  </a:lnTo>
                  <a:cubicBezTo>
                    <a:pt x="906372" y="123766"/>
                    <a:pt x="898074" y="106634"/>
                    <a:pt x="883351" y="98336"/>
                  </a:cubicBezTo>
                  <a:cubicBezTo>
                    <a:pt x="868629" y="89770"/>
                    <a:pt x="849623" y="91376"/>
                    <a:pt x="830082" y="102619"/>
                  </a:cubicBezTo>
                  <a:lnTo>
                    <a:pt x="747369" y="150266"/>
                  </a:lnTo>
                  <a:lnTo>
                    <a:pt x="747101" y="53098"/>
                  </a:lnTo>
                  <a:cubicBezTo>
                    <a:pt x="747101" y="30880"/>
                    <a:pt x="738803" y="13749"/>
                    <a:pt x="724081" y="5451"/>
                  </a:cubicBezTo>
                  <a:cubicBezTo>
                    <a:pt x="709358" y="-3115"/>
                    <a:pt x="690353" y="-1509"/>
                    <a:pt x="670812" y="9734"/>
                  </a:cubicBezTo>
                  <a:lnTo>
                    <a:pt x="270360" y="241010"/>
                  </a:lnTo>
                  <a:cubicBezTo>
                    <a:pt x="253764" y="250647"/>
                    <a:pt x="239309" y="249844"/>
                    <a:pt x="232082" y="239137"/>
                  </a:cubicBezTo>
                  <a:lnTo>
                    <a:pt x="201299" y="192828"/>
                  </a:lnTo>
                  <a:cubicBezTo>
                    <a:pt x="187914" y="172752"/>
                    <a:pt x="162752" y="169539"/>
                    <a:pt x="137055" y="184530"/>
                  </a:cubicBezTo>
                  <a:lnTo>
                    <a:pt x="58624" y="229500"/>
                  </a:lnTo>
                  <a:cubicBezTo>
                    <a:pt x="25699" y="248505"/>
                    <a:pt x="-266" y="293208"/>
                    <a:pt x="2" y="331219"/>
                  </a:cubicBezTo>
                  <a:lnTo>
                    <a:pt x="1876" y="972852"/>
                  </a:lnTo>
                  <a:cubicBezTo>
                    <a:pt x="1876" y="993195"/>
                    <a:pt x="9371" y="1008721"/>
                    <a:pt x="23023" y="1016484"/>
                  </a:cubicBezTo>
                  <a:cubicBezTo>
                    <a:pt x="28912" y="1019964"/>
                    <a:pt x="35336" y="1021570"/>
                    <a:pt x="42563" y="1021570"/>
                  </a:cubicBezTo>
                  <a:cubicBezTo>
                    <a:pt x="51932" y="1021570"/>
                    <a:pt x="61836" y="1018625"/>
                    <a:pt x="72008" y="1012736"/>
                  </a:cubicBezTo>
                  <a:lnTo>
                    <a:pt x="160879" y="961609"/>
                  </a:lnTo>
                  <a:lnTo>
                    <a:pt x="161146" y="1065737"/>
                  </a:lnTo>
                  <a:cubicBezTo>
                    <a:pt x="161146" y="1086081"/>
                    <a:pt x="168641" y="1101606"/>
                    <a:pt x="182293" y="1109369"/>
                  </a:cubicBezTo>
                  <a:cubicBezTo>
                    <a:pt x="188182" y="1112849"/>
                    <a:pt x="194607" y="1114455"/>
                    <a:pt x="201834" y="1114455"/>
                  </a:cubicBezTo>
                  <a:cubicBezTo>
                    <a:pt x="211203" y="1114455"/>
                    <a:pt x="221107" y="1111511"/>
                    <a:pt x="231279" y="1105622"/>
                  </a:cubicBezTo>
                  <a:lnTo>
                    <a:pt x="324432" y="1051818"/>
                  </a:lnTo>
                  <a:lnTo>
                    <a:pt x="324700" y="1158355"/>
                  </a:lnTo>
                  <a:cubicBezTo>
                    <a:pt x="324700" y="1178699"/>
                    <a:pt x="332195" y="1194224"/>
                    <a:pt x="345847" y="1201987"/>
                  </a:cubicBezTo>
                  <a:cubicBezTo>
                    <a:pt x="351736" y="1205467"/>
                    <a:pt x="358160" y="1207073"/>
                    <a:pt x="365387" y="1207073"/>
                  </a:cubicBezTo>
                  <a:cubicBezTo>
                    <a:pt x="374756" y="1207073"/>
                    <a:pt x="384660" y="1204128"/>
                    <a:pt x="394832" y="1198240"/>
                  </a:cubicBezTo>
                  <a:lnTo>
                    <a:pt x="1012641" y="841955"/>
                  </a:lnTo>
                  <a:cubicBezTo>
                    <a:pt x="1045566" y="822950"/>
                    <a:pt x="1071531" y="778247"/>
                    <a:pt x="1071263" y="740236"/>
                  </a:cubicBezTo>
                  <a:lnTo>
                    <a:pt x="1069925" y="238869"/>
                  </a:lnTo>
                  <a:close/>
                  <a:moveTo>
                    <a:pt x="62907" y="997478"/>
                  </a:moveTo>
                  <a:cubicBezTo>
                    <a:pt x="50862" y="1004438"/>
                    <a:pt x="39619" y="1005776"/>
                    <a:pt x="31588" y="1001226"/>
                  </a:cubicBezTo>
                  <a:cubicBezTo>
                    <a:pt x="23558" y="996675"/>
                    <a:pt x="19275" y="986503"/>
                    <a:pt x="19275" y="972852"/>
                  </a:cubicBezTo>
                  <a:lnTo>
                    <a:pt x="17669" y="331219"/>
                  </a:lnTo>
                  <a:cubicBezTo>
                    <a:pt x="17669" y="300168"/>
                    <a:pt x="40422" y="260551"/>
                    <a:pt x="67458" y="244758"/>
                  </a:cubicBezTo>
                  <a:lnTo>
                    <a:pt x="145621" y="199520"/>
                  </a:lnTo>
                  <a:cubicBezTo>
                    <a:pt x="163288" y="189348"/>
                    <a:pt x="178546" y="190419"/>
                    <a:pt x="186308" y="202464"/>
                  </a:cubicBezTo>
                  <a:lnTo>
                    <a:pt x="217092" y="248773"/>
                  </a:lnTo>
                  <a:cubicBezTo>
                    <a:pt x="229673" y="267511"/>
                    <a:pt x="254032" y="270455"/>
                    <a:pt x="278926" y="256268"/>
                  </a:cubicBezTo>
                  <a:lnTo>
                    <a:pt x="679378" y="24991"/>
                  </a:lnTo>
                  <a:cubicBezTo>
                    <a:pt x="693297" y="16961"/>
                    <a:pt x="705878" y="15623"/>
                    <a:pt x="714979" y="20708"/>
                  </a:cubicBezTo>
                  <a:cubicBezTo>
                    <a:pt x="724081" y="25794"/>
                    <a:pt x="729167" y="37572"/>
                    <a:pt x="729167" y="53098"/>
                  </a:cubicBezTo>
                  <a:lnTo>
                    <a:pt x="729434" y="160438"/>
                  </a:lnTo>
                  <a:lnTo>
                    <a:pt x="429363" y="333896"/>
                  </a:lnTo>
                  <a:cubicBezTo>
                    <a:pt x="412767" y="343532"/>
                    <a:pt x="398312" y="342729"/>
                    <a:pt x="391085" y="332022"/>
                  </a:cubicBezTo>
                  <a:lnTo>
                    <a:pt x="360301" y="285713"/>
                  </a:lnTo>
                  <a:cubicBezTo>
                    <a:pt x="346917" y="265637"/>
                    <a:pt x="321755" y="262425"/>
                    <a:pt x="296058" y="277415"/>
                  </a:cubicBezTo>
                  <a:lnTo>
                    <a:pt x="217895" y="322653"/>
                  </a:lnTo>
                  <a:cubicBezTo>
                    <a:pt x="184970" y="341659"/>
                    <a:pt x="159005" y="386361"/>
                    <a:pt x="159273" y="424372"/>
                  </a:cubicBezTo>
                  <a:lnTo>
                    <a:pt x="160611" y="941533"/>
                  </a:lnTo>
                  <a:lnTo>
                    <a:pt x="62907" y="997478"/>
                  </a:lnTo>
                  <a:close/>
                  <a:moveTo>
                    <a:pt x="222178" y="1090364"/>
                  </a:moveTo>
                  <a:cubicBezTo>
                    <a:pt x="210132" y="1097324"/>
                    <a:pt x="198889" y="1098662"/>
                    <a:pt x="190859" y="1094111"/>
                  </a:cubicBezTo>
                  <a:cubicBezTo>
                    <a:pt x="182829" y="1089561"/>
                    <a:pt x="178546" y="1079389"/>
                    <a:pt x="178546" y="1065737"/>
                  </a:cubicBezTo>
                  <a:lnTo>
                    <a:pt x="178278" y="946351"/>
                  </a:lnTo>
                  <a:lnTo>
                    <a:pt x="176672" y="424105"/>
                  </a:lnTo>
                  <a:cubicBezTo>
                    <a:pt x="176672" y="393053"/>
                    <a:pt x="199425" y="353437"/>
                    <a:pt x="226461" y="337643"/>
                  </a:cubicBezTo>
                  <a:lnTo>
                    <a:pt x="304624" y="292405"/>
                  </a:lnTo>
                  <a:cubicBezTo>
                    <a:pt x="322291" y="282233"/>
                    <a:pt x="337548" y="283304"/>
                    <a:pt x="345311" y="295350"/>
                  </a:cubicBezTo>
                  <a:lnTo>
                    <a:pt x="376095" y="341659"/>
                  </a:lnTo>
                  <a:cubicBezTo>
                    <a:pt x="388676" y="360664"/>
                    <a:pt x="413035" y="363341"/>
                    <a:pt x="437929" y="349154"/>
                  </a:cubicBezTo>
                  <a:lnTo>
                    <a:pt x="743086" y="173287"/>
                  </a:lnTo>
                  <a:lnTo>
                    <a:pt x="838916" y="117877"/>
                  </a:lnTo>
                  <a:cubicBezTo>
                    <a:pt x="852568" y="109846"/>
                    <a:pt x="865416" y="108508"/>
                    <a:pt x="874518" y="113594"/>
                  </a:cubicBezTo>
                  <a:cubicBezTo>
                    <a:pt x="883619" y="118680"/>
                    <a:pt x="888705" y="130458"/>
                    <a:pt x="888705" y="145983"/>
                  </a:cubicBezTo>
                  <a:lnTo>
                    <a:pt x="888972" y="255733"/>
                  </a:lnTo>
                  <a:lnTo>
                    <a:pt x="734788" y="344871"/>
                  </a:lnTo>
                  <a:lnTo>
                    <a:pt x="593184" y="426514"/>
                  </a:lnTo>
                  <a:cubicBezTo>
                    <a:pt x="576588" y="436150"/>
                    <a:pt x="562133" y="435347"/>
                    <a:pt x="554906" y="424640"/>
                  </a:cubicBezTo>
                  <a:lnTo>
                    <a:pt x="524122" y="378331"/>
                  </a:lnTo>
                  <a:cubicBezTo>
                    <a:pt x="510738" y="358255"/>
                    <a:pt x="485576" y="355043"/>
                    <a:pt x="459879" y="370033"/>
                  </a:cubicBezTo>
                  <a:lnTo>
                    <a:pt x="381716" y="415271"/>
                  </a:lnTo>
                  <a:cubicBezTo>
                    <a:pt x="348791" y="434276"/>
                    <a:pt x="322826" y="478979"/>
                    <a:pt x="323094" y="516990"/>
                  </a:cubicBezTo>
                  <a:lnTo>
                    <a:pt x="324164" y="852127"/>
                  </a:lnTo>
                  <a:lnTo>
                    <a:pt x="324700" y="1031474"/>
                  </a:lnTo>
                  <a:lnTo>
                    <a:pt x="222178" y="1090364"/>
                  </a:lnTo>
                  <a:close/>
                  <a:moveTo>
                    <a:pt x="1003808" y="826430"/>
                  </a:moveTo>
                  <a:lnTo>
                    <a:pt x="385731" y="1183249"/>
                  </a:lnTo>
                  <a:cubicBezTo>
                    <a:pt x="373685" y="1190209"/>
                    <a:pt x="362443" y="1191547"/>
                    <a:pt x="354412" y="1186997"/>
                  </a:cubicBezTo>
                  <a:cubicBezTo>
                    <a:pt x="346382" y="1182446"/>
                    <a:pt x="342099" y="1172274"/>
                    <a:pt x="342099" y="1158623"/>
                  </a:cubicBezTo>
                  <a:lnTo>
                    <a:pt x="341831" y="1036827"/>
                  </a:lnTo>
                  <a:lnTo>
                    <a:pt x="341831" y="1036827"/>
                  </a:lnTo>
                  <a:lnTo>
                    <a:pt x="341296" y="852395"/>
                  </a:lnTo>
                  <a:lnTo>
                    <a:pt x="340225" y="517258"/>
                  </a:lnTo>
                  <a:cubicBezTo>
                    <a:pt x="340225" y="486207"/>
                    <a:pt x="362978" y="446590"/>
                    <a:pt x="390014" y="430797"/>
                  </a:cubicBezTo>
                  <a:lnTo>
                    <a:pt x="468177" y="385558"/>
                  </a:lnTo>
                  <a:cubicBezTo>
                    <a:pt x="485844" y="375386"/>
                    <a:pt x="501102" y="376457"/>
                    <a:pt x="508865" y="388503"/>
                  </a:cubicBezTo>
                  <a:lnTo>
                    <a:pt x="539648" y="434812"/>
                  </a:lnTo>
                  <a:cubicBezTo>
                    <a:pt x="552229" y="453817"/>
                    <a:pt x="576588" y="456494"/>
                    <a:pt x="601482" y="442307"/>
                  </a:cubicBezTo>
                  <a:lnTo>
                    <a:pt x="743086" y="360664"/>
                  </a:lnTo>
                  <a:lnTo>
                    <a:pt x="906104" y="266440"/>
                  </a:lnTo>
                  <a:lnTo>
                    <a:pt x="906104" y="266440"/>
                  </a:lnTo>
                  <a:lnTo>
                    <a:pt x="1001934" y="211030"/>
                  </a:lnTo>
                  <a:cubicBezTo>
                    <a:pt x="1015853" y="203000"/>
                    <a:pt x="1028434" y="201661"/>
                    <a:pt x="1037536" y="206747"/>
                  </a:cubicBezTo>
                  <a:cubicBezTo>
                    <a:pt x="1046637" y="211833"/>
                    <a:pt x="1051723" y="223611"/>
                    <a:pt x="1051723" y="239137"/>
                  </a:cubicBezTo>
                  <a:lnTo>
                    <a:pt x="1053061" y="740504"/>
                  </a:lnTo>
                  <a:cubicBezTo>
                    <a:pt x="1053596" y="771287"/>
                    <a:pt x="1030844" y="810904"/>
                    <a:pt x="1003808" y="8264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358898" y="1096372"/>
              <a:ext cx="239039" cy="300925"/>
            </a:xfrm>
            <a:custGeom>
              <a:rect b="b" l="l" r="r" t="t"/>
              <a:pathLst>
                <a:path extrusionOk="0" h="300925" w="239039">
                  <a:moveTo>
                    <a:pt x="221908" y="4067"/>
                  </a:moveTo>
                  <a:cubicBezTo>
                    <a:pt x="213342" y="-1019"/>
                    <a:pt x="202903" y="-1287"/>
                    <a:pt x="191928" y="2996"/>
                  </a:cubicBezTo>
                  <a:lnTo>
                    <a:pt x="191660" y="2461"/>
                  </a:lnTo>
                  <a:lnTo>
                    <a:pt x="176402" y="11294"/>
                  </a:lnTo>
                  <a:lnTo>
                    <a:pt x="176402" y="11294"/>
                  </a:lnTo>
                  <a:lnTo>
                    <a:pt x="43364" y="88119"/>
                  </a:lnTo>
                  <a:cubicBezTo>
                    <a:pt x="19005" y="102306"/>
                    <a:pt x="0" y="135231"/>
                    <a:pt x="0" y="163337"/>
                  </a:cubicBezTo>
                  <a:lnTo>
                    <a:pt x="268" y="262915"/>
                  </a:lnTo>
                  <a:cubicBezTo>
                    <a:pt x="268" y="278708"/>
                    <a:pt x="6157" y="290754"/>
                    <a:pt x="16864" y="296910"/>
                  </a:cubicBezTo>
                  <a:cubicBezTo>
                    <a:pt x="21415" y="299587"/>
                    <a:pt x="26768" y="300925"/>
                    <a:pt x="32389" y="300925"/>
                  </a:cubicBezTo>
                  <a:cubicBezTo>
                    <a:pt x="39617" y="300925"/>
                    <a:pt x="47112" y="298784"/>
                    <a:pt x="54875" y="294233"/>
                  </a:cubicBezTo>
                  <a:lnTo>
                    <a:pt x="200493" y="209914"/>
                  </a:lnTo>
                  <a:lnTo>
                    <a:pt x="201297" y="209378"/>
                  </a:lnTo>
                  <a:cubicBezTo>
                    <a:pt x="223246" y="193585"/>
                    <a:pt x="239040" y="163605"/>
                    <a:pt x="239040" y="137907"/>
                  </a:cubicBezTo>
                  <a:lnTo>
                    <a:pt x="238772" y="38330"/>
                  </a:lnTo>
                  <a:cubicBezTo>
                    <a:pt x="238504" y="22269"/>
                    <a:pt x="232615" y="10223"/>
                    <a:pt x="221908" y="4067"/>
                  </a:cubicBezTo>
                  <a:close/>
                  <a:moveTo>
                    <a:pt x="191392" y="194388"/>
                  </a:moveTo>
                  <a:lnTo>
                    <a:pt x="46309" y="278440"/>
                  </a:lnTo>
                  <a:cubicBezTo>
                    <a:pt x="38546" y="282991"/>
                    <a:pt x="31051" y="284061"/>
                    <a:pt x="25965" y="281117"/>
                  </a:cubicBezTo>
                  <a:cubicBezTo>
                    <a:pt x="19273" y="277102"/>
                    <a:pt x="18202" y="267733"/>
                    <a:pt x="18202" y="262379"/>
                  </a:cubicBezTo>
                  <a:lnTo>
                    <a:pt x="17935" y="162802"/>
                  </a:lnTo>
                  <a:cubicBezTo>
                    <a:pt x="17935" y="141119"/>
                    <a:pt x="33728" y="113816"/>
                    <a:pt x="52466" y="103109"/>
                  </a:cubicBezTo>
                  <a:lnTo>
                    <a:pt x="192998" y="22001"/>
                  </a:lnTo>
                  <a:cubicBezTo>
                    <a:pt x="197549" y="19324"/>
                    <a:pt x="206382" y="15309"/>
                    <a:pt x="213342" y="19324"/>
                  </a:cubicBezTo>
                  <a:cubicBezTo>
                    <a:pt x="220034" y="23340"/>
                    <a:pt x="221105" y="32708"/>
                    <a:pt x="221105" y="38062"/>
                  </a:cubicBezTo>
                  <a:lnTo>
                    <a:pt x="221373" y="137640"/>
                  </a:lnTo>
                  <a:cubicBezTo>
                    <a:pt x="221373" y="157180"/>
                    <a:pt x="208256" y="182075"/>
                    <a:pt x="191392" y="194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406694" y="1228013"/>
              <a:ext cx="141573" cy="88444"/>
            </a:xfrm>
            <a:custGeom>
              <a:rect b="b" l="l" r="r" t="t"/>
              <a:pathLst>
                <a:path extrusionOk="0" h="88444" w="141573">
                  <a:moveTo>
                    <a:pt x="128338" y="1180"/>
                  </a:moveTo>
                  <a:lnTo>
                    <a:pt x="4402" y="71848"/>
                  </a:lnTo>
                  <a:cubicBezTo>
                    <a:pt x="119" y="74257"/>
                    <a:pt x="-1219" y="79611"/>
                    <a:pt x="1190" y="83894"/>
                  </a:cubicBezTo>
                  <a:cubicBezTo>
                    <a:pt x="2796" y="86838"/>
                    <a:pt x="5740" y="88444"/>
                    <a:pt x="8952" y="88444"/>
                  </a:cubicBezTo>
                  <a:cubicBezTo>
                    <a:pt x="10559" y="88444"/>
                    <a:pt x="11897" y="88177"/>
                    <a:pt x="13235" y="87373"/>
                  </a:cubicBezTo>
                  <a:lnTo>
                    <a:pt x="137172" y="16706"/>
                  </a:lnTo>
                  <a:cubicBezTo>
                    <a:pt x="141455" y="14296"/>
                    <a:pt x="142793" y="8943"/>
                    <a:pt x="140384" y="4660"/>
                  </a:cubicBezTo>
                  <a:cubicBezTo>
                    <a:pt x="137975" y="109"/>
                    <a:pt x="132621" y="-1229"/>
                    <a:pt x="128338" y="1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06694" y="1179352"/>
              <a:ext cx="141573" cy="88387"/>
            </a:xfrm>
            <a:custGeom>
              <a:rect b="b" l="l" r="r" t="t"/>
              <a:pathLst>
                <a:path extrusionOk="0" h="88387" w="141573">
                  <a:moveTo>
                    <a:pt x="128338" y="1123"/>
                  </a:moveTo>
                  <a:lnTo>
                    <a:pt x="4402" y="71791"/>
                  </a:lnTo>
                  <a:cubicBezTo>
                    <a:pt x="119" y="74200"/>
                    <a:pt x="-1219" y="79554"/>
                    <a:pt x="1190" y="83837"/>
                  </a:cubicBezTo>
                  <a:cubicBezTo>
                    <a:pt x="2796" y="86781"/>
                    <a:pt x="5740" y="88387"/>
                    <a:pt x="8952" y="88387"/>
                  </a:cubicBezTo>
                  <a:cubicBezTo>
                    <a:pt x="10559" y="88387"/>
                    <a:pt x="11897" y="88120"/>
                    <a:pt x="13235" y="87317"/>
                  </a:cubicBezTo>
                  <a:lnTo>
                    <a:pt x="137172" y="16649"/>
                  </a:lnTo>
                  <a:cubicBezTo>
                    <a:pt x="141455" y="14240"/>
                    <a:pt x="142793" y="8886"/>
                    <a:pt x="140384" y="4603"/>
                  </a:cubicBezTo>
                  <a:cubicBezTo>
                    <a:pt x="137975" y="320"/>
                    <a:pt x="132621" y="-1286"/>
                    <a:pt x="128338" y="1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6"/>
          <p:cNvGrpSpPr/>
          <p:nvPr/>
        </p:nvGrpSpPr>
        <p:grpSpPr>
          <a:xfrm>
            <a:off x="7807713" y="276302"/>
            <a:ext cx="1024469" cy="1253447"/>
            <a:chOff x="1521055" y="5141261"/>
            <a:chExt cx="1251948" cy="1531770"/>
          </a:xfrm>
        </p:grpSpPr>
        <p:sp>
          <p:nvSpPr>
            <p:cNvPr id="191" name="Google Shape;191;p16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311700" y="3098571"/>
            <a:ext cx="1149636" cy="1728792"/>
            <a:chOff x="4079822" y="4749941"/>
            <a:chExt cx="1401312" cy="2107255"/>
          </a:xfrm>
        </p:grpSpPr>
        <p:sp>
          <p:nvSpPr>
            <p:cNvPr id="232" name="Google Shape;232;p16"/>
            <p:cNvSpPr/>
            <p:nvPr/>
          </p:nvSpPr>
          <p:spPr>
            <a:xfrm>
              <a:off x="4079822" y="4749941"/>
              <a:ext cx="1401312" cy="2107255"/>
            </a:xfrm>
            <a:custGeom>
              <a:rect b="b" l="l" r="r" t="t"/>
              <a:pathLst>
                <a:path extrusionOk="0" h="2107255" w="1401312">
                  <a:moveTo>
                    <a:pt x="1400510" y="697645"/>
                  </a:moveTo>
                  <a:lnTo>
                    <a:pt x="1401313" y="409352"/>
                  </a:lnTo>
                  <a:lnTo>
                    <a:pt x="1401313" y="409352"/>
                  </a:lnTo>
                  <a:cubicBezTo>
                    <a:pt x="1401313" y="409352"/>
                    <a:pt x="1401313" y="409352"/>
                    <a:pt x="1401313" y="409352"/>
                  </a:cubicBezTo>
                  <a:cubicBezTo>
                    <a:pt x="1401313" y="399448"/>
                    <a:pt x="1394888" y="389811"/>
                    <a:pt x="1383914" y="383655"/>
                  </a:cubicBezTo>
                  <a:lnTo>
                    <a:pt x="1383914" y="383655"/>
                  </a:lnTo>
                  <a:lnTo>
                    <a:pt x="734518" y="8633"/>
                  </a:lnTo>
                  <a:cubicBezTo>
                    <a:pt x="714442" y="-2878"/>
                    <a:pt x="683123" y="-2878"/>
                    <a:pt x="663047" y="8633"/>
                  </a:cubicBezTo>
                  <a:lnTo>
                    <a:pt x="17935" y="383655"/>
                  </a:lnTo>
                  <a:cubicBezTo>
                    <a:pt x="6960" y="390079"/>
                    <a:pt x="803" y="399448"/>
                    <a:pt x="803" y="409352"/>
                  </a:cubicBezTo>
                  <a:lnTo>
                    <a:pt x="803" y="409352"/>
                  </a:lnTo>
                  <a:lnTo>
                    <a:pt x="0" y="697645"/>
                  </a:lnTo>
                  <a:cubicBezTo>
                    <a:pt x="0" y="706478"/>
                    <a:pt x="4818" y="714509"/>
                    <a:pt x="13116" y="720665"/>
                  </a:cubicBezTo>
                  <a:cubicBezTo>
                    <a:pt x="5354" y="726822"/>
                    <a:pt x="803" y="734585"/>
                    <a:pt x="803" y="742883"/>
                  </a:cubicBezTo>
                  <a:lnTo>
                    <a:pt x="803" y="742883"/>
                  </a:lnTo>
                  <a:lnTo>
                    <a:pt x="0" y="1031176"/>
                  </a:lnTo>
                  <a:cubicBezTo>
                    <a:pt x="0" y="1040278"/>
                    <a:pt x="5086" y="1048575"/>
                    <a:pt x="13919" y="1055000"/>
                  </a:cubicBezTo>
                  <a:cubicBezTo>
                    <a:pt x="5354" y="1061156"/>
                    <a:pt x="803" y="1069455"/>
                    <a:pt x="803" y="1078020"/>
                  </a:cubicBezTo>
                  <a:lnTo>
                    <a:pt x="803" y="1078020"/>
                  </a:lnTo>
                  <a:lnTo>
                    <a:pt x="0" y="1366313"/>
                  </a:lnTo>
                  <a:cubicBezTo>
                    <a:pt x="0" y="1374611"/>
                    <a:pt x="4283" y="1382374"/>
                    <a:pt x="11778" y="1388263"/>
                  </a:cubicBezTo>
                  <a:cubicBezTo>
                    <a:pt x="4818" y="1394152"/>
                    <a:pt x="803" y="1401648"/>
                    <a:pt x="803" y="1409410"/>
                  </a:cubicBezTo>
                  <a:lnTo>
                    <a:pt x="803" y="1409410"/>
                  </a:lnTo>
                  <a:lnTo>
                    <a:pt x="0" y="1697703"/>
                  </a:lnTo>
                  <a:cubicBezTo>
                    <a:pt x="0" y="1707875"/>
                    <a:pt x="6424" y="1717244"/>
                    <a:pt x="17399" y="1723668"/>
                  </a:cubicBezTo>
                  <a:lnTo>
                    <a:pt x="666795" y="2098690"/>
                  </a:lnTo>
                  <a:cubicBezTo>
                    <a:pt x="676699" y="2104579"/>
                    <a:pt x="689548" y="2107256"/>
                    <a:pt x="702396" y="2107256"/>
                  </a:cubicBezTo>
                  <a:cubicBezTo>
                    <a:pt x="715245" y="2107256"/>
                    <a:pt x="728094" y="2104312"/>
                    <a:pt x="737998" y="2098422"/>
                  </a:cubicBezTo>
                  <a:lnTo>
                    <a:pt x="1383110" y="1723401"/>
                  </a:lnTo>
                  <a:cubicBezTo>
                    <a:pt x="1394085" y="1716976"/>
                    <a:pt x="1400242" y="1707607"/>
                    <a:pt x="1400242" y="1697703"/>
                  </a:cubicBezTo>
                  <a:lnTo>
                    <a:pt x="1401045" y="1409410"/>
                  </a:lnTo>
                  <a:lnTo>
                    <a:pt x="1401045" y="1409410"/>
                  </a:lnTo>
                  <a:cubicBezTo>
                    <a:pt x="1401045" y="1409410"/>
                    <a:pt x="1401045" y="1409410"/>
                    <a:pt x="1401045" y="1409410"/>
                  </a:cubicBezTo>
                  <a:cubicBezTo>
                    <a:pt x="1401045" y="1401112"/>
                    <a:pt x="1396762" y="1393617"/>
                    <a:pt x="1389267" y="1387460"/>
                  </a:cubicBezTo>
                  <a:cubicBezTo>
                    <a:pt x="1396227" y="1381571"/>
                    <a:pt x="1400242" y="1374076"/>
                    <a:pt x="1400242" y="1366313"/>
                  </a:cubicBezTo>
                  <a:lnTo>
                    <a:pt x="1401045" y="1078020"/>
                  </a:lnTo>
                  <a:lnTo>
                    <a:pt x="1401045" y="1078020"/>
                  </a:lnTo>
                  <a:cubicBezTo>
                    <a:pt x="1401045" y="1078020"/>
                    <a:pt x="1401045" y="1078020"/>
                    <a:pt x="1401045" y="1078020"/>
                  </a:cubicBezTo>
                  <a:cubicBezTo>
                    <a:pt x="1401045" y="1069187"/>
                    <a:pt x="1395959" y="1060621"/>
                    <a:pt x="1387126" y="1054464"/>
                  </a:cubicBezTo>
                  <a:cubicBezTo>
                    <a:pt x="1395691" y="1048308"/>
                    <a:pt x="1400242" y="1040010"/>
                    <a:pt x="1400242" y="1031444"/>
                  </a:cubicBezTo>
                  <a:lnTo>
                    <a:pt x="1401045" y="743151"/>
                  </a:lnTo>
                  <a:lnTo>
                    <a:pt x="1401045" y="743151"/>
                  </a:lnTo>
                  <a:cubicBezTo>
                    <a:pt x="1401045" y="743151"/>
                    <a:pt x="1401045" y="743151"/>
                    <a:pt x="1401045" y="743151"/>
                  </a:cubicBezTo>
                  <a:cubicBezTo>
                    <a:pt x="1401045" y="734585"/>
                    <a:pt x="1396227" y="726287"/>
                    <a:pt x="1387929" y="720130"/>
                  </a:cubicBezTo>
                  <a:cubicBezTo>
                    <a:pt x="1395959" y="713706"/>
                    <a:pt x="1400510" y="705943"/>
                    <a:pt x="1400510" y="697645"/>
                  </a:cubicBezTo>
                  <a:close/>
                  <a:moveTo>
                    <a:pt x="1375080" y="732444"/>
                  </a:moveTo>
                  <a:cubicBezTo>
                    <a:pt x="1380434" y="735656"/>
                    <a:pt x="1383646" y="739403"/>
                    <a:pt x="1383646" y="742883"/>
                  </a:cubicBezTo>
                  <a:cubicBezTo>
                    <a:pt x="1383646" y="743151"/>
                    <a:pt x="1383646" y="743418"/>
                    <a:pt x="1383646" y="743686"/>
                  </a:cubicBezTo>
                  <a:cubicBezTo>
                    <a:pt x="1383646" y="743954"/>
                    <a:pt x="1383646" y="744222"/>
                    <a:pt x="1383646" y="744222"/>
                  </a:cubicBezTo>
                  <a:cubicBezTo>
                    <a:pt x="1383646" y="744489"/>
                    <a:pt x="1383378" y="744757"/>
                    <a:pt x="1383378" y="745025"/>
                  </a:cubicBezTo>
                  <a:cubicBezTo>
                    <a:pt x="1383378" y="745292"/>
                    <a:pt x="1383378" y="745560"/>
                    <a:pt x="1383110" y="745560"/>
                  </a:cubicBezTo>
                  <a:cubicBezTo>
                    <a:pt x="1383110" y="745828"/>
                    <a:pt x="1382843" y="746095"/>
                    <a:pt x="1382843" y="746363"/>
                  </a:cubicBezTo>
                  <a:cubicBezTo>
                    <a:pt x="1382843" y="746630"/>
                    <a:pt x="1382575" y="746898"/>
                    <a:pt x="1382575" y="746898"/>
                  </a:cubicBezTo>
                  <a:cubicBezTo>
                    <a:pt x="1382575" y="747166"/>
                    <a:pt x="1382307" y="747166"/>
                    <a:pt x="1382040" y="747434"/>
                  </a:cubicBezTo>
                  <a:cubicBezTo>
                    <a:pt x="1381772" y="747701"/>
                    <a:pt x="1381772" y="747969"/>
                    <a:pt x="1381504" y="748237"/>
                  </a:cubicBezTo>
                  <a:cubicBezTo>
                    <a:pt x="1381504" y="748505"/>
                    <a:pt x="1381237" y="748505"/>
                    <a:pt x="1380969" y="748772"/>
                  </a:cubicBezTo>
                  <a:cubicBezTo>
                    <a:pt x="1380701" y="749040"/>
                    <a:pt x="1380434" y="749307"/>
                    <a:pt x="1380166" y="749575"/>
                  </a:cubicBezTo>
                  <a:cubicBezTo>
                    <a:pt x="1380166" y="749575"/>
                    <a:pt x="1379898" y="749843"/>
                    <a:pt x="1379898" y="749843"/>
                  </a:cubicBezTo>
                  <a:cubicBezTo>
                    <a:pt x="1379630" y="750110"/>
                    <a:pt x="1379095" y="750378"/>
                    <a:pt x="1378828" y="750914"/>
                  </a:cubicBezTo>
                  <a:cubicBezTo>
                    <a:pt x="1378560" y="751181"/>
                    <a:pt x="1378024" y="751449"/>
                    <a:pt x="1377489" y="751717"/>
                  </a:cubicBezTo>
                  <a:cubicBezTo>
                    <a:pt x="1377222" y="751717"/>
                    <a:pt x="1377222" y="751984"/>
                    <a:pt x="1376954" y="751984"/>
                  </a:cubicBezTo>
                  <a:cubicBezTo>
                    <a:pt x="1376418" y="752520"/>
                    <a:pt x="1375615" y="752787"/>
                    <a:pt x="1375080" y="753055"/>
                  </a:cubicBezTo>
                  <a:lnTo>
                    <a:pt x="729968" y="1128077"/>
                  </a:lnTo>
                  <a:cubicBezTo>
                    <a:pt x="722740" y="1132360"/>
                    <a:pt x="712836" y="1134501"/>
                    <a:pt x="703199" y="1134501"/>
                  </a:cubicBezTo>
                  <a:cubicBezTo>
                    <a:pt x="693295" y="1134501"/>
                    <a:pt x="683658" y="1132360"/>
                    <a:pt x="676431" y="1128077"/>
                  </a:cubicBezTo>
                  <a:lnTo>
                    <a:pt x="27036" y="753055"/>
                  </a:lnTo>
                  <a:cubicBezTo>
                    <a:pt x="26501" y="752787"/>
                    <a:pt x="25698" y="752252"/>
                    <a:pt x="25162" y="751984"/>
                  </a:cubicBezTo>
                  <a:cubicBezTo>
                    <a:pt x="25162" y="751984"/>
                    <a:pt x="25162" y="751984"/>
                    <a:pt x="24894" y="751984"/>
                  </a:cubicBezTo>
                  <a:cubicBezTo>
                    <a:pt x="24627" y="751717"/>
                    <a:pt x="24359" y="751717"/>
                    <a:pt x="24359" y="751449"/>
                  </a:cubicBezTo>
                  <a:cubicBezTo>
                    <a:pt x="24091" y="751181"/>
                    <a:pt x="23556" y="750914"/>
                    <a:pt x="23288" y="750646"/>
                  </a:cubicBezTo>
                  <a:cubicBezTo>
                    <a:pt x="23021" y="750646"/>
                    <a:pt x="23021" y="750378"/>
                    <a:pt x="22753" y="750378"/>
                  </a:cubicBezTo>
                  <a:cubicBezTo>
                    <a:pt x="22485" y="750110"/>
                    <a:pt x="21950" y="749843"/>
                    <a:pt x="21682" y="749307"/>
                  </a:cubicBezTo>
                  <a:cubicBezTo>
                    <a:pt x="21415" y="749040"/>
                    <a:pt x="21415" y="749040"/>
                    <a:pt x="21147" y="748772"/>
                  </a:cubicBezTo>
                  <a:cubicBezTo>
                    <a:pt x="20879" y="748505"/>
                    <a:pt x="20612" y="748237"/>
                    <a:pt x="20344" y="747969"/>
                  </a:cubicBezTo>
                  <a:cubicBezTo>
                    <a:pt x="20076" y="747701"/>
                    <a:pt x="20076" y="747701"/>
                    <a:pt x="20076" y="747434"/>
                  </a:cubicBezTo>
                  <a:cubicBezTo>
                    <a:pt x="19808" y="747166"/>
                    <a:pt x="19541" y="746898"/>
                    <a:pt x="19541" y="746630"/>
                  </a:cubicBezTo>
                  <a:cubicBezTo>
                    <a:pt x="19541" y="746363"/>
                    <a:pt x="19273" y="746363"/>
                    <a:pt x="19273" y="746095"/>
                  </a:cubicBezTo>
                  <a:cubicBezTo>
                    <a:pt x="19005" y="745828"/>
                    <a:pt x="19005" y="745560"/>
                    <a:pt x="18738" y="745292"/>
                  </a:cubicBezTo>
                  <a:cubicBezTo>
                    <a:pt x="18738" y="745025"/>
                    <a:pt x="18738" y="744757"/>
                    <a:pt x="18470" y="744757"/>
                  </a:cubicBezTo>
                  <a:cubicBezTo>
                    <a:pt x="18470" y="744489"/>
                    <a:pt x="18202" y="744222"/>
                    <a:pt x="18202" y="743954"/>
                  </a:cubicBezTo>
                  <a:cubicBezTo>
                    <a:pt x="18202" y="743686"/>
                    <a:pt x="18202" y="743418"/>
                    <a:pt x="18202" y="743418"/>
                  </a:cubicBezTo>
                  <a:cubicBezTo>
                    <a:pt x="18202" y="743151"/>
                    <a:pt x="18202" y="742883"/>
                    <a:pt x="18202" y="742615"/>
                  </a:cubicBezTo>
                  <a:cubicBezTo>
                    <a:pt x="18202" y="739136"/>
                    <a:pt x="21147" y="735388"/>
                    <a:pt x="26501" y="732176"/>
                  </a:cubicBezTo>
                  <a:lnTo>
                    <a:pt x="29713" y="730302"/>
                  </a:lnTo>
                  <a:lnTo>
                    <a:pt x="666259" y="1097829"/>
                  </a:lnTo>
                  <a:cubicBezTo>
                    <a:pt x="676164" y="1103718"/>
                    <a:pt x="689280" y="1106395"/>
                    <a:pt x="701861" y="1106395"/>
                  </a:cubicBezTo>
                  <a:cubicBezTo>
                    <a:pt x="714710" y="1106395"/>
                    <a:pt x="727558" y="1103450"/>
                    <a:pt x="737463" y="1097561"/>
                  </a:cubicBezTo>
                  <a:lnTo>
                    <a:pt x="1370530" y="729767"/>
                  </a:lnTo>
                  <a:lnTo>
                    <a:pt x="1375080" y="732444"/>
                  </a:lnTo>
                  <a:close/>
                  <a:moveTo>
                    <a:pt x="1375080" y="1067581"/>
                  </a:moveTo>
                  <a:cubicBezTo>
                    <a:pt x="1380434" y="1070793"/>
                    <a:pt x="1383646" y="1074540"/>
                    <a:pt x="1383646" y="1078020"/>
                  </a:cubicBezTo>
                  <a:cubicBezTo>
                    <a:pt x="1383646" y="1078288"/>
                    <a:pt x="1383646" y="1078555"/>
                    <a:pt x="1383646" y="1078823"/>
                  </a:cubicBezTo>
                  <a:cubicBezTo>
                    <a:pt x="1383646" y="1079091"/>
                    <a:pt x="1383646" y="1079091"/>
                    <a:pt x="1383646" y="1079359"/>
                  </a:cubicBezTo>
                  <a:cubicBezTo>
                    <a:pt x="1383646" y="1079627"/>
                    <a:pt x="1383378" y="1079894"/>
                    <a:pt x="1383378" y="1080162"/>
                  </a:cubicBezTo>
                  <a:cubicBezTo>
                    <a:pt x="1383378" y="1080430"/>
                    <a:pt x="1383378" y="1080430"/>
                    <a:pt x="1383110" y="1080697"/>
                  </a:cubicBezTo>
                  <a:cubicBezTo>
                    <a:pt x="1383110" y="1080965"/>
                    <a:pt x="1382843" y="1081232"/>
                    <a:pt x="1382575" y="1081500"/>
                  </a:cubicBezTo>
                  <a:cubicBezTo>
                    <a:pt x="1382575" y="1081768"/>
                    <a:pt x="1382307" y="1081768"/>
                    <a:pt x="1382307" y="1082035"/>
                  </a:cubicBezTo>
                  <a:cubicBezTo>
                    <a:pt x="1382040" y="1082303"/>
                    <a:pt x="1382040" y="1082571"/>
                    <a:pt x="1381772" y="1082839"/>
                  </a:cubicBezTo>
                  <a:cubicBezTo>
                    <a:pt x="1381504" y="1083107"/>
                    <a:pt x="1381504" y="1083107"/>
                    <a:pt x="1381237" y="1083374"/>
                  </a:cubicBezTo>
                  <a:cubicBezTo>
                    <a:pt x="1380969" y="1083642"/>
                    <a:pt x="1380969" y="1083642"/>
                    <a:pt x="1380701" y="1083909"/>
                  </a:cubicBezTo>
                  <a:cubicBezTo>
                    <a:pt x="1380434" y="1084177"/>
                    <a:pt x="1380166" y="1084445"/>
                    <a:pt x="1379898" y="1084712"/>
                  </a:cubicBezTo>
                  <a:cubicBezTo>
                    <a:pt x="1379898" y="1084712"/>
                    <a:pt x="1379630" y="1084712"/>
                    <a:pt x="1379630" y="1084980"/>
                  </a:cubicBezTo>
                  <a:cubicBezTo>
                    <a:pt x="1378292" y="1086319"/>
                    <a:pt x="1376686" y="1087389"/>
                    <a:pt x="1374812" y="1088460"/>
                  </a:cubicBezTo>
                  <a:lnTo>
                    <a:pt x="729700" y="1463482"/>
                  </a:lnTo>
                  <a:cubicBezTo>
                    <a:pt x="715245" y="1471780"/>
                    <a:pt x="690618" y="1471780"/>
                    <a:pt x="676164" y="1463482"/>
                  </a:cubicBezTo>
                  <a:lnTo>
                    <a:pt x="26768" y="1088460"/>
                  </a:lnTo>
                  <a:cubicBezTo>
                    <a:pt x="25430" y="1087657"/>
                    <a:pt x="24091" y="1086854"/>
                    <a:pt x="23021" y="1086051"/>
                  </a:cubicBezTo>
                  <a:cubicBezTo>
                    <a:pt x="23021" y="1086051"/>
                    <a:pt x="22753" y="1085783"/>
                    <a:pt x="22753" y="1085783"/>
                  </a:cubicBezTo>
                  <a:cubicBezTo>
                    <a:pt x="22485" y="1085515"/>
                    <a:pt x="21950" y="1084980"/>
                    <a:pt x="21682" y="1084712"/>
                  </a:cubicBezTo>
                  <a:cubicBezTo>
                    <a:pt x="21415" y="1084445"/>
                    <a:pt x="21147" y="1084177"/>
                    <a:pt x="21147" y="1083909"/>
                  </a:cubicBezTo>
                  <a:cubicBezTo>
                    <a:pt x="20879" y="1083642"/>
                    <a:pt x="20612" y="1083374"/>
                    <a:pt x="20612" y="1083374"/>
                  </a:cubicBezTo>
                  <a:cubicBezTo>
                    <a:pt x="20344" y="1083107"/>
                    <a:pt x="20344" y="1082839"/>
                    <a:pt x="20076" y="1082571"/>
                  </a:cubicBezTo>
                  <a:cubicBezTo>
                    <a:pt x="19808" y="1082303"/>
                    <a:pt x="19808" y="1082035"/>
                    <a:pt x="19541" y="1082035"/>
                  </a:cubicBezTo>
                  <a:cubicBezTo>
                    <a:pt x="19273" y="1081768"/>
                    <a:pt x="19273" y="1081500"/>
                    <a:pt x="19273" y="1081232"/>
                  </a:cubicBezTo>
                  <a:cubicBezTo>
                    <a:pt x="19273" y="1080965"/>
                    <a:pt x="19005" y="1080697"/>
                    <a:pt x="19005" y="1080697"/>
                  </a:cubicBezTo>
                  <a:cubicBezTo>
                    <a:pt x="19005" y="1080430"/>
                    <a:pt x="18738" y="1080162"/>
                    <a:pt x="18738" y="1079894"/>
                  </a:cubicBezTo>
                  <a:cubicBezTo>
                    <a:pt x="18738" y="1079627"/>
                    <a:pt x="18470" y="1079359"/>
                    <a:pt x="18470" y="1079359"/>
                  </a:cubicBezTo>
                  <a:cubicBezTo>
                    <a:pt x="18470" y="1079091"/>
                    <a:pt x="18470" y="1078823"/>
                    <a:pt x="18470" y="1078823"/>
                  </a:cubicBezTo>
                  <a:cubicBezTo>
                    <a:pt x="18470" y="1078555"/>
                    <a:pt x="18470" y="1078288"/>
                    <a:pt x="18470" y="1078020"/>
                  </a:cubicBezTo>
                  <a:cubicBezTo>
                    <a:pt x="18470" y="1074540"/>
                    <a:pt x="21415" y="1070793"/>
                    <a:pt x="26768" y="1067581"/>
                  </a:cubicBezTo>
                  <a:lnTo>
                    <a:pt x="31051" y="1065171"/>
                  </a:lnTo>
                  <a:lnTo>
                    <a:pt x="666527" y="1432163"/>
                  </a:lnTo>
                  <a:cubicBezTo>
                    <a:pt x="676431" y="1438052"/>
                    <a:pt x="689548" y="1440729"/>
                    <a:pt x="702129" y="1440729"/>
                  </a:cubicBezTo>
                  <a:cubicBezTo>
                    <a:pt x="714977" y="1440729"/>
                    <a:pt x="727826" y="1437785"/>
                    <a:pt x="737730" y="1431895"/>
                  </a:cubicBezTo>
                  <a:lnTo>
                    <a:pt x="1369726" y="1064636"/>
                  </a:lnTo>
                  <a:lnTo>
                    <a:pt x="1375080" y="1067581"/>
                  </a:lnTo>
                  <a:close/>
                  <a:moveTo>
                    <a:pt x="1375080" y="1399238"/>
                  </a:moveTo>
                  <a:cubicBezTo>
                    <a:pt x="1380434" y="1402450"/>
                    <a:pt x="1383646" y="1406198"/>
                    <a:pt x="1383646" y="1409678"/>
                  </a:cubicBezTo>
                  <a:cubicBezTo>
                    <a:pt x="1383646" y="1409945"/>
                    <a:pt x="1383646" y="1410213"/>
                    <a:pt x="1383646" y="1410481"/>
                  </a:cubicBezTo>
                  <a:cubicBezTo>
                    <a:pt x="1383646" y="1410748"/>
                    <a:pt x="1383646" y="1410748"/>
                    <a:pt x="1383646" y="1411016"/>
                  </a:cubicBezTo>
                  <a:cubicBezTo>
                    <a:pt x="1383646" y="1411284"/>
                    <a:pt x="1383378" y="1411552"/>
                    <a:pt x="1383378" y="1411819"/>
                  </a:cubicBezTo>
                  <a:cubicBezTo>
                    <a:pt x="1383378" y="1412087"/>
                    <a:pt x="1383378" y="1412087"/>
                    <a:pt x="1383110" y="1412355"/>
                  </a:cubicBezTo>
                  <a:cubicBezTo>
                    <a:pt x="1383110" y="1412622"/>
                    <a:pt x="1382843" y="1412890"/>
                    <a:pt x="1382575" y="1413157"/>
                  </a:cubicBezTo>
                  <a:cubicBezTo>
                    <a:pt x="1382575" y="1413425"/>
                    <a:pt x="1382307" y="1413425"/>
                    <a:pt x="1382307" y="1413693"/>
                  </a:cubicBezTo>
                  <a:cubicBezTo>
                    <a:pt x="1382040" y="1413961"/>
                    <a:pt x="1382040" y="1414228"/>
                    <a:pt x="1381772" y="1414496"/>
                  </a:cubicBezTo>
                  <a:cubicBezTo>
                    <a:pt x="1381504" y="1414764"/>
                    <a:pt x="1381504" y="1414764"/>
                    <a:pt x="1381237" y="1415032"/>
                  </a:cubicBezTo>
                  <a:cubicBezTo>
                    <a:pt x="1380969" y="1415299"/>
                    <a:pt x="1380969" y="1415299"/>
                    <a:pt x="1380701" y="1415567"/>
                  </a:cubicBezTo>
                  <a:cubicBezTo>
                    <a:pt x="1380434" y="1415834"/>
                    <a:pt x="1380166" y="1416102"/>
                    <a:pt x="1379898" y="1416370"/>
                  </a:cubicBezTo>
                  <a:cubicBezTo>
                    <a:pt x="1379898" y="1416370"/>
                    <a:pt x="1379630" y="1416370"/>
                    <a:pt x="1379630" y="1416637"/>
                  </a:cubicBezTo>
                  <a:cubicBezTo>
                    <a:pt x="1378292" y="1417976"/>
                    <a:pt x="1376686" y="1419047"/>
                    <a:pt x="1374812" y="1420117"/>
                  </a:cubicBezTo>
                  <a:lnTo>
                    <a:pt x="729700" y="1795139"/>
                  </a:lnTo>
                  <a:cubicBezTo>
                    <a:pt x="715245" y="1803437"/>
                    <a:pt x="690618" y="1803437"/>
                    <a:pt x="676164" y="1795139"/>
                  </a:cubicBezTo>
                  <a:lnTo>
                    <a:pt x="27036" y="1420117"/>
                  </a:lnTo>
                  <a:cubicBezTo>
                    <a:pt x="25698" y="1419314"/>
                    <a:pt x="24359" y="1418511"/>
                    <a:pt x="23288" y="1417708"/>
                  </a:cubicBezTo>
                  <a:cubicBezTo>
                    <a:pt x="23288" y="1417708"/>
                    <a:pt x="23021" y="1417441"/>
                    <a:pt x="23021" y="1417441"/>
                  </a:cubicBezTo>
                  <a:cubicBezTo>
                    <a:pt x="22753" y="1417173"/>
                    <a:pt x="22218" y="1416637"/>
                    <a:pt x="21950" y="1416370"/>
                  </a:cubicBezTo>
                  <a:cubicBezTo>
                    <a:pt x="21682" y="1416102"/>
                    <a:pt x="21415" y="1415834"/>
                    <a:pt x="21415" y="1415567"/>
                  </a:cubicBezTo>
                  <a:cubicBezTo>
                    <a:pt x="21147" y="1415299"/>
                    <a:pt x="20879" y="1415032"/>
                    <a:pt x="20879" y="1415032"/>
                  </a:cubicBezTo>
                  <a:cubicBezTo>
                    <a:pt x="20612" y="1414764"/>
                    <a:pt x="20612" y="1414496"/>
                    <a:pt x="20344" y="1414228"/>
                  </a:cubicBezTo>
                  <a:cubicBezTo>
                    <a:pt x="20076" y="1413961"/>
                    <a:pt x="20076" y="1413693"/>
                    <a:pt x="19808" y="1413693"/>
                  </a:cubicBezTo>
                  <a:cubicBezTo>
                    <a:pt x="19541" y="1413425"/>
                    <a:pt x="19541" y="1413157"/>
                    <a:pt x="19541" y="1412890"/>
                  </a:cubicBezTo>
                  <a:cubicBezTo>
                    <a:pt x="19541" y="1412622"/>
                    <a:pt x="19273" y="1412355"/>
                    <a:pt x="19273" y="1412355"/>
                  </a:cubicBezTo>
                  <a:cubicBezTo>
                    <a:pt x="19273" y="1412087"/>
                    <a:pt x="19005" y="1411819"/>
                    <a:pt x="19005" y="1411552"/>
                  </a:cubicBezTo>
                  <a:cubicBezTo>
                    <a:pt x="19005" y="1411284"/>
                    <a:pt x="18738" y="1411016"/>
                    <a:pt x="18738" y="1411016"/>
                  </a:cubicBezTo>
                  <a:cubicBezTo>
                    <a:pt x="18738" y="1410748"/>
                    <a:pt x="18738" y="1410481"/>
                    <a:pt x="18738" y="1410481"/>
                  </a:cubicBezTo>
                  <a:cubicBezTo>
                    <a:pt x="18738" y="1410213"/>
                    <a:pt x="18738" y="1409945"/>
                    <a:pt x="18738" y="1409678"/>
                  </a:cubicBezTo>
                  <a:cubicBezTo>
                    <a:pt x="18738" y="1406198"/>
                    <a:pt x="21682" y="1402450"/>
                    <a:pt x="27036" y="1399238"/>
                  </a:cubicBezTo>
                  <a:lnTo>
                    <a:pt x="28374" y="1398435"/>
                  </a:lnTo>
                  <a:lnTo>
                    <a:pt x="666795" y="1767033"/>
                  </a:lnTo>
                  <a:cubicBezTo>
                    <a:pt x="676699" y="1772922"/>
                    <a:pt x="689548" y="1775598"/>
                    <a:pt x="702396" y="1775598"/>
                  </a:cubicBezTo>
                  <a:cubicBezTo>
                    <a:pt x="715245" y="1775598"/>
                    <a:pt x="728094" y="1772654"/>
                    <a:pt x="737998" y="1766765"/>
                  </a:cubicBezTo>
                  <a:lnTo>
                    <a:pt x="1372938" y="1397900"/>
                  </a:lnTo>
                  <a:lnTo>
                    <a:pt x="1375080" y="1399238"/>
                  </a:lnTo>
                  <a:close/>
                  <a:moveTo>
                    <a:pt x="1374277" y="1376753"/>
                  </a:moveTo>
                  <a:lnTo>
                    <a:pt x="729164" y="1751774"/>
                  </a:lnTo>
                  <a:cubicBezTo>
                    <a:pt x="714710" y="1760073"/>
                    <a:pt x="690083" y="1760073"/>
                    <a:pt x="675628" y="1751774"/>
                  </a:cubicBezTo>
                  <a:lnTo>
                    <a:pt x="26233" y="1376753"/>
                  </a:lnTo>
                  <a:cubicBezTo>
                    <a:pt x="20879" y="1373541"/>
                    <a:pt x="17667" y="1369793"/>
                    <a:pt x="17667" y="1366313"/>
                  </a:cubicBezTo>
                  <a:lnTo>
                    <a:pt x="18470" y="1103985"/>
                  </a:lnTo>
                  <a:lnTo>
                    <a:pt x="667598" y="1478739"/>
                  </a:lnTo>
                  <a:cubicBezTo>
                    <a:pt x="687674" y="1490250"/>
                    <a:pt x="718993" y="1490250"/>
                    <a:pt x="739069" y="1478739"/>
                  </a:cubicBezTo>
                  <a:lnTo>
                    <a:pt x="1383646" y="1104253"/>
                  </a:lnTo>
                  <a:lnTo>
                    <a:pt x="1382843" y="1366581"/>
                  </a:lnTo>
                  <a:cubicBezTo>
                    <a:pt x="1382843" y="1370061"/>
                    <a:pt x="1379630" y="1373808"/>
                    <a:pt x="1374277" y="1376753"/>
                  </a:cubicBezTo>
                  <a:close/>
                  <a:moveTo>
                    <a:pt x="1374277" y="1041616"/>
                  </a:moveTo>
                  <a:lnTo>
                    <a:pt x="729164" y="1416637"/>
                  </a:lnTo>
                  <a:cubicBezTo>
                    <a:pt x="714710" y="1424936"/>
                    <a:pt x="690083" y="1424936"/>
                    <a:pt x="675628" y="1416637"/>
                  </a:cubicBezTo>
                  <a:lnTo>
                    <a:pt x="26233" y="1041616"/>
                  </a:lnTo>
                  <a:cubicBezTo>
                    <a:pt x="20879" y="1038403"/>
                    <a:pt x="17667" y="1034656"/>
                    <a:pt x="17667" y="1031176"/>
                  </a:cubicBezTo>
                  <a:lnTo>
                    <a:pt x="18470" y="768848"/>
                  </a:lnTo>
                  <a:lnTo>
                    <a:pt x="667598" y="1143602"/>
                  </a:lnTo>
                  <a:cubicBezTo>
                    <a:pt x="687674" y="1155113"/>
                    <a:pt x="718993" y="1155113"/>
                    <a:pt x="739069" y="1143602"/>
                  </a:cubicBezTo>
                  <a:lnTo>
                    <a:pt x="1383646" y="769116"/>
                  </a:lnTo>
                  <a:lnTo>
                    <a:pt x="1382843" y="1031444"/>
                  </a:lnTo>
                  <a:cubicBezTo>
                    <a:pt x="1382843" y="1034924"/>
                    <a:pt x="1379630" y="1038671"/>
                    <a:pt x="1374277" y="1041616"/>
                  </a:cubicBezTo>
                  <a:close/>
                  <a:moveTo>
                    <a:pt x="1374277" y="707817"/>
                  </a:moveTo>
                  <a:lnTo>
                    <a:pt x="729164" y="1082839"/>
                  </a:lnTo>
                  <a:cubicBezTo>
                    <a:pt x="714710" y="1091137"/>
                    <a:pt x="690083" y="1091137"/>
                    <a:pt x="675628" y="1082839"/>
                  </a:cubicBezTo>
                  <a:lnTo>
                    <a:pt x="26233" y="707817"/>
                  </a:lnTo>
                  <a:cubicBezTo>
                    <a:pt x="20879" y="704605"/>
                    <a:pt x="17667" y="700857"/>
                    <a:pt x="17667" y="697377"/>
                  </a:cubicBezTo>
                  <a:lnTo>
                    <a:pt x="18470" y="435049"/>
                  </a:lnTo>
                  <a:lnTo>
                    <a:pt x="667598" y="809803"/>
                  </a:lnTo>
                  <a:cubicBezTo>
                    <a:pt x="674825" y="814087"/>
                    <a:pt x="683658" y="816763"/>
                    <a:pt x="693027" y="817834"/>
                  </a:cubicBezTo>
                  <a:cubicBezTo>
                    <a:pt x="693295" y="817834"/>
                    <a:pt x="693563" y="817834"/>
                    <a:pt x="693831" y="817834"/>
                  </a:cubicBezTo>
                  <a:cubicBezTo>
                    <a:pt x="695169" y="818102"/>
                    <a:pt x="696507" y="818102"/>
                    <a:pt x="697578" y="818102"/>
                  </a:cubicBezTo>
                  <a:cubicBezTo>
                    <a:pt x="697846" y="818102"/>
                    <a:pt x="698113" y="818102"/>
                    <a:pt x="698381" y="818102"/>
                  </a:cubicBezTo>
                  <a:cubicBezTo>
                    <a:pt x="699719" y="818102"/>
                    <a:pt x="700790" y="818102"/>
                    <a:pt x="702129" y="818102"/>
                  </a:cubicBezTo>
                  <a:cubicBezTo>
                    <a:pt x="702396" y="818102"/>
                    <a:pt x="702932" y="818102"/>
                    <a:pt x="703199" y="818102"/>
                  </a:cubicBezTo>
                  <a:cubicBezTo>
                    <a:pt x="703199" y="818102"/>
                    <a:pt x="703199" y="818102"/>
                    <a:pt x="703199" y="818102"/>
                  </a:cubicBezTo>
                  <a:cubicBezTo>
                    <a:pt x="716048" y="818102"/>
                    <a:pt x="728897" y="815157"/>
                    <a:pt x="738801" y="809268"/>
                  </a:cubicBezTo>
                  <a:lnTo>
                    <a:pt x="1383378" y="434782"/>
                  </a:lnTo>
                  <a:lnTo>
                    <a:pt x="1382575" y="697110"/>
                  </a:lnTo>
                  <a:cubicBezTo>
                    <a:pt x="1382843" y="701125"/>
                    <a:pt x="1379630" y="704872"/>
                    <a:pt x="1374277" y="707817"/>
                  </a:cubicBezTo>
                  <a:close/>
                  <a:moveTo>
                    <a:pt x="26768" y="398645"/>
                  </a:moveTo>
                  <a:lnTo>
                    <a:pt x="671881" y="23623"/>
                  </a:lnTo>
                  <a:cubicBezTo>
                    <a:pt x="679108" y="19340"/>
                    <a:pt x="689012" y="17199"/>
                    <a:pt x="698649" y="17199"/>
                  </a:cubicBezTo>
                  <a:cubicBezTo>
                    <a:pt x="708553" y="17199"/>
                    <a:pt x="718189" y="19340"/>
                    <a:pt x="725417" y="23623"/>
                  </a:cubicBezTo>
                  <a:lnTo>
                    <a:pt x="1374812" y="398645"/>
                  </a:lnTo>
                  <a:cubicBezTo>
                    <a:pt x="1380166" y="401857"/>
                    <a:pt x="1383378" y="405604"/>
                    <a:pt x="1383378" y="409084"/>
                  </a:cubicBezTo>
                  <a:cubicBezTo>
                    <a:pt x="1383378" y="409352"/>
                    <a:pt x="1383378" y="409620"/>
                    <a:pt x="1383378" y="409887"/>
                  </a:cubicBezTo>
                  <a:cubicBezTo>
                    <a:pt x="1383378" y="410155"/>
                    <a:pt x="1383378" y="410423"/>
                    <a:pt x="1383378" y="410423"/>
                  </a:cubicBezTo>
                  <a:cubicBezTo>
                    <a:pt x="1383378" y="410690"/>
                    <a:pt x="1383110" y="410958"/>
                    <a:pt x="1383110" y="410958"/>
                  </a:cubicBezTo>
                  <a:cubicBezTo>
                    <a:pt x="1383110" y="411226"/>
                    <a:pt x="1383110" y="411493"/>
                    <a:pt x="1382843" y="411761"/>
                  </a:cubicBezTo>
                  <a:cubicBezTo>
                    <a:pt x="1382843" y="412029"/>
                    <a:pt x="1382575" y="412296"/>
                    <a:pt x="1382575" y="412296"/>
                  </a:cubicBezTo>
                  <a:cubicBezTo>
                    <a:pt x="1382575" y="412564"/>
                    <a:pt x="1382307" y="412832"/>
                    <a:pt x="1382307" y="413100"/>
                  </a:cubicBezTo>
                  <a:cubicBezTo>
                    <a:pt x="1382307" y="413367"/>
                    <a:pt x="1382040" y="413367"/>
                    <a:pt x="1382040" y="413635"/>
                  </a:cubicBezTo>
                  <a:cubicBezTo>
                    <a:pt x="1381772" y="413902"/>
                    <a:pt x="1381772" y="414170"/>
                    <a:pt x="1381504" y="414438"/>
                  </a:cubicBezTo>
                  <a:cubicBezTo>
                    <a:pt x="1381504" y="414438"/>
                    <a:pt x="1381237" y="414706"/>
                    <a:pt x="1381237" y="414706"/>
                  </a:cubicBezTo>
                  <a:cubicBezTo>
                    <a:pt x="1380969" y="414973"/>
                    <a:pt x="1380701" y="415241"/>
                    <a:pt x="1380434" y="415776"/>
                  </a:cubicBezTo>
                  <a:cubicBezTo>
                    <a:pt x="1380434" y="415776"/>
                    <a:pt x="1380166" y="416044"/>
                    <a:pt x="1380166" y="416044"/>
                  </a:cubicBezTo>
                  <a:cubicBezTo>
                    <a:pt x="1379898" y="416312"/>
                    <a:pt x="1379363" y="416579"/>
                    <a:pt x="1379095" y="417115"/>
                  </a:cubicBezTo>
                  <a:cubicBezTo>
                    <a:pt x="1378828" y="417382"/>
                    <a:pt x="1378292" y="417650"/>
                    <a:pt x="1377757" y="417918"/>
                  </a:cubicBezTo>
                  <a:cubicBezTo>
                    <a:pt x="1377489" y="417918"/>
                    <a:pt x="1377489" y="418185"/>
                    <a:pt x="1377222" y="418185"/>
                  </a:cubicBezTo>
                  <a:cubicBezTo>
                    <a:pt x="1376686" y="418721"/>
                    <a:pt x="1375883" y="418988"/>
                    <a:pt x="1375348" y="419256"/>
                  </a:cubicBezTo>
                  <a:lnTo>
                    <a:pt x="730235" y="794278"/>
                  </a:lnTo>
                  <a:cubicBezTo>
                    <a:pt x="728361" y="795349"/>
                    <a:pt x="726488" y="796151"/>
                    <a:pt x="724346" y="796955"/>
                  </a:cubicBezTo>
                  <a:cubicBezTo>
                    <a:pt x="713907" y="800970"/>
                    <a:pt x="700523" y="801505"/>
                    <a:pt x="689012" y="798828"/>
                  </a:cubicBezTo>
                  <a:cubicBezTo>
                    <a:pt x="684462" y="797758"/>
                    <a:pt x="680179" y="796151"/>
                    <a:pt x="676431" y="794011"/>
                  </a:cubicBezTo>
                  <a:lnTo>
                    <a:pt x="351733" y="606633"/>
                  </a:lnTo>
                  <a:lnTo>
                    <a:pt x="27036" y="419256"/>
                  </a:lnTo>
                  <a:cubicBezTo>
                    <a:pt x="26501" y="418988"/>
                    <a:pt x="25698" y="418453"/>
                    <a:pt x="25162" y="418185"/>
                  </a:cubicBezTo>
                  <a:cubicBezTo>
                    <a:pt x="25162" y="418185"/>
                    <a:pt x="25162" y="418185"/>
                    <a:pt x="24894" y="418185"/>
                  </a:cubicBezTo>
                  <a:cubicBezTo>
                    <a:pt x="24627" y="417918"/>
                    <a:pt x="24359" y="417918"/>
                    <a:pt x="24359" y="417650"/>
                  </a:cubicBezTo>
                  <a:cubicBezTo>
                    <a:pt x="24091" y="417382"/>
                    <a:pt x="23556" y="417115"/>
                    <a:pt x="23288" y="416847"/>
                  </a:cubicBezTo>
                  <a:cubicBezTo>
                    <a:pt x="23288" y="416847"/>
                    <a:pt x="23021" y="416579"/>
                    <a:pt x="23021" y="416579"/>
                  </a:cubicBezTo>
                  <a:cubicBezTo>
                    <a:pt x="22753" y="416312"/>
                    <a:pt x="22218" y="416044"/>
                    <a:pt x="21950" y="415508"/>
                  </a:cubicBezTo>
                  <a:cubicBezTo>
                    <a:pt x="21950" y="415508"/>
                    <a:pt x="21682" y="415241"/>
                    <a:pt x="21682" y="415241"/>
                  </a:cubicBezTo>
                  <a:cubicBezTo>
                    <a:pt x="21415" y="414973"/>
                    <a:pt x="21147" y="414438"/>
                    <a:pt x="20879" y="414170"/>
                  </a:cubicBezTo>
                  <a:cubicBezTo>
                    <a:pt x="20879" y="414170"/>
                    <a:pt x="20612" y="413902"/>
                    <a:pt x="20612" y="413902"/>
                  </a:cubicBezTo>
                  <a:cubicBezTo>
                    <a:pt x="20344" y="413635"/>
                    <a:pt x="20076" y="413367"/>
                    <a:pt x="19808" y="412832"/>
                  </a:cubicBezTo>
                  <a:cubicBezTo>
                    <a:pt x="19808" y="412564"/>
                    <a:pt x="19541" y="412564"/>
                    <a:pt x="19541" y="412296"/>
                  </a:cubicBezTo>
                  <a:cubicBezTo>
                    <a:pt x="19273" y="412029"/>
                    <a:pt x="19273" y="411761"/>
                    <a:pt x="19005" y="411493"/>
                  </a:cubicBezTo>
                  <a:cubicBezTo>
                    <a:pt x="19005" y="411226"/>
                    <a:pt x="19005" y="411226"/>
                    <a:pt x="18738" y="410958"/>
                  </a:cubicBezTo>
                  <a:cubicBezTo>
                    <a:pt x="18738" y="410690"/>
                    <a:pt x="18470" y="410423"/>
                    <a:pt x="18470" y="410155"/>
                  </a:cubicBezTo>
                  <a:cubicBezTo>
                    <a:pt x="18470" y="409887"/>
                    <a:pt x="18470" y="409620"/>
                    <a:pt x="18470" y="409620"/>
                  </a:cubicBezTo>
                  <a:cubicBezTo>
                    <a:pt x="18470" y="409352"/>
                    <a:pt x="18470" y="409084"/>
                    <a:pt x="18470" y="408816"/>
                  </a:cubicBezTo>
                  <a:cubicBezTo>
                    <a:pt x="18470" y="405337"/>
                    <a:pt x="21415" y="401589"/>
                    <a:pt x="26768" y="398645"/>
                  </a:cubicBezTo>
                  <a:close/>
                  <a:moveTo>
                    <a:pt x="1382843" y="1698238"/>
                  </a:moveTo>
                  <a:cubicBezTo>
                    <a:pt x="1382843" y="1701718"/>
                    <a:pt x="1379898" y="1705466"/>
                    <a:pt x="1374545" y="1708678"/>
                  </a:cubicBezTo>
                  <a:lnTo>
                    <a:pt x="729432" y="2083699"/>
                  </a:lnTo>
                  <a:cubicBezTo>
                    <a:pt x="714977" y="2091998"/>
                    <a:pt x="690351" y="2091998"/>
                    <a:pt x="675896" y="2083699"/>
                  </a:cubicBezTo>
                  <a:lnTo>
                    <a:pt x="26501" y="1708678"/>
                  </a:lnTo>
                  <a:cubicBezTo>
                    <a:pt x="21147" y="1705466"/>
                    <a:pt x="17935" y="1701718"/>
                    <a:pt x="17935" y="1698238"/>
                  </a:cubicBezTo>
                  <a:lnTo>
                    <a:pt x="18738" y="1435910"/>
                  </a:lnTo>
                  <a:lnTo>
                    <a:pt x="667866" y="1810664"/>
                  </a:lnTo>
                  <a:cubicBezTo>
                    <a:pt x="687942" y="1822175"/>
                    <a:pt x="719260" y="1822175"/>
                    <a:pt x="739336" y="1810664"/>
                  </a:cubicBezTo>
                  <a:lnTo>
                    <a:pt x="1383914" y="1436178"/>
                  </a:lnTo>
                  <a:lnTo>
                    <a:pt x="1382843" y="1698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858508" y="5270575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4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4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60525" y="17205"/>
                    <a:pt x="562399" y="16937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012157" y="5358375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337011" y="47185"/>
                  </a:ln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3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924358" y="5591082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4"/>
                    <a:pt x="61834" y="24340"/>
                  </a:cubicBezTo>
                  <a:cubicBezTo>
                    <a:pt x="61567" y="14436"/>
                    <a:pt x="57552" y="6672"/>
                    <a:pt x="50592" y="2657"/>
                  </a:cubicBezTo>
                  <a:close/>
                  <a:moveTo>
                    <a:pt x="26500" y="54588"/>
                  </a:moveTo>
                  <a:cubicBezTo>
                    <a:pt x="23288" y="56461"/>
                    <a:pt x="20879" y="56729"/>
                    <a:pt x="19808" y="56193"/>
                  </a:cubicBezTo>
                  <a:cubicBezTo>
                    <a:pt x="18738" y="55658"/>
                    <a:pt x="17935" y="53517"/>
                    <a:pt x="17667" y="49769"/>
                  </a:cubicBezTo>
                  <a:cubicBezTo>
                    <a:pt x="17667" y="39062"/>
                    <a:pt x="25697" y="24875"/>
                    <a:pt x="35066" y="19521"/>
                  </a:cubicBezTo>
                  <a:cubicBezTo>
                    <a:pt x="37207" y="18183"/>
                    <a:pt x="39081" y="17648"/>
                    <a:pt x="40420" y="17648"/>
                  </a:cubicBezTo>
                  <a:cubicBezTo>
                    <a:pt x="40955" y="17648"/>
                    <a:pt x="41491" y="17648"/>
                    <a:pt x="41758" y="17915"/>
                  </a:cubicBezTo>
                  <a:cubicBezTo>
                    <a:pt x="42829" y="18451"/>
                    <a:pt x="43632" y="20592"/>
                    <a:pt x="43632" y="24340"/>
                  </a:cubicBezTo>
                  <a:cubicBezTo>
                    <a:pt x="43900" y="35047"/>
                    <a:pt x="35869" y="49234"/>
                    <a:pt x="26500" y="545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858508" y="5604374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3"/>
                  </a:moveTo>
                  <a:cubicBezTo>
                    <a:pt x="565076" y="-1265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6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3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30"/>
                    <a:pt x="20076" y="463430"/>
                    <a:pt x="19541" y="463162"/>
                  </a:cubicBezTo>
                  <a:cubicBezTo>
                    <a:pt x="19006" y="462895"/>
                    <a:pt x="17935" y="461020"/>
                    <a:pt x="17935" y="457808"/>
                  </a:cubicBezTo>
                  <a:lnTo>
                    <a:pt x="17667" y="348862"/>
                  </a:lnTo>
                  <a:cubicBezTo>
                    <a:pt x="17667" y="339225"/>
                    <a:pt x="24895" y="326644"/>
                    <a:pt x="33193" y="321826"/>
                  </a:cubicBezTo>
                  <a:lnTo>
                    <a:pt x="557581" y="19079"/>
                  </a:lnTo>
                  <a:lnTo>
                    <a:pt x="557581" y="19079"/>
                  </a:lnTo>
                  <a:cubicBezTo>
                    <a:pt x="560525" y="17472"/>
                    <a:pt x="562399" y="17472"/>
                    <a:pt x="562934" y="17740"/>
                  </a:cubicBezTo>
                  <a:cubicBezTo>
                    <a:pt x="563470" y="18008"/>
                    <a:pt x="564273" y="19614"/>
                    <a:pt x="564273" y="22826"/>
                  </a:cubicBezTo>
                  <a:lnTo>
                    <a:pt x="564540" y="131772"/>
                  </a:lnTo>
                  <a:cubicBezTo>
                    <a:pt x="564808" y="141409"/>
                    <a:pt x="557581" y="154258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012157" y="5692173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4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6"/>
                  </a:lnTo>
                  <a:cubicBezTo>
                    <a:pt x="20612" y="230011"/>
                    <a:pt x="19005" y="229744"/>
                    <a:pt x="18738" y="229744"/>
                  </a:cubicBezTo>
                  <a:cubicBezTo>
                    <a:pt x="18470" y="229744"/>
                    <a:pt x="17667" y="228406"/>
                    <a:pt x="17667" y="225194"/>
                  </a:cubicBezTo>
                  <a:cubicBezTo>
                    <a:pt x="17667" y="216360"/>
                    <a:pt x="24359" y="204850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5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924358" y="5924881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2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2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80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30"/>
                    <a:pt x="25697" y="25143"/>
                    <a:pt x="35066" y="19789"/>
                  </a:cubicBezTo>
                  <a:cubicBezTo>
                    <a:pt x="38278" y="17915"/>
                    <a:pt x="40687" y="17647"/>
                    <a:pt x="41758" y="18183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5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858508" y="5939511"/>
              <a:ext cx="582480" cy="480829"/>
            </a:xfrm>
            <a:custGeom>
              <a:rect b="b" l="l" r="r" t="t"/>
              <a:pathLst>
                <a:path extrusionOk="0" h="480829" w="582480">
                  <a:moveTo>
                    <a:pt x="571768" y="2482"/>
                  </a:moveTo>
                  <a:cubicBezTo>
                    <a:pt x="565076" y="-1266"/>
                    <a:pt x="556778" y="-730"/>
                    <a:pt x="548747" y="3821"/>
                  </a:cubicBezTo>
                  <a:lnTo>
                    <a:pt x="24359" y="306568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8"/>
                  </a:lnTo>
                  <a:cubicBezTo>
                    <a:pt x="268" y="467177"/>
                    <a:pt x="4015" y="474672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1"/>
                    <a:pt x="33728" y="476814"/>
                  </a:cubicBezTo>
                  <a:lnTo>
                    <a:pt x="558116" y="174066"/>
                  </a:lnTo>
                  <a:cubicBezTo>
                    <a:pt x="571768" y="166035"/>
                    <a:pt x="582743" y="147566"/>
                    <a:pt x="582475" y="131773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8808"/>
                  </a:moveTo>
                  <a:lnTo>
                    <a:pt x="24895" y="461556"/>
                  </a:lnTo>
                  <a:cubicBezTo>
                    <a:pt x="21950" y="463162"/>
                    <a:pt x="20076" y="463162"/>
                    <a:pt x="19541" y="462895"/>
                  </a:cubicBezTo>
                  <a:cubicBezTo>
                    <a:pt x="19006" y="462627"/>
                    <a:pt x="17935" y="460753"/>
                    <a:pt x="17935" y="457541"/>
                  </a:cubicBezTo>
                  <a:lnTo>
                    <a:pt x="17667" y="348595"/>
                  </a:lnTo>
                  <a:cubicBezTo>
                    <a:pt x="17667" y="338958"/>
                    <a:pt x="24895" y="326377"/>
                    <a:pt x="33193" y="321559"/>
                  </a:cubicBezTo>
                  <a:lnTo>
                    <a:pt x="557581" y="18811"/>
                  </a:lnTo>
                  <a:lnTo>
                    <a:pt x="557581" y="18811"/>
                  </a:lnTo>
                  <a:cubicBezTo>
                    <a:pt x="559722" y="17740"/>
                    <a:pt x="561061" y="17205"/>
                    <a:pt x="562131" y="17205"/>
                  </a:cubicBezTo>
                  <a:cubicBezTo>
                    <a:pt x="562399" y="17205"/>
                    <a:pt x="562934" y="17205"/>
                    <a:pt x="562934" y="17472"/>
                  </a:cubicBezTo>
                  <a:cubicBezTo>
                    <a:pt x="563470" y="17740"/>
                    <a:pt x="564273" y="19346"/>
                    <a:pt x="564273" y="22558"/>
                  </a:cubicBezTo>
                  <a:lnTo>
                    <a:pt x="564540" y="131505"/>
                  </a:lnTo>
                  <a:cubicBezTo>
                    <a:pt x="564808" y="141409"/>
                    <a:pt x="557581" y="153990"/>
                    <a:pt x="549283" y="158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012157" y="6027311"/>
              <a:ext cx="369132" cy="247411"/>
            </a:xfrm>
            <a:custGeom>
              <a:rect b="b" l="l" r="r" t="t"/>
              <a:pathLst>
                <a:path extrusionOk="0" h="247411" w="369132">
                  <a:moveTo>
                    <a:pt x="359229" y="2483"/>
                  </a:moveTo>
                  <a:cubicBezTo>
                    <a:pt x="352804" y="-1265"/>
                    <a:pt x="344774" y="-730"/>
                    <a:pt x="337011" y="3821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8"/>
                    <a:pt x="15793" y="247411"/>
                    <a:pt x="19273" y="247411"/>
                  </a:cubicBezTo>
                  <a:cubicBezTo>
                    <a:pt x="23556" y="247411"/>
                    <a:pt x="27839" y="246073"/>
                    <a:pt x="32122" y="243663"/>
                  </a:cubicBezTo>
                  <a:lnTo>
                    <a:pt x="345845" y="62443"/>
                  </a:lnTo>
                  <a:cubicBezTo>
                    <a:pt x="358961" y="54948"/>
                    <a:pt x="369133" y="37281"/>
                    <a:pt x="369133" y="22291"/>
                  </a:cubicBezTo>
                  <a:cubicBezTo>
                    <a:pt x="369133" y="13457"/>
                    <a:pt x="365385" y="6230"/>
                    <a:pt x="359229" y="2483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2"/>
                    <a:pt x="19005" y="229744"/>
                    <a:pt x="18738" y="229744"/>
                  </a:cubicBezTo>
                  <a:cubicBezTo>
                    <a:pt x="18470" y="229744"/>
                    <a:pt x="17667" y="228405"/>
                    <a:pt x="17667" y="225193"/>
                  </a:cubicBezTo>
                  <a:cubicBezTo>
                    <a:pt x="17667" y="216360"/>
                    <a:pt x="24359" y="204849"/>
                    <a:pt x="32122" y="200299"/>
                  </a:cubicBezTo>
                  <a:lnTo>
                    <a:pt x="345845" y="19079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9"/>
                    <a:pt x="351466" y="22291"/>
                  </a:cubicBezTo>
                  <a:cubicBezTo>
                    <a:pt x="351466" y="31124"/>
                    <a:pt x="344774" y="42635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924358" y="6260019"/>
              <a:ext cx="61834" cy="74128"/>
            </a:xfrm>
            <a:custGeom>
              <a:rect b="b" l="l" r="r" t="t"/>
              <a:pathLst>
                <a:path extrusionOk="0" h="74128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3"/>
                  </a:cubicBezTo>
                  <a:lnTo>
                    <a:pt x="26233" y="4263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39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6"/>
                    <a:pt x="19808" y="56461"/>
                  </a:cubicBezTo>
                  <a:cubicBezTo>
                    <a:pt x="18738" y="55926"/>
                    <a:pt x="17935" y="53784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7"/>
                    <a:pt x="41758" y="18182"/>
                  </a:cubicBezTo>
                  <a:cubicBezTo>
                    <a:pt x="42829" y="18718"/>
                    <a:pt x="43632" y="20859"/>
                    <a:pt x="43632" y="24607"/>
                  </a:cubicBezTo>
                  <a:cubicBezTo>
                    <a:pt x="43900" y="35314"/>
                    <a:pt x="35869" y="49234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012157" y="6358968"/>
              <a:ext cx="369132" cy="247410"/>
            </a:xfrm>
            <a:custGeom>
              <a:rect b="b" l="l" r="r" t="t"/>
              <a:pathLst>
                <a:path extrusionOk="0" h="247410" w="369132">
                  <a:moveTo>
                    <a:pt x="359229" y="2482"/>
                  </a:moveTo>
                  <a:cubicBezTo>
                    <a:pt x="352804" y="-1265"/>
                    <a:pt x="344774" y="-730"/>
                    <a:pt x="337011" y="3820"/>
                  </a:cubicBezTo>
                  <a:lnTo>
                    <a:pt x="23288" y="185041"/>
                  </a:lnTo>
                  <a:cubicBezTo>
                    <a:pt x="10172" y="192536"/>
                    <a:pt x="0" y="210203"/>
                    <a:pt x="0" y="225193"/>
                  </a:cubicBezTo>
                  <a:cubicBezTo>
                    <a:pt x="0" y="234027"/>
                    <a:pt x="3748" y="241254"/>
                    <a:pt x="9904" y="245002"/>
                  </a:cubicBezTo>
                  <a:cubicBezTo>
                    <a:pt x="12849" y="246607"/>
                    <a:pt x="15793" y="247411"/>
                    <a:pt x="19273" y="247411"/>
                  </a:cubicBezTo>
                  <a:cubicBezTo>
                    <a:pt x="23556" y="247411"/>
                    <a:pt x="27839" y="246072"/>
                    <a:pt x="32122" y="243663"/>
                  </a:cubicBezTo>
                  <a:lnTo>
                    <a:pt x="345845" y="62442"/>
                  </a:lnTo>
                  <a:cubicBezTo>
                    <a:pt x="358961" y="54948"/>
                    <a:pt x="369133" y="37281"/>
                    <a:pt x="369133" y="22290"/>
                  </a:cubicBezTo>
                  <a:cubicBezTo>
                    <a:pt x="369133" y="13457"/>
                    <a:pt x="365385" y="6229"/>
                    <a:pt x="359229" y="2482"/>
                  </a:cubicBezTo>
                  <a:close/>
                  <a:moveTo>
                    <a:pt x="337011" y="47185"/>
                  </a:moveTo>
                  <a:lnTo>
                    <a:pt x="23288" y="228405"/>
                  </a:lnTo>
                  <a:cubicBezTo>
                    <a:pt x="20612" y="230011"/>
                    <a:pt x="19005" y="229743"/>
                    <a:pt x="18738" y="229743"/>
                  </a:cubicBezTo>
                  <a:cubicBezTo>
                    <a:pt x="18470" y="229743"/>
                    <a:pt x="17667" y="228405"/>
                    <a:pt x="17667" y="225193"/>
                  </a:cubicBezTo>
                  <a:cubicBezTo>
                    <a:pt x="17667" y="216359"/>
                    <a:pt x="24359" y="204850"/>
                    <a:pt x="32122" y="200298"/>
                  </a:cubicBezTo>
                  <a:lnTo>
                    <a:pt x="345845" y="19078"/>
                  </a:lnTo>
                  <a:cubicBezTo>
                    <a:pt x="347718" y="18008"/>
                    <a:pt x="349057" y="17740"/>
                    <a:pt x="349860" y="17740"/>
                  </a:cubicBezTo>
                  <a:cubicBezTo>
                    <a:pt x="350128" y="17740"/>
                    <a:pt x="350395" y="17740"/>
                    <a:pt x="350395" y="17740"/>
                  </a:cubicBezTo>
                  <a:cubicBezTo>
                    <a:pt x="350663" y="17740"/>
                    <a:pt x="351466" y="19078"/>
                    <a:pt x="351466" y="22290"/>
                  </a:cubicBezTo>
                  <a:cubicBezTo>
                    <a:pt x="351466" y="31124"/>
                    <a:pt x="344774" y="42634"/>
                    <a:pt x="337011" y="471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858508" y="6271169"/>
              <a:ext cx="582480" cy="480828"/>
            </a:xfrm>
            <a:custGeom>
              <a:rect b="b" l="l" r="r" t="t"/>
              <a:pathLst>
                <a:path extrusionOk="0" h="480828" w="582480">
                  <a:moveTo>
                    <a:pt x="571768" y="2482"/>
                  </a:moveTo>
                  <a:cubicBezTo>
                    <a:pt x="565076" y="-1265"/>
                    <a:pt x="556778" y="-730"/>
                    <a:pt x="548747" y="3820"/>
                  </a:cubicBezTo>
                  <a:lnTo>
                    <a:pt x="24359" y="306569"/>
                  </a:lnTo>
                  <a:cubicBezTo>
                    <a:pt x="10707" y="314599"/>
                    <a:pt x="0" y="333069"/>
                    <a:pt x="0" y="348862"/>
                  </a:cubicBezTo>
                  <a:lnTo>
                    <a:pt x="268" y="457809"/>
                  </a:lnTo>
                  <a:cubicBezTo>
                    <a:pt x="268" y="467177"/>
                    <a:pt x="4015" y="474673"/>
                    <a:pt x="10707" y="478420"/>
                  </a:cubicBezTo>
                  <a:cubicBezTo>
                    <a:pt x="13652" y="480026"/>
                    <a:pt x="16864" y="480829"/>
                    <a:pt x="20344" y="480829"/>
                  </a:cubicBezTo>
                  <a:cubicBezTo>
                    <a:pt x="24627" y="480829"/>
                    <a:pt x="29177" y="479490"/>
                    <a:pt x="33728" y="476814"/>
                  </a:cubicBezTo>
                  <a:lnTo>
                    <a:pt x="558116" y="174066"/>
                  </a:lnTo>
                  <a:cubicBezTo>
                    <a:pt x="571768" y="166036"/>
                    <a:pt x="582743" y="147565"/>
                    <a:pt x="582475" y="131772"/>
                  </a:cubicBezTo>
                  <a:lnTo>
                    <a:pt x="582207" y="22826"/>
                  </a:lnTo>
                  <a:cubicBezTo>
                    <a:pt x="582207" y="13725"/>
                    <a:pt x="578460" y="6230"/>
                    <a:pt x="571768" y="2482"/>
                  </a:cubicBezTo>
                  <a:close/>
                  <a:moveTo>
                    <a:pt x="549283" y="159076"/>
                  </a:moveTo>
                  <a:lnTo>
                    <a:pt x="24895" y="461824"/>
                  </a:lnTo>
                  <a:cubicBezTo>
                    <a:pt x="21950" y="463429"/>
                    <a:pt x="20076" y="463429"/>
                    <a:pt x="19541" y="463162"/>
                  </a:cubicBezTo>
                  <a:cubicBezTo>
                    <a:pt x="19006" y="462894"/>
                    <a:pt x="17935" y="461021"/>
                    <a:pt x="17935" y="457809"/>
                  </a:cubicBezTo>
                  <a:lnTo>
                    <a:pt x="17667" y="348862"/>
                  </a:lnTo>
                  <a:cubicBezTo>
                    <a:pt x="17667" y="339226"/>
                    <a:pt x="24895" y="326645"/>
                    <a:pt x="33193" y="321826"/>
                  </a:cubicBezTo>
                  <a:lnTo>
                    <a:pt x="557581" y="19346"/>
                  </a:lnTo>
                  <a:lnTo>
                    <a:pt x="557581" y="19346"/>
                  </a:lnTo>
                  <a:cubicBezTo>
                    <a:pt x="559722" y="18276"/>
                    <a:pt x="561061" y="17740"/>
                    <a:pt x="562131" y="17740"/>
                  </a:cubicBezTo>
                  <a:cubicBezTo>
                    <a:pt x="562399" y="17740"/>
                    <a:pt x="562934" y="17740"/>
                    <a:pt x="562934" y="18008"/>
                  </a:cubicBezTo>
                  <a:cubicBezTo>
                    <a:pt x="563470" y="18276"/>
                    <a:pt x="564273" y="19881"/>
                    <a:pt x="564273" y="23093"/>
                  </a:cubicBezTo>
                  <a:lnTo>
                    <a:pt x="564540" y="132040"/>
                  </a:lnTo>
                  <a:cubicBezTo>
                    <a:pt x="564808" y="141409"/>
                    <a:pt x="557581" y="154257"/>
                    <a:pt x="549283" y="1590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924358" y="6591676"/>
              <a:ext cx="61834" cy="74127"/>
            </a:xfrm>
            <a:custGeom>
              <a:rect b="b" l="l" r="r" t="t"/>
              <a:pathLst>
                <a:path extrusionOk="0" h="74127" w="61834">
                  <a:moveTo>
                    <a:pt x="50592" y="2657"/>
                  </a:moveTo>
                  <a:cubicBezTo>
                    <a:pt x="43632" y="-1358"/>
                    <a:pt x="34799" y="-823"/>
                    <a:pt x="26233" y="4264"/>
                  </a:cubicBezTo>
                  <a:lnTo>
                    <a:pt x="26233" y="4264"/>
                  </a:lnTo>
                  <a:cubicBezTo>
                    <a:pt x="11510" y="12829"/>
                    <a:pt x="0" y="32905"/>
                    <a:pt x="0" y="49769"/>
                  </a:cubicBezTo>
                  <a:cubicBezTo>
                    <a:pt x="0" y="59673"/>
                    <a:pt x="4015" y="67436"/>
                    <a:pt x="10975" y="71451"/>
                  </a:cubicBezTo>
                  <a:cubicBezTo>
                    <a:pt x="13919" y="73325"/>
                    <a:pt x="17399" y="74128"/>
                    <a:pt x="21147" y="74128"/>
                  </a:cubicBezTo>
                  <a:cubicBezTo>
                    <a:pt x="25697" y="74128"/>
                    <a:pt x="30783" y="72790"/>
                    <a:pt x="35601" y="69845"/>
                  </a:cubicBezTo>
                  <a:cubicBezTo>
                    <a:pt x="50324" y="61279"/>
                    <a:pt x="61834" y="41203"/>
                    <a:pt x="61834" y="24340"/>
                  </a:cubicBezTo>
                  <a:cubicBezTo>
                    <a:pt x="61567" y="14703"/>
                    <a:pt x="57552" y="6672"/>
                    <a:pt x="50592" y="2657"/>
                  </a:cubicBezTo>
                  <a:close/>
                  <a:moveTo>
                    <a:pt x="26500" y="54855"/>
                  </a:moveTo>
                  <a:cubicBezTo>
                    <a:pt x="23288" y="56729"/>
                    <a:pt x="20879" y="56997"/>
                    <a:pt x="19808" y="56461"/>
                  </a:cubicBezTo>
                  <a:cubicBezTo>
                    <a:pt x="18738" y="55926"/>
                    <a:pt x="17935" y="53785"/>
                    <a:pt x="17667" y="50037"/>
                  </a:cubicBezTo>
                  <a:cubicBezTo>
                    <a:pt x="17667" y="39329"/>
                    <a:pt x="25697" y="25142"/>
                    <a:pt x="35066" y="19789"/>
                  </a:cubicBezTo>
                  <a:cubicBezTo>
                    <a:pt x="38278" y="17915"/>
                    <a:pt x="40687" y="17648"/>
                    <a:pt x="41758" y="18183"/>
                  </a:cubicBezTo>
                  <a:cubicBezTo>
                    <a:pt x="42829" y="18718"/>
                    <a:pt x="43632" y="20860"/>
                    <a:pt x="43632" y="24607"/>
                  </a:cubicBezTo>
                  <a:cubicBezTo>
                    <a:pt x="43900" y="35314"/>
                    <a:pt x="35869" y="49233"/>
                    <a:pt x="26500" y="548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6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1675050" y="0"/>
            <a:ext cx="5793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>
            <p:ph type="title"/>
          </p:nvPr>
        </p:nvSpPr>
        <p:spPr>
          <a:xfrm>
            <a:off x="1905375" y="445025"/>
            <a:ext cx="53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2001500" y="1941900"/>
            <a:ext cx="51348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7883498" y="4243739"/>
            <a:ext cx="1137646" cy="735387"/>
            <a:chOff x="9478423" y="3021789"/>
            <a:chExt cx="1137646" cy="735387"/>
          </a:xfrm>
        </p:grpSpPr>
        <p:sp>
          <p:nvSpPr>
            <p:cNvPr id="252" name="Google Shape;252;p17"/>
            <p:cNvSpPr/>
            <p:nvPr/>
          </p:nvSpPr>
          <p:spPr>
            <a:xfrm>
              <a:off x="9478423" y="3021789"/>
              <a:ext cx="1137646" cy="735387"/>
            </a:xfrm>
            <a:custGeom>
              <a:rect b="b" l="l" r="r" t="t"/>
              <a:pathLst>
                <a:path extrusionOk="0" h="735387" w="1137646">
                  <a:moveTo>
                    <a:pt x="1137646" y="262930"/>
                  </a:moveTo>
                  <a:cubicBezTo>
                    <a:pt x="1137646" y="262930"/>
                    <a:pt x="1137646" y="262662"/>
                    <a:pt x="1137646" y="262930"/>
                  </a:cubicBezTo>
                  <a:lnTo>
                    <a:pt x="1137646" y="262127"/>
                  </a:lnTo>
                  <a:lnTo>
                    <a:pt x="1137646" y="262127"/>
                  </a:lnTo>
                  <a:cubicBezTo>
                    <a:pt x="1137379" y="248743"/>
                    <a:pt x="1128813" y="236697"/>
                    <a:pt x="1113555" y="227864"/>
                  </a:cubicBezTo>
                  <a:lnTo>
                    <a:pt x="740675" y="12648"/>
                  </a:lnTo>
                  <a:cubicBezTo>
                    <a:pt x="711765" y="-4216"/>
                    <a:pt x="664653" y="-4216"/>
                    <a:pt x="635744" y="12648"/>
                  </a:cubicBezTo>
                  <a:lnTo>
                    <a:pt x="23823" y="368397"/>
                  </a:lnTo>
                  <a:cubicBezTo>
                    <a:pt x="8566" y="377230"/>
                    <a:pt x="0" y="389811"/>
                    <a:pt x="0" y="403195"/>
                  </a:cubicBezTo>
                  <a:cubicBezTo>
                    <a:pt x="0" y="403730"/>
                    <a:pt x="0" y="404266"/>
                    <a:pt x="0" y="404801"/>
                  </a:cubicBezTo>
                  <a:lnTo>
                    <a:pt x="0" y="404801"/>
                  </a:lnTo>
                  <a:lnTo>
                    <a:pt x="0" y="472257"/>
                  </a:lnTo>
                  <a:cubicBezTo>
                    <a:pt x="0" y="485909"/>
                    <a:pt x="8566" y="498490"/>
                    <a:pt x="24091" y="507591"/>
                  </a:cubicBezTo>
                  <a:lnTo>
                    <a:pt x="32122" y="493672"/>
                  </a:lnTo>
                  <a:cubicBezTo>
                    <a:pt x="21950" y="487782"/>
                    <a:pt x="16061" y="480020"/>
                    <a:pt x="16061" y="472257"/>
                  </a:cubicBezTo>
                  <a:lnTo>
                    <a:pt x="16061" y="432640"/>
                  </a:lnTo>
                  <a:cubicBezTo>
                    <a:pt x="18470" y="434514"/>
                    <a:pt x="21147" y="436388"/>
                    <a:pt x="24091" y="438261"/>
                  </a:cubicBezTo>
                  <a:lnTo>
                    <a:pt x="396971" y="653477"/>
                  </a:lnTo>
                  <a:cubicBezTo>
                    <a:pt x="411426" y="661775"/>
                    <a:pt x="430431" y="666058"/>
                    <a:pt x="449437" y="666058"/>
                  </a:cubicBezTo>
                  <a:cubicBezTo>
                    <a:pt x="468443" y="666058"/>
                    <a:pt x="487448" y="661775"/>
                    <a:pt x="501903" y="653477"/>
                  </a:cubicBezTo>
                  <a:lnTo>
                    <a:pt x="1113822" y="297729"/>
                  </a:lnTo>
                  <a:cubicBezTo>
                    <a:pt x="1116499" y="296123"/>
                    <a:pt x="1119176" y="294249"/>
                    <a:pt x="1121586" y="292375"/>
                  </a:cubicBezTo>
                  <a:lnTo>
                    <a:pt x="1121586" y="332260"/>
                  </a:lnTo>
                  <a:cubicBezTo>
                    <a:pt x="1121586" y="339755"/>
                    <a:pt x="1115964" y="347250"/>
                    <a:pt x="1105792" y="353139"/>
                  </a:cubicBezTo>
                  <a:lnTo>
                    <a:pt x="1105792" y="353139"/>
                  </a:lnTo>
                  <a:lnTo>
                    <a:pt x="493604" y="708887"/>
                  </a:lnTo>
                  <a:cubicBezTo>
                    <a:pt x="469513" y="722807"/>
                    <a:pt x="428826" y="722807"/>
                    <a:pt x="404734" y="708887"/>
                  </a:cubicBezTo>
                  <a:lnTo>
                    <a:pt x="31854" y="493672"/>
                  </a:lnTo>
                  <a:lnTo>
                    <a:pt x="23823" y="507591"/>
                  </a:lnTo>
                  <a:lnTo>
                    <a:pt x="396704" y="722807"/>
                  </a:lnTo>
                  <a:cubicBezTo>
                    <a:pt x="411158" y="731105"/>
                    <a:pt x="430164" y="735388"/>
                    <a:pt x="449169" y="735388"/>
                  </a:cubicBezTo>
                  <a:cubicBezTo>
                    <a:pt x="468175" y="735388"/>
                    <a:pt x="487180" y="731105"/>
                    <a:pt x="501635" y="722807"/>
                  </a:cubicBezTo>
                  <a:lnTo>
                    <a:pt x="1113555" y="367058"/>
                  </a:lnTo>
                  <a:lnTo>
                    <a:pt x="1109540" y="360099"/>
                  </a:lnTo>
                  <a:lnTo>
                    <a:pt x="1113555" y="367058"/>
                  </a:lnTo>
                  <a:cubicBezTo>
                    <a:pt x="1128813" y="358225"/>
                    <a:pt x="1137379" y="345911"/>
                    <a:pt x="1137379" y="332260"/>
                  </a:cubicBezTo>
                  <a:lnTo>
                    <a:pt x="1137646" y="262930"/>
                  </a:lnTo>
                  <a:cubicBezTo>
                    <a:pt x="1137646" y="262930"/>
                    <a:pt x="1137646" y="262930"/>
                    <a:pt x="1137646" y="262930"/>
                  </a:cubicBezTo>
                  <a:close/>
                  <a:moveTo>
                    <a:pt x="1105792" y="283809"/>
                  </a:moveTo>
                  <a:lnTo>
                    <a:pt x="493872" y="639558"/>
                  </a:lnTo>
                  <a:cubicBezTo>
                    <a:pt x="469781" y="653477"/>
                    <a:pt x="429093" y="653477"/>
                    <a:pt x="405002" y="639558"/>
                  </a:cubicBezTo>
                  <a:lnTo>
                    <a:pt x="32122" y="424342"/>
                  </a:lnTo>
                  <a:cubicBezTo>
                    <a:pt x="21682" y="418453"/>
                    <a:pt x="16061" y="410690"/>
                    <a:pt x="16061" y="403195"/>
                  </a:cubicBezTo>
                  <a:cubicBezTo>
                    <a:pt x="16061" y="395700"/>
                    <a:pt x="21682" y="388205"/>
                    <a:pt x="31854" y="382048"/>
                  </a:cubicBezTo>
                  <a:lnTo>
                    <a:pt x="643774" y="26299"/>
                  </a:lnTo>
                  <a:cubicBezTo>
                    <a:pt x="655820" y="19340"/>
                    <a:pt x="671881" y="15860"/>
                    <a:pt x="688209" y="15860"/>
                  </a:cubicBezTo>
                  <a:cubicBezTo>
                    <a:pt x="704538" y="15860"/>
                    <a:pt x="720599" y="19340"/>
                    <a:pt x="732644" y="26299"/>
                  </a:cubicBezTo>
                  <a:lnTo>
                    <a:pt x="1105525" y="241515"/>
                  </a:lnTo>
                  <a:cubicBezTo>
                    <a:pt x="1115964" y="247405"/>
                    <a:pt x="1121586" y="255167"/>
                    <a:pt x="1121586" y="262662"/>
                  </a:cubicBezTo>
                  <a:lnTo>
                    <a:pt x="1121586" y="262662"/>
                  </a:lnTo>
                  <a:cubicBezTo>
                    <a:pt x="1121586" y="270425"/>
                    <a:pt x="1115964" y="277920"/>
                    <a:pt x="1105792" y="2838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9678648" y="3084427"/>
              <a:ext cx="827671" cy="485640"/>
            </a:xfrm>
            <a:custGeom>
              <a:rect b="b" l="l" r="r" t="t"/>
              <a:pathLst>
                <a:path extrusionOk="0" h="485640" w="827671">
                  <a:moveTo>
                    <a:pt x="804651" y="165762"/>
                  </a:moveTo>
                  <a:lnTo>
                    <a:pt x="537773" y="11845"/>
                  </a:lnTo>
                  <a:cubicBezTo>
                    <a:pt x="510469" y="-3948"/>
                    <a:pt x="465766" y="-3948"/>
                    <a:pt x="438462" y="11845"/>
                  </a:cubicBezTo>
                  <a:lnTo>
                    <a:pt x="22753" y="253294"/>
                  </a:lnTo>
                  <a:cubicBezTo>
                    <a:pt x="8030" y="261859"/>
                    <a:pt x="0" y="273637"/>
                    <a:pt x="0" y="286486"/>
                  </a:cubicBezTo>
                  <a:cubicBezTo>
                    <a:pt x="0" y="299602"/>
                    <a:pt x="8298" y="311380"/>
                    <a:pt x="23021" y="319946"/>
                  </a:cubicBezTo>
                  <a:lnTo>
                    <a:pt x="289899" y="473863"/>
                  </a:lnTo>
                  <a:cubicBezTo>
                    <a:pt x="303551" y="481894"/>
                    <a:pt x="321754" y="485641"/>
                    <a:pt x="339688" y="485641"/>
                  </a:cubicBezTo>
                  <a:cubicBezTo>
                    <a:pt x="357623" y="485641"/>
                    <a:pt x="375557" y="481626"/>
                    <a:pt x="389209" y="473863"/>
                  </a:cubicBezTo>
                  <a:lnTo>
                    <a:pt x="804919" y="232414"/>
                  </a:lnTo>
                  <a:cubicBezTo>
                    <a:pt x="819641" y="223849"/>
                    <a:pt x="827672" y="212071"/>
                    <a:pt x="827672" y="199222"/>
                  </a:cubicBezTo>
                  <a:cubicBezTo>
                    <a:pt x="827672" y="186106"/>
                    <a:pt x="819641" y="174328"/>
                    <a:pt x="804651" y="165762"/>
                  </a:cubicBezTo>
                  <a:close/>
                  <a:moveTo>
                    <a:pt x="797156" y="218495"/>
                  </a:moveTo>
                  <a:lnTo>
                    <a:pt x="381446" y="459944"/>
                  </a:lnTo>
                  <a:cubicBezTo>
                    <a:pt x="358961" y="473060"/>
                    <a:pt x="320951" y="473060"/>
                    <a:pt x="298198" y="459944"/>
                  </a:cubicBezTo>
                  <a:lnTo>
                    <a:pt x="31319" y="306027"/>
                  </a:lnTo>
                  <a:cubicBezTo>
                    <a:pt x="21950" y="300673"/>
                    <a:pt x="16329" y="293446"/>
                    <a:pt x="16329" y="286486"/>
                  </a:cubicBezTo>
                  <a:cubicBezTo>
                    <a:pt x="16329" y="279526"/>
                    <a:pt x="21415" y="272567"/>
                    <a:pt x="31051" y="267213"/>
                  </a:cubicBezTo>
                  <a:lnTo>
                    <a:pt x="446761" y="25764"/>
                  </a:lnTo>
                  <a:cubicBezTo>
                    <a:pt x="458003" y="19340"/>
                    <a:pt x="472994" y="15860"/>
                    <a:pt x="488251" y="15860"/>
                  </a:cubicBezTo>
                  <a:cubicBezTo>
                    <a:pt x="503509" y="15860"/>
                    <a:pt x="518500" y="19072"/>
                    <a:pt x="529742" y="25764"/>
                  </a:cubicBezTo>
                  <a:lnTo>
                    <a:pt x="796620" y="179681"/>
                  </a:lnTo>
                  <a:cubicBezTo>
                    <a:pt x="805989" y="185035"/>
                    <a:pt x="811611" y="192262"/>
                    <a:pt x="811611" y="199222"/>
                  </a:cubicBezTo>
                  <a:cubicBezTo>
                    <a:pt x="811611" y="206182"/>
                    <a:pt x="806525" y="213141"/>
                    <a:pt x="797156" y="218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9730846" y="3489696"/>
              <a:ext cx="96098" cy="62169"/>
            </a:xfrm>
            <a:custGeom>
              <a:rect b="b" l="l" r="r" t="t"/>
              <a:pathLst>
                <a:path extrusionOk="0" h="62169" w="96098">
                  <a:moveTo>
                    <a:pt x="80037" y="7830"/>
                  </a:moveTo>
                  <a:cubicBezTo>
                    <a:pt x="61835" y="-2610"/>
                    <a:pt x="33460" y="-2610"/>
                    <a:pt x="15526" y="7830"/>
                  </a:cubicBezTo>
                  <a:cubicBezTo>
                    <a:pt x="5354" y="13719"/>
                    <a:pt x="0" y="22017"/>
                    <a:pt x="0" y="31118"/>
                  </a:cubicBezTo>
                  <a:cubicBezTo>
                    <a:pt x="0" y="40219"/>
                    <a:pt x="5622" y="48518"/>
                    <a:pt x="15794" y="54406"/>
                  </a:cubicBezTo>
                  <a:cubicBezTo>
                    <a:pt x="24895" y="59760"/>
                    <a:pt x="36405" y="62169"/>
                    <a:pt x="48183" y="62169"/>
                  </a:cubicBezTo>
                  <a:cubicBezTo>
                    <a:pt x="59693" y="62169"/>
                    <a:pt x="71471" y="59492"/>
                    <a:pt x="80572" y="54406"/>
                  </a:cubicBezTo>
                  <a:cubicBezTo>
                    <a:pt x="90744" y="48518"/>
                    <a:pt x="96098" y="40219"/>
                    <a:pt x="96098" y="31118"/>
                  </a:cubicBezTo>
                  <a:cubicBezTo>
                    <a:pt x="95830" y="22017"/>
                    <a:pt x="89941" y="13719"/>
                    <a:pt x="80037" y="7830"/>
                  </a:cubicBezTo>
                  <a:close/>
                  <a:moveTo>
                    <a:pt x="72007" y="40487"/>
                  </a:moveTo>
                  <a:cubicBezTo>
                    <a:pt x="58890" y="47982"/>
                    <a:pt x="36673" y="47982"/>
                    <a:pt x="23556" y="40487"/>
                  </a:cubicBezTo>
                  <a:cubicBezTo>
                    <a:pt x="18470" y="37542"/>
                    <a:pt x="15794" y="34063"/>
                    <a:pt x="15794" y="31118"/>
                  </a:cubicBezTo>
                  <a:cubicBezTo>
                    <a:pt x="15794" y="27906"/>
                    <a:pt x="18470" y="24694"/>
                    <a:pt x="23556" y="21749"/>
                  </a:cubicBezTo>
                  <a:cubicBezTo>
                    <a:pt x="29981" y="18002"/>
                    <a:pt x="38814" y="16128"/>
                    <a:pt x="47647" y="16128"/>
                  </a:cubicBezTo>
                  <a:cubicBezTo>
                    <a:pt x="56481" y="16128"/>
                    <a:pt x="65315" y="18002"/>
                    <a:pt x="72007" y="21749"/>
                  </a:cubicBezTo>
                  <a:cubicBezTo>
                    <a:pt x="77092" y="24694"/>
                    <a:pt x="79769" y="28173"/>
                    <a:pt x="79769" y="31386"/>
                  </a:cubicBezTo>
                  <a:cubicBezTo>
                    <a:pt x="79769" y="34330"/>
                    <a:pt x="76825" y="37810"/>
                    <a:pt x="72007" y="40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9924380" y="3193239"/>
              <a:ext cx="396443" cy="256104"/>
            </a:xfrm>
            <a:custGeom>
              <a:rect b="b" l="l" r="r" t="t"/>
              <a:pathLst>
                <a:path extrusionOk="0" h="256104" w="396443">
                  <a:moveTo>
                    <a:pt x="374754" y="104061"/>
                  </a:moveTo>
                  <a:lnTo>
                    <a:pt x="214413" y="11443"/>
                  </a:lnTo>
                  <a:cubicBezTo>
                    <a:pt x="187912" y="-3814"/>
                    <a:pt x="146422" y="-3814"/>
                    <a:pt x="119921" y="11443"/>
                  </a:cubicBezTo>
                  <a:lnTo>
                    <a:pt x="21682" y="68460"/>
                  </a:lnTo>
                  <a:cubicBezTo>
                    <a:pt x="7763" y="76490"/>
                    <a:pt x="0" y="88000"/>
                    <a:pt x="0" y="100314"/>
                  </a:cubicBezTo>
                  <a:cubicBezTo>
                    <a:pt x="0" y="112895"/>
                    <a:pt x="7763" y="124137"/>
                    <a:pt x="21950" y="132436"/>
                  </a:cubicBezTo>
                  <a:lnTo>
                    <a:pt x="120189" y="189184"/>
                  </a:lnTo>
                  <a:lnTo>
                    <a:pt x="120457" y="240847"/>
                  </a:lnTo>
                  <a:cubicBezTo>
                    <a:pt x="120457" y="245665"/>
                    <a:pt x="123133" y="249948"/>
                    <a:pt x="127952" y="252892"/>
                  </a:cubicBezTo>
                  <a:cubicBezTo>
                    <a:pt x="129558" y="253963"/>
                    <a:pt x="131699" y="254766"/>
                    <a:pt x="134109" y="255301"/>
                  </a:cubicBezTo>
                  <a:cubicBezTo>
                    <a:pt x="136250" y="255837"/>
                    <a:pt x="138391" y="256104"/>
                    <a:pt x="140533" y="256104"/>
                  </a:cubicBezTo>
                  <a:cubicBezTo>
                    <a:pt x="145083" y="256104"/>
                    <a:pt x="149634" y="255033"/>
                    <a:pt x="153114" y="252892"/>
                  </a:cubicBezTo>
                  <a:lnTo>
                    <a:pt x="192463" y="229872"/>
                  </a:lnTo>
                  <a:cubicBezTo>
                    <a:pt x="218964" y="240043"/>
                    <a:pt x="253494" y="238170"/>
                    <a:pt x="276515" y="224786"/>
                  </a:cubicBezTo>
                  <a:lnTo>
                    <a:pt x="374754" y="167769"/>
                  </a:lnTo>
                  <a:cubicBezTo>
                    <a:pt x="388673" y="159739"/>
                    <a:pt x="396437" y="148229"/>
                    <a:pt x="396437" y="135915"/>
                  </a:cubicBezTo>
                  <a:cubicBezTo>
                    <a:pt x="396704" y="123602"/>
                    <a:pt x="388941" y="112092"/>
                    <a:pt x="374754" y="104061"/>
                  </a:cubicBezTo>
                  <a:close/>
                  <a:moveTo>
                    <a:pt x="366992" y="154118"/>
                  </a:moveTo>
                  <a:lnTo>
                    <a:pt x="268753" y="211134"/>
                  </a:lnTo>
                  <a:cubicBezTo>
                    <a:pt x="249479" y="222376"/>
                    <a:pt x="217357" y="223447"/>
                    <a:pt x="195408" y="213811"/>
                  </a:cubicBezTo>
                  <a:lnTo>
                    <a:pt x="191660" y="212204"/>
                  </a:lnTo>
                  <a:lnTo>
                    <a:pt x="145351" y="239241"/>
                  </a:lnTo>
                  <a:cubicBezTo>
                    <a:pt x="144013" y="240043"/>
                    <a:pt x="140801" y="240579"/>
                    <a:pt x="138124" y="240043"/>
                  </a:cubicBezTo>
                  <a:cubicBezTo>
                    <a:pt x="137321" y="239776"/>
                    <a:pt x="136786" y="239776"/>
                    <a:pt x="136518" y="239508"/>
                  </a:cubicBezTo>
                  <a:lnTo>
                    <a:pt x="136250" y="180083"/>
                  </a:lnTo>
                  <a:lnTo>
                    <a:pt x="29980" y="118784"/>
                  </a:lnTo>
                  <a:cubicBezTo>
                    <a:pt x="21147" y="113698"/>
                    <a:pt x="16061" y="107006"/>
                    <a:pt x="16061" y="100581"/>
                  </a:cubicBezTo>
                  <a:cubicBezTo>
                    <a:pt x="16061" y="94157"/>
                    <a:pt x="20879" y="87733"/>
                    <a:pt x="29713" y="82647"/>
                  </a:cubicBezTo>
                  <a:lnTo>
                    <a:pt x="127952" y="25631"/>
                  </a:lnTo>
                  <a:cubicBezTo>
                    <a:pt x="149098" y="13317"/>
                    <a:pt x="184968" y="13317"/>
                    <a:pt x="206383" y="25631"/>
                  </a:cubicBezTo>
                  <a:lnTo>
                    <a:pt x="366724" y="118248"/>
                  </a:lnTo>
                  <a:cubicBezTo>
                    <a:pt x="375557" y="123334"/>
                    <a:pt x="380643" y="130026"/>
                    <a:pt x="380643" y="136451"/>
                  </a:cubicBezTo>
                  <a:cubicBezTo>
                    <a:pt x="380643" y="142607"/>
                    <a:pt x="375825" y="148764"/>
                    <a:pt x="366992" y="154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10018326" y="3275340"/>
              <a:ext cx="162503" cy="101996"/>
            </a:xfrm>
            <a:custGeom>
              <a:rect b="b" l="l" r="r" t="t"/>
              <a:pathLst>
                <a:path extrusionOk="0" h="101996" w="162503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7773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4234"/>
                    <a:pt x="162493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0063832" y="3245092"/>
              <a:ext cx="162444" cy="101996"/>
            </a:xfrm>
            <a:custGeom>
              <a:rect b="b" l="l" r="r" t="t"/>
              <a:pathLst>
                <a:path extrusionOk="0" h="101996" w="162444">
                  <a:moveTo>
                    <a:pt x="158478" y="87007"/>
                  </a:moveTo>
                  <a:lnTo>
                    <a:pt x="12056" y="1081"/>
                  </a:lnTo>
                  <a:cubicBezTo>
                    <a:pt x="8308" y="-1061"/>
                    <a:pt x="3222" y="10"/>
                    <a:pt x="1081" y="4025"/>
                  </a:cubicBezTo>
                  <a:cubicBezTo>
                    <a:pt x="-1061" y="8041"/>
                    <a:pt x="10" y="12859"/>
                    <a:pt x="4026" y="15000"/>
                  </a:cubicBezTo>
                  <a:lnTo>
                    <a:pt x="150447" y="100926"/>
                  </a:lnTo>
                  <a:cubicBezTo>
                    <a:pt x="151786" y="101729"/>
                    <a:pt x="153124" y="101997"/>
                    <a:pt x="154462" y="101997"/>
                  </a:cubicBezTo>
                  <a:cubicBezTo>
                    <a:pt x="157139" y="101997"/>
                    <a:pt x="159816" y="100658"/>
                    <a:pt x="161422" y="97982"/>
                  </a:cubicBezTo>
                  <a:cubicBezTo>
                    <a:pt x="163563" y="93966"/>
                    <a:pt x="162225" y="89148"/>
                    <a:pt x="158478" y="87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17"/>
          <p:cNvGrpSpPr/>
          <p:nvPr/>
        </p:nvGrpSpPr>
        <p:grpSpPr>
          <a:xfrm>
            <a:off x="314291" y="215282"/>
            <a:ext cx="938437" cy="646733"/>
            <a:chOff x="4412550" y="3135754"/>
            <a:chExt cx="735856" cy="507122"/>
          </a:xfrm>
        </p:grpSpPr>
        <p:sp>
          <p:nvSpPr>
            <p:cNvPr id="259" name="Google Shape;259;p17"/>
            <p:cNvSpPr/>
            <p:nvPr/>
          </p:nvSpPr>
          <p:spPr>
            <a:xfrm>
              <a:off x="4412550" y="3135754"/>
              <a:ext cx="735856" cy="507122"/>
            </a:xfrm>
            <a:custGeom>
              <a:rect b="b" l="l" r="r" t="t"/>
              <a:pathLst>
                <a:path extrusionOk="0" h="507122" w="735856">
                  <a:moveTo>
                    <a:pt x="735857" y="309039"/>
                  </a:moveTo>
                  <a:cubicBezTo>
                    <a:pt x="735857" y="294048"/>
                    <a:pt x="726220" y="280396"/>
                    <a:pt x="709088" y="270492"/>
                  </a:cubicBezTo>
                  <a:lnTo>
                    <a:pt x="265272" y="14053"/>
                  </a:lnTo>
                  <a:cubicBezTo>
                    <a:pt x="232883" y="-4684"/>
                    <a:pt x="180150" y="-4684"/>
                    <a:pt x="148028" y="14053"/>
                  </a:cubicBezTo>
                  <a:lnTo>
                    <a:pt x="26233" y="84721"/>
                  </a:lnTo>
                  <a:cubicBezTo>
                    <a:pt x="9904" y="94090"/>
                    <a:pt x="803" y="107207"/>
                    <a:pt x="0" y="121394"/>
                  </a:cubicBezTo>
                  <a:lnTo>
                    <a:pt x="0" y="121394"/>
                  </a:lnTo>
                  <a:lnTo>
                    <a:pt x="0" y="197951"/>
                  </a:lnTo>
                  <a:cubicBezTo>
                    <a:pt x="0" y="212941"/>
                    <a:pt x="9369" y="226860"/>
                    <a:pt x="26768" y="236764"/>
                  </a:cubicBezTo>
                  <a:lnTo>
                    <a:pt x="30783" y="229805"/>
                  </a:lnTo>
                  <a:lnTo>
                    <a:pt x="26768" y="236764"/>
                  </a:lnTo>
                  <a:lnTo>
                    <a:pt x="470584" y="493203"/>
                  </a:lnTo>
                  <a:cubicBezTo>
                    <a:pt x="486913" y="502572"/>
                    <a:pt x="508060" y="507123"/>
                    <a:pt x="529207" y="507123"/>
                  </a:cubicBezTo>
                  <a:cubicBezTo>
                    <a:pt x="550353" y="507123"/>
                    <a:pt x="571768" y="502572"/>
                    <a:pt x="587829" y="493203"/>
                  </a:cubicBezTo>
                  <a:lnTo>
                    <a:pt x="709624" y="422536"/>
                  </a:lnTo>
                  <a:cubicBezTo>
                    <a:pt x="726488" y="412631"/>
                    <a:pt x="735857" y="398979"/>
                    <a:pt x="735857" y="384257"/>
                  </a:cubicBezTo>
                  <a:lnTo>
                    <a:pt x="735857" y="310377"/>
                  </a:lnTo>
                  <a:lnTo>
                    <a:pt x="735857" y="310377"/>
                  </a:lnTo>
                  <a:cubicBezTo>
                    <a:pt x="735857" y="309841"/>
                    <a:pt x="735857" y="309574"/>
                    <a:pt x="735857" y="309039"/>
                  </a:cubicBezTo>
                  <a:close/>
                  <a:moveTo>
                    <a:pt x="34263" y="98909"/>
                  </a:moveTo>
                  <a:lnTo>
                    <a:pt x="156058" y="28241"/>
                  </a:lnTo>
                  <a:cubicBezTo>
                    <a:pt x="169710" y="20210"/>
                    <a:pt x="188180" y="16462"/>
                    <a:pt x="206650" y="16462"/>
                  </a:cubicBezTo>
                  <a:cubicBezTo>
                    <a:pt x="225120" y="16462"/>
                    <a:pt x="243590" y="20478"/>
                    <a:pt x="257242" y="28241"/>
                  </a:cubicBezTo>
                  <a:lnTo>
                    <a:pt x="701058" y="284680"/>
                  </a:lnTo>
                  <a:cubicBezTo>
                    <a:pt x="713104" y="291639"/>
                    <a:pt x="719796" y="300472"/>
                    <a:pt x="719796" y="309574"/>
                  </a:cubicBezTo>
                  <a:cubicBezTo>
                    <a:pt x="719796" y="318407"/>
                    <a:pt x="713371" y="327241"/>
                    <a:pt x="701593" y="334201"/>
                  </a:cubicBezTo>
                  <a:lnTo>
                    <a:pt x="579798" y="404868"/>
                  </a:lnTo>
                  <a:cubicBezTo>
                    <a:pt x="552495" y="420662"/>
                    <a:pt x="506186" y="420662"/>
                    <a:pt x="478615" y="404868"/>
                  </a:cubicBezTo>
                  <a:lnTo>
                    <a:pt x="34799" y="148430"/>
                  </a:lnTo>
                  <a:cubicBezTo>
                    <a:pt x="22753" y="141470"/>
                    <a:pt x="16061" y="132636"/>
                    <a:pt x="16061" y="123535"/>
                  </a:cubicBezTo>
                  <a:cubicBezTo>
                    <a:pt x="16061" y="114434"/>
                    <a:pt x="22485" y="105601"/>
                    <a:pt x="34263" y="98909"/>
                  </a:cubicBezTo>
                  <a:close/>
                  <a:moveTo>
                    <a:pt x="701326" y="408616"/>
                  </a:moveTo>
                  <a:lnTo>
                    <a:pt x="579530" y="479284"/>
                  </a:lnTo>
                  <a:cubicBezTo>
                    <a:pt x="552227" y="495077"/>
                    <a:pt x="505918" y="495077"/>
                    <a:pt x="478347" y="479284"/>
                  </a:cubicBezTo>
                  <a:lnTo>
                    <a:pt x="34531" y="222845"/>
                  </a:lnTo>
                  <a:lnTo>
                    <a:pt x="34531" y="222845"/>
                  </a:lnTo>
                  <a:cubicBezTo>
                    <a:pt x="22485" y="215885"/>
                    <a:pt x="15793" y="207052"/>
                    <a:pt x="15793" y="197951"/>
                  </a:cubicBezTo>
                  <a:lnTo>
                    <a:pt x="15793" y="154318"/>
                  </a:lnTo>
                  <a:cubicBezTo>
                    <a:pt x="19005" y="156995"/>
                    <a:pt x="22485" y="159404"/>
                    <a:pt x="26501" y="161814"/>
                  </a:cubicBezTo>
                  <a:lnTo>
                    <a:pt x="470317" y="418252"/>
                  </a:lnTo>
                  <a:cubicBezTo>
                    <a:pt x="486645" y="427621"/>
                    <a:pt x="507792" y="432172"/>
                    <a:pt x="528939" y="432172"/>
                  </a:cubicBezTo>
                  <a:cubicBezTo>
                    <a:pt x="550086" y="432172"/>
                    <a:pt x="571500" y="427621"/>
                    <a:pt x="587561" y="418252"/>
                  </a:cubicBezTo>
                  <a:lnTo>
                    <a:pt x="709356" y="347585"/>
                  </a:lnTo>
                  <a:cubicBezTo>
                    <a:pt x="713104" y="345443"/>
                    <a:pt x="716584" y="343034"/>
                    <a:pt x="719528" y="340357"/>
                  </a:cubicBezTo>
                  <a:lnTo>
                    <a:pt x="719528" y="383989"/>
                  </a:lnTo>
                  <a:cubicBezTo>
                    <a:pt x="719796" y="393091"/>
                    <a:pt x="713371" y="401656"/>
                    <a:pt x="701326" y="408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501956" y="3187685"/>
              <a:ext cx="456396" cy="271294"/>
            </a:xfrm>
            <a:custGeom>
              <a:rect b="b" l="l" r="r" t="t"/>
              <a:pathLst>
                <a:path extrusionOk="0" h="271294" w="456396">
                  <a:moveTo>
                    <a:pt x="16596" y="99711"/>
                  </a:moveTo>
                  <a:lnTo>
                    <a:pt x="298465" y="262997"/>
                  </a:lnTo>
                  <a:cubicBezTo>
                    <a:pt x="308101" y="268618"/>
                    <a:pt x="320415" y="271295"/>
                    <a:pt x="332996" y="271295"/>
                  </a:cubicBezTo>
                  <a:cubicBezTo>
                    <a:pt x="345309" y="271295"/>
                    <a:pt x="357622" y="268618"/>
                    <a:pt x="367259" y="262997"/>
                  </a:cubicBezTo>
                  <a:lnTo>
                    <a:pt x="440068" y="220703"/>
                  </a:lnTo>
                  <a:cubicBezTo>
                    <a:pt x="450508" y="214547"/>
                    <a:pt x="456397" y="205713"/>
                    <a:pt x="456397" y="196344"/>
                  </a:cubicBezTo>
                  <a:cubicBezTo>
                    <a:pt x="456397" y="186708"/>
                    <a:pt x="450240" y="177874"/>
                    <a:pt x="439801" y="171718"/>
                  </a:cubicBezTo>
                  <a:lnTo>
                    <a:pt x="157932" y="8432"/>
                  </a:lnTo>
                  <a:cubicBezTo>
                    <a:pt x="138659" y="-2811"/>
                    <a:pt x="108411" y="-2811"/>
                    <a:pt x="89138" y="8432"/>
                  </a:cubicBezTo>
                  <a:lnTo>
                    <a:pt x="16329" y="50726"/>
                  </a:lnTo>
                  <a:cubicBezTo>
                    <a:pt x="5889" y="56882"/>
                    <a:pt x="0" y="65716"/>
                    <a:pt x="0" y="75085"/>
                  </a:cubicBezTo>
                  <a:cubicBezTo>
                    <a:pt x="0" y="84721"/>
                    <a:pt x="5889" y="93555"/>
                    <a:pt x="16596" y="99711"/>
                  </a:cubicBezTo>
                  <a:close/>
                  <a:moveTo>
                    <a:pt x="24359" y="64645"/>
                  </a:moveTo>
                  <a:lnTo>
                    <a:pt x="97169" y="22351"/>
                  </a:lnTo>
                  <a:cubicBezTo>
                    <a:pt x="104396" y="18336"/>
                    <a:pt x="113765" y="16195"/>
                    <a:pt x="123401" y="16195"/>
                  </a:cubicBezTo>
                  <a:cubicBezTo>
                    <a:pt x="133038" y="16195"/>
                    <a:pt x="142674" y="18336"/>
                    <a:pt x="149902" y="22351"/>
                  </a:cubicBezTo>
                  <a:lnTo>
                    <a:pt x="431770" y="185637"/>
                  </a:lnTo>
                  <a:lnTo>
                    <a:pt x="431770" y="185637"/>
                  </a:lnTo>
                  <a:cubicBezTo>
                    <a:pt x="437124" y="188849"/>
                    <a:pt x="440336" y="192597"/>
                    <a:pt x="440336" y="196344"/>
                  </a:cubicBezTo>
                  <a:cubicBezTo>
                    <a:pt x="440336" y="199824"/>
                    <a:pt x="437392" y="203839"/>
                    <a:pt x="432038" y="206784"/>
                  </a:cubicBezTo>
                  <a:lnTo>
                    <a:pt x="359228" y="249078"/>
                  </a:lnTo>
                  <a:cubicBezTo>
                    <a:pt x="345042" y="257376"/>
                    <a:pt x="320950" y="257376"/>
                    <a:pt x="306495" y="249078"/>
                  </a:cubicBezTo>
                  <a:lnTo>
                    <a:pt x="24627" y="85792"/>
                  </a:lnTo>
                  <a:cubicBezTo>
                    <a:pt x="19273" y="82580"/>
                    <a:pt x="16061" y="78832"/>
                    <a:pt x="16061" y="75085"/>
                  </a:cubicBezTo>
                  <a:cubicBezTo>
                    <a:pt x="16061" y="71605"/>
                    <a:pt x="19005" y="67589"/>
                    <a:pt x="24359" y="646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942025" y="3434755"/>
              <a:ext cx="66920" cy="45639"/>
            </a:xfrm>
            <a:custGeom>
              <a:rect b="b" l="l" r="r" t="t"/>
              <a:pathLst>
                <a:path extrusionOk="0" h="45639" w="66920">
                  <a:moveTo>
                    <a:pt x="11242" y="5755"/>
                  </a:moveTo>
                  <a:cubicBezTo>
                    <a:pt x="4015" y="10038"/>
                    <a:pt x="0" y="16195"/>
                    <a:pt x="0" y="22887"/>
                  </a:cubicBezTo>
                  <a:cubicBezTo>
                    <a:pt x="0" y="29579"/>
                    <a:pt x="4283" y="36003"/>
                    <a:pt x="11510" y="40286"/>
                  </a:cubicBezTo>
                  <a:cubicBezTo>
                    <a:pt x="17667" y="43766"/>
                    <a:pt x="25430" y="45640"/>
                    <a:pt x="33193" y="45640"/>
                  </a:cubicBezTo>
                  <a:cubicBezTo>
                    <a:pt x="40955" y="45640"/>
                    <a:pt x="48986" y="43766"/>
                    <a:pt x="54875" y="40286"/>
                  </a:cubicBezTo>
                  <a:lnTo>
                    <a:pt x="55678" y="39751"/>
                  </a:lnTo>
                  <a:cubicBezTo>
                    <a:pt x="62905" y="35468"/>
                    <a:pt x="66920" y="29311"/>
                    <a:pt x="66920" y="22619"/>
                  </a:cubicBezTo>
                  <a:cubicBezTo>
                    <a:pt x="66920" y="15927"/>
                    <a:pt x="62638" y="9503"/>
                    <a:pt x="55410" y="5220"/>
                  </a:cubicBezTo>
                  <a:cubicBezTo>
                    <a:pt x="43097" y="-1740"/>
                    <a:pt x="23824" y="-1740"/>
                    <a:pt x="11778" y="5220"/>
                  </a:cubicBezTo>
                  <a:lnTo>
                    <a:pt x="11242" y="5755"/>
                  </a:lnTo>
                  <a:close/>
                  <a:moveTo>
                    <a:pt x="19273" y="19675"/>
                  </a:moveTo>
                  <a:lnTo>
                    <a:pt x="20076" y="19139"/>
                  </a:lnTo>
                  <a:cubicBezTo>
                    <a:pt x="23824" y="16998"/>
                    <a:pt x="28909" y="15927"/>
                    <a:pt x="33728" y="15927"/>
                  </a:cubicBezTo>
                  <a:cubicBezTo>
                    <a:pt x="38814" y="15927"/>
                    <a:pt x="43900" y="16998"/>
                    <a:pt x="47647" y="19139"/>
                  </a:cubicBezTo>
                  <a:cubicBezTo>
                    <a:pt x="50056" y="20478"/>
                    <a:pt x="51127" y="22084"/>
                    <a:pt x="51127" y="22619"/>
                  </a:cubicBezTo>
                  <a:cubicBezTo>
                    <a:pt x="51127" y="23155"/>
                    <a:pt x="50324" y="24493"/>
                    <a:pt x="47915" y="25831"/>
                  </a:cubicBezTo>
                  <a:lnTo>
                    <a:pt x="47112" y="26367"/>
                  </a:lnTo>
                  <a:cubicBezTo>
                    <a:pt x="39885" y="30649"/>
                    <a:pt x="27036" y="30649"/>
                    <a:pt x="19541" y="26367"/>
                  </a:cubicBezTo>
                  <a:cubicBezTo>
                    <a:pt x="17132" y="25028"/>
                    <a:pt x="16061" y="23422"/>
                    <a:pt x="16061" y="22887"/>
                  </a:cubicBezTo>
                  <a:cubicBezTo>
                    <a:pt x="16061" y="22351"/>
                    <a:pt x="16864" y="21013"/>
                    <a:pt x="19273" y="196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311700" y="294325"/>
            <a:ext cx="85206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type="title"/>
          </p:nvPr>
        </p:nvSpPr>
        <p:spPr>
          <a:xfrm>
            <a:off x="601050" y="673625"/>
            <a:ext cx="794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601050" y="1653575"/>
            <a:ext cx="3710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6" name="Google Shape;266;p18"/>
          <p:cNvSpPr txBox="1"/>
          <p:nvPr>
            <p:ph idx="2" type="body"/>
          </p:nvPr>
        </p:nvSpPr>
        <p:spPr>
          <a:xfrm>
            <a:off x="4832400" y="1653575"/>
            <a:ext cx="36399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2868525" y="2116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159300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2" name="Google Shape;272;p19"/>
          <p:cNvSpPr txBox="1"/>
          <p:nvPr>
            <p:ph idx="2" type="body"/>
          </p:nvPr>
        </p:nvSpPr>
        <p:spPr>
          <a:xfrm>
            <a:off x="2956462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74" name="Google Shape;274;p19"/>
          <p:cNvSpPr txBox="1"/>
          <p:nvPr>
            <p:ph idx="3" type="body"/>
          </p:nvPr>
        </p:nvSpPr>
        <p:spPr>
          <a:xfrm>
            <a:off x="5753635" y="1152475"/>
            <a:ext cx="2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5" name="Google Shape;275;p19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 txBox="1"/>
          <p:nvPr>
            <p:ph type="title"/>
          </p:nvPr>
        </p:nvSpPr>
        <p:spPr>
          <a:xfrm>
            <a:off x="540300" y="826025"/>
            <a:ext cx="25959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/>
          <p:nvPr/>
        </p:nvSpPr>
        <p:spPr>
          <a:xfrm>
            <a:off x="275670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 txBox="1"/>
          <p:nvPr>
            <p:ph type="title"/>
          </p:nvPr>
        </p:nvSpPr>
        <p:spPr>
          <a:xfrm>
            <a:off x="3826050" y="565050"/>
            <a:ext cx="464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Code Pro"/>
              <a:buNone/>
              <a:defRPr b="1" sz="3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3826050" y="1399050"/>
            <a:ext cx="464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>
            <a:off x="-267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274300" y="555600"/>
            <a:ext cx="5785200" cy="13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Source Code Pro"/>
              <a:buNone/>
              <a:defRPr b="1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507700" y="2161575"/>
            <a:ext cx="5551800" cy="24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▌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-26750" y="450140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8610600" y="292925"/>
            <a:ext cx="5487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>
            <a:off x="7013523" y="2491570"/>
            <a:ext cx="1642681" cy="2009835"/>
            <a:chOff x="1521055" y="5141261"/>
            <a:chExt cx="1251948" cy="1531770"/>
          </a:xfrm>
        </p:grpSpPr>
        <p:sp>
          <p:nvSpPr>
            <p:cNvPr id="294" name="Google Shape;294;p22"/>
            <p:cNvSpPr/>
            <p:nvPr/>
          </p:nvSpPr>
          <p:spPr>
            <a:xfrm>
              <a:off x="1521055" y="5141261"/>
              <a:ext cx="1251948" cy="1531770"/>
            </a:xfrm>
            <a:custGeom>
              <a:rect b="b" l="l" r="r" t="t"/>
              <a:pathLst>
                <a:path extrusionOk="0" h="1531770" w="1251948">
                  <a:moveTo>
                    <a:pt x="1185026" y="613088"/>
                  </a:moveTo>
                  <a:lnTo>
                    <a:pt x="140533" y="9734"/>
                  </a:lnTo>
                  <a:cubicBezTo>
                    <a:pt x="120724" y="-1509"/>
                    <a:pt x="101987" y="-3115"/>
                    <a:pt x="86996" y="5451"/>
                  </a:cubicBezTo>
                  <a:lnTo>
                    <a:pt x="24894" y="41588"/>
                  </a:lnTo>
                  <a:cubicBezTo>
                    <a:pt x="24894" y="41588"/>
                    <a:pt x="24894" y="41588"/>
                    <a:pt x="24894" y="41588"/>
                  </a:cubicBezTo>
                  <a:cubicBezTo>
                    <a:pt x="24894" y="41588"/>
                    <a:pt x="24894" y="41588"/>
                    <a:pt x="24894" y="41588"/>
                  </a:cubicBezTo>
                  <a:lnTo>
                    <a:pt x="24894" y="41588"/>
                  </a:lnTo>
                  <a:cubicBezTo>
                    <a:pt x="24894" y="41588"/>
                    <a:pt x="24627" y="41855"/>
                    <a:pt x="24627" y="41855"/>
                  </a:cubicBezTo>
                  <a:cubicBezTo>
                    <a:pt x="10172" y="50421"/>
                    <a:pt x="2409" y="67285"/>
                    <a:pt x="2141" y="89235"/>
                  </a:cubicBezTo>
                  <a:lnTo>
                    <a:pt x="0" y="763792"/>
                  </a:lnTo>
                  <a:cubicBezTo>
                    <a:pt x="0" y="806353"/>
                    <a:pt x="29980" y="858284"/>
                    <a:pt x="66920" y="879699"/>
                  </a:cubicBezTo>
                  <a:lnTo>
                    <a:pt x="526797" y="1145239"/>
                  </a:lnTo>
                  <a:lnTo>
                    <a:pt x="526797" y="1185926"/>
                  </a:lnTo>
                  <a:cubicBezTo>
                    <a:pt x="509666" y="1185123"/>
                    <a:pt x="492534" y="1188871"/>
                    <a:pt x="479953" y="1196098"/>
                  </a:cubicBezTo>
                  <a:lnTo>
                    <a:pt x="394295" y="1245887"/>
                  </a:lnTo>
                  <a:cubicBezTo>
                    <a:pt x="381446" y="1253382"/>
                    <a:pt x="374486" y="1263822"/>
                    <a:pt x="374219" y="1275332"/>
                  </a:cubicBezTo>
                  <a:cubicBezTo>
                    <a:pt x="374219" y="1275332"/>
                    <a:pt x="374219" y="1275599"/>
                    <a:pt x="374219" y="1275599"/>
                  </a:cubicBezTo>
                  <a:lnTo>
                    <a:pt x="374219" y="1311736"/>
                  </a:lnTo>
                  <a:cubicBezTo>
                    <a:pt x="374219" y="1312539"/>
                    <a:pt x="374219" y="1313343"/>
                    <a:pt x="374486" y="1313878"/>
                  </a:cubicBezTo>
                  <a:cubicBezTo>
                    <a:pt x="375557" y="1324585"/>
                    <a:pt x="382517" y="1334222"/>
                    <a:pt x="394563" y="1341181"/>
                  </a:cubicBezTo>
                  <a:lnTo>
                    <a:pt x="706679" y="1521331"/>
                  </a:lnTo>
                  <a:cubicBezTo>
                    <a:pt x="718725" y="1528291"/>
                    <a:pt x="734250" y="1531770"/>
                    <a:pt x="749508" y="1531770"/>
                  </a:cubicBezTo>
                  <a:cubicBezTo>
                    <a:pt x="765034" y="1531770"/>
                    <a:pt x="780292" y="1528291"/>
                    <a:pt x="792337" y="1521331"/>
                  </a:cubicBezTo>
                  <a:lnTo>
                    <a:pt x="877995" y="1471542"/>
                  </a:lnTo>
                  <a:cubicBezTo>
                    <a:pt x="890576" y="1464315"/>
                    <a:pt x="897804" y="1454143"/>
                    <a:pt x="898071" y="1442633"/>
                  </a:cubicBezTo>
                  <a:cubicBezTo>
                    <a:pt x="898071" y="1442097"/>
                    <a:pt x="898071" y="1441830"/>
                    <a:pt x="898071" y="1441295"/>
                  </a:cubicBezTo>
                  <a:lnTo>
                    <a:pt x="898071" y="1406228"/>
                  </a:ln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406228"/>
                    <a:pt x="898071" y="1406228"/>
                    <a:pt x="898071" y="1406228"/>
                  </a:cubicBezTo>
                  <a:cubicBezTo>
                    <a:pt x="898071" y="1394718"/>
                    <a:pt x="890576" y="1383743"/>
                    <a:pt x="877728" y="1376248"/>
                  </a:cubicBezTo>
                  <a:lnTo>
                    <a:pt x="761019" y="1308792"/>
                  </a:lnTo>
                  <a:lnTo>
                    <a:pt x="761019" y="1280418"/>
                  </a:lnTo>
                  <a:lnTo>
                    <a:pt x="1111681" y="1483052"/>
                  </a:lnTo>
                  <a:cubicBezTo>
                    <a:pt x="1122924" y="1489477"/>
                    <a:pt x="1133899" y="1492957"/>
                    <a:pt x="1144071" y="1492957"/>
                  </a:cubicBezTo>
                  <a:cubicBezTo>
                    <a:pt x="1151566" y="1492957"/>
                    <a:pt x="1158526" y="149108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cubicBezTo>
                    <a:pt x="1164950" y="1487603"/>
                    <a:pt x="1164950" y="1487603"/>
                    <a:pt x="1164950" y="1487603"/>
                  </a:cubicBezTo>
                  <a:lnTo>
                    <a:pt x="1227320" y="1451466"/>
                  </a:lnTo>
                  <a:cubicBezTo>
                    <a:pt x="1242042" y="1442900"/>
                    <a:pt x="1250073" y="1426036"/>
                    <a:pt x="1250073" y="1403819"/>
                  </a:cubicBezTo>
                  <a:lnTo>
                    <a:pt x="1251946" y="729797"/>
                  </a:lnTo>
                  <a:cubicBezTo>
                    <a:pt x="1252214" y="686433"/>
                    <a:pt x="1222234" y="634502"/>
                    <a:pt x="1185026" y="613088"/>
                  </a:cubicBezTo>
                  <a:close/>
                  <a:moveTo>
                    <a:pt x="691421" y="1240265"/>
                  </a:moveTo>
                  <a:lnTo>
                    <a:pt x="690886" y="1386152"/>
                  </a:lnTo>
                  <a:lnTo>
                    <a:pt x="543929" y="1303171"/>
                  </a:lnTo>
                  <a:lnTo>
                    <a:pt x="544464" y="1155411"/>
                  </a:lnTo>
                  <a:lnTo>
                    <a:pt x="691421" y="1240265"/>
                  </a:lnTo>
                  <a:close/>
                  <a:moveTo>
                    <a:pt x="868894" y="1456017"/>
                  </a:moveTo>
                  <a:lnTo>
                    <a:pt x="783236" y="1505805"/>
                  </a:lnTo>
                  <a:cubicBezTo>
                    <a:pt x="765034" y="1516513"/>
                    <a:pt x="733715" y="1516513"/>
                    <a:pt x="715245" y="1505805"/>
                  </a:cubicBezTo>
                  <a:lnTo>
                    <a:pt x="403128" y="1325656"/>
                  </a:lnTo>
                  <a:cubicBezTo>
                    <a:pt x="395901" y="1321640"/>
                    <a:pt x="391618" y="1316287"/>
                    <a:pt x="391618" y="1311201"/>
                  </a:cubicBezTo>
                  <a:cubicBezTo>
                    <a:pt x="391618" y="1310933"/>
                    <a:pt x="391618" y="1310666"/>
                    <a:pt x="391618" y="1310398"/>
                  </a:cubicBezTo>
                  <a:lnTo>
                    <a:pt x="391618" y="1303706"/>
                  </a:lnTo>
                  <a:cubicBezTo>
                    <a:pt x="392421" y="1304241"/>
                    <a:pt x="393492" y="1305044"/>
                    <a:pt x="394295" y="1305580"/>
                  </a:cubicBezTo>
                  <a:lnTo>
                    <a:pt x="706411" y="1485729"/>
                  </a:lnTo>
                  <a:cubicBezTo>
                    <a:pt x="718457" y="1492689"/>
                    <a:pt x="733983" y="1496169"/>
                    <a:pt x="749241" y="1496169"/>
                  </a:cubicBezTo>
                  <a:cubicBezTo>
                    <a:pt x="764766" y="1496169"/>
                    <a:pt x="780024" y="1492689"/>
                    <a:pt x="792070" y="1485729"/>
                  </a:cubicBezTo>
                  <a:lnTo>
                    <a:pt x="877728" y="1435941"/>
                  </a:lnTo>
                  <a:cubicBezTo>
                    <a:pt x="878531" y="1435405"/>
                    <a:pt x="879334" y="1434870"/>
                    <a:pt x="880137" y="1434335"/>
                  </a:cubicBezTo>
                  <a:lnTo>
                    <a:pt x="880137" y="1442097"/>
                  </a:lnTo>
                  <a:cubicBezTo>
                    <a:pt x="880137" y="1442097"/>
                    <a:pt x="880137" y="1442365"/>
                    <a:pt x="880137" y="1442365"/>
                  </a:cubicBezTo>
                  <a:cubicBezTo>
                    <a:pt x="879601" y="1447183"/>
                    <a:pt x="875586" y="1452002"/>
                    <a:pt x="868894" y="1456017"/>
                  </a:cubicBezTo>
                  <a:close/>
                  <a:moveTo>
                    <a:pt x="868626" y="1391506"/>
                  </a:moveTo>
                  <a:cubicBezTo>
                    <a:pt x="875854" y="1395789"/>
                    <a:pt x="880137" y="1401142"/>
                    <a:pt x="880137" y="1406228"/>
                  </a:cubicBezTo>
                  <a:cubicBezTo>
                    <a:pt x="880137" y="1411314"/>
                    <a:pt x="876122" y="1416667"/>
                    <a:pt x="868894" y="1420683"/>
                  </a:cubicBezTo>
                  <a:lnTo>
                    <a:pt x="783236" y="1470472"/>
                  </a:lnTo>
                  <a:cubicBezTo>
                    <a:pt x="765034" y="1481179"/>
                    <a:pt x="733715" y="1481179"/>
                    <a:pt x="715245" y="1470472"/>
                  </a:cubicBezTo>
                  <a:lnTo>
                    <a:pt x="403128" y="1290322"/>
                  </a:lnTo>
                  <a:cubicBezTo>
                    <a:pt x="395901" y="1286039"/>
                    <a:pt x="391618" y="1280686"/>
                    <a:pt x="391618" y="1275599"/>
                  </a:cubicBezTo>
                  <a:cubicBezTo>
                    <a:pt x="391618" y="1270514"/>
                    <a:pt x="395633" y="1265427"/>
                    <a:pt x="402861" y="1261145"/>
                  </a:cubicBezTo>
                  <a:lnTo>
                    <a:pt x="488519" y="1211356"/>
                  </a:lnTo>
                  <a:cubicBezTo>
                    <a:pt x="498155" y="1205735"/>
                    <a:pt x="512342" y="1202790"/>
                    <a:pt x="526262" y="1203593"/>
                  </a:cubicBezTo>
                  <a:lnTo>
                    <a:pt x="525994" y="1308256"/>
                  </a:lnTo>
                  <a:cubicBezTo>
                    <a:pt x="525994" y="1311469"/>
                    <a:pt x="527600" y="1314413"/>
                    <a:pt x="530545" y="1316019"/>
                  </a:cubicBezTo>
                  <a:lnTo>
                    <a:pt x="695169" y="1409173"/>
                  </a:lnTo>
                  <a:cubicBezTo>
                    <a:pt x="695704" y="1409440"/>
                    <a:pt x="696240" y="1409708"/>
                    <a:pt x="696775" y="1409708"/>
                  </a:cubicBezTo>
                  <a:cubicBezTo>
                    <a:pt x="697043" y="1409708"/>
                    <a:pt x="697043" y="1409975"/>
                    <a:pt x="697310" y="1409975"/>
                  </a:cubicBezTo>
                  <a:cubicBezTo>
                    <a:pt x="698113" y="1410243"/>
                    <a:pt x="698916" y="1410243"/>
                    <a:pt x="699452" y="1410243"/>
                  </a:cubicBezTo>
                  <a:cubicBezTo>
                    <a:pt x="700255" y="1410243"/>
                    <a:pt x="701058" y="1410243"/>
                    <a:pt x="701861" y="1409975"/>
                  </a:cubicBezTo>
                  <a:cubicBezTo>
                    <a:pt x="701861" y="1409975"/>
                    <a:pt x="702129" y="1409975"/>
                    <a:pt x="702129" y="1409975"/>
                  </a:cubicBezTo>
                  <a:cubicBezTo>
                    <a:pt x="702664" y="1409708"/>
                    <a:pt x="703467" y="1409440"/>
                    <a:pt x="704002" y="1409173"/>
                  </a:cubicBezTo>
                  <a:cubicBezTo>
                    <a:pt x="704002" y="1409173"/>
                    <a:pt x="704002" y="1409173"/>
                    <a:pt x="704002" y="1409173"/>
                  </a:cubicBezTo>
                  <a:lnTo>
                    <a:pt x="755933" y="1378925"/>
                  </a:lnTo>
                  <a:cubicBezTo>
                    <a:pt x="758609" y="1377318"/>
                    <a:pt x="760215" y="1374374"/>
                    <a:pt x="760215" y="1371429"/>
                  </a:cubicBezTo>
                  <a:lnTo>
                    <a:pt x="760215" y="1329404"/>
                  </a:lnTo>
                  <a:lnTo>
                    <a:pt x="868626" y="1391506"/>
                  </a:lnTo>
                  <a:close/>
                  <a:moveTo>
                    <a:pt x="742816" y="1366076"/>
                  </a:moveTo>
                  <a:lnTo>
                    <a:pt x="708553" y="1385884"/>
                  </a:lnTo>
                  <a:lnTo>
                    <a:pt x="708821" y="1250438"/>
                  </a:lnTo>
                  <a:lnTo>
                    <a:pt x="742816" y="1270246"/>
                  </a:lnTo>
                  <a:lnTo>
                    <a:pt x="742816" y="1366076"/>
                  </a:lnTo>
                  <a:close/>
                  <a:moveTo>
                    <a:pt x="1120515" y="1467527"/>
                  </a:moveTo>
                  <a:lnTo>
                    <a:pt x="543126" y="1133996"/>
                  </a:lnTo>
                  <a:cubicBezTo>
                    <a:pt x="541520" y="1131854"/>
                    <a:pt x="539111" y="1130248"/>
                    <a:pt x="536434" y="1129981"/>
                  </a:cubicBezTo>
                  <a:lnTo>
                    <a:pt x="76022" y="864173"/>
                  </a:lnTo>
                  <a:cubicBezTo>
                    <a:pt x="44435" y="845970"/>
                    <a:pt x="17667" y="799929"/>
                    <a:pt x="17935" y="763524"/>
                  </a:cubicBezTo>
                  <a:lnTo>
                    <a:pt x="19808" y="89503"/>
                  </a:lnTo>
                  <a:cubicBezTo>
                    <a:pt x="19808" y="73709"/>
                    <a:pt x="24894" y="62199"/>
                    <a:pt x="33728" y="56846"/>
                  </a:cubicBezTo>
                  <a:lnTo>
                    <a:pt x="33728" y="56846"/>
                  </a:lnTo>
                  <a:cubicBezTo>
                    <a:pt x="37208" y="54704"/>
                    <a:pt x="41223" y="53901"/>
                    <a:pt x="45774" y="53901"/>
                  </a:cubicBezTo>
                  <a:cubicBezTo>
                    <a:pt x="52733" y="53901"/>
                    <a:pt x="60764" y="56310"/>
                    <a:pt x="69330" y="61396"/>
                  </a:cubicBezTo>
                  <a:lnTo>
                    <a:pt x="1114090" y="664482"/>
                  </a:lnTo>
                  <a:cubicBezTo>
                    <a:pt x="1145677" y="682685"/>
                    <a:pt x="1172177" y="728726"/>
                    <a:pt x="1172177" y="765131"/>
                  </a:cubicBezTo>
                  <a:lnTo>
                    <a:pt x="1170304" y="1439153"/>
                  </a:lnTo>
                  <a:cubicBezTo>
                    <a:pt x="1170304" y="1454946"/>
                    <a:pt x="1165218" y="1466456"/>
                    <a:pt x="1156384" y="1471810"/>
                  </a:cubicBezTo>
                  <a:cubicBezTo>
                    <a:pt x="1147015" y="1477164"/>
                    <a:pt x="1134434" y="1475557"/>
                    <a:pt x="1120515" y="1467527"/>
                  </a:cubicBezTo>
                  <a:close/>
                  <a:moveTo>
                    <a:pt x="1218486" y="1435673"/>
                  </a:moveTo>
                  <a:lnTo>
                    <a:pt x="1186365" y="1454411"/>
                  </a:lnTo>
                  <a:cubicBezTo>
                    <a:pt x="1187168" y="1449860"/>
                    <a:pt x="1187703" y="1444774"/>
                    <a:pt x="1187703" y="1439420"/>
                  </a:cubicBezTo>
                  <a:lnTo>
                    <a:pt x="1189577" y="765399"/>
                  </a:lnTo>
                  <a:cubicBezTo>
                    <a:pt x="1189577" y="722837"/>
                    <a:pt x="1159596" y="670907"/>
                    <a:pt x="1122656" y="649493"/>
                  </a:cubicBezTo>
                  <a:lnTo>
                    <a:pt x="78163" y="46138"/>
                  </a:lnTo>
                  <a:cubicBezTo>
                    <a:pt x="73345" y="43462"/>
                    <a:pt x="68526" y="41052"/>
                    <a:pt x="63708" y="39446"/>
                  </a:cubicBezTo>
                  <a:lnTo>
                    <a:pt x="95830" y="20709"/>
                  </a:lnTo>
                  <a:cubicBezTo>
                    <a:pt x="104931" y="15355"/>
                    <a:pt x="117512" y="16961"/>
                    <a:pt x="131699" y="24991"/>
                  </a:cubicBezTo>
                  <a:lnTo>
                    <a:pt x="1176460" y="628078"/>
                  </a:lnTo>
                  <a:cubicBezTo>
                    <a:pt x="1208047" y="646280"/>
                    <a:pt x="1234547" y="692322"/>
                    <a:pt x="1234547" y="728726"/>
                  </a:cubicBezTo>
                  <a:lnTo>
                    <a:pt x="1232673" y="1402748"/>
                  </a:lnTo>
                  <a:cubicBezTo>
                    <a:pt x="1232406" y="1418809"/>
                    <a:pt x="1227587" y="1430319"/>
                    <a:pt x="1218486" y="14356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677607" y="5339323"/>
              <a:ext cx="169603" cy="107191"/>
            </a:xfrm>
            <a:custGeom>
              <a:rect b="b" l="l" r="r" t="t"/>
              <a:pathLst>
                <a:path extrusionOk="0" h="107191" w="169603">
                  <a:moveTo>
                    <a:pt x="5396" y="20463"/>
                  </a:moveTo>
                  <a:lnTo>
                    <a:pt x="152888" y="105586"/>
                  </a:lnTo>
                  <a:cubicBezTo>
                    <a:pt x="154762" y="106656"/>
                    <a:pt x="156636" y="107192"/>
                    <a:pt x="158510" y="107192"/>
                  </a:cubicBezTo>
                  <a:cubicBezTo>
                    <a:pt x="162257" y="107192"/>
                    <a:pt x="166005" y="105318"/>
                    <a:pt x="168146" y="101570"/>
                  </a:cubicBezTo>
                  <a:cubicBezTo>
                    <a:pt x="171091" y="96217"/>
                    <a:pt x="169484" y="89525"/>
                    <a:pt x="164131" y="86580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677401" y="5397143"/>
              <a:ext cx="213441" cy="132621"/>
            </a:xfrm>
            <a:custGeom>
              <a:rect b="b" l="l" r="r" t="t"/>
              <a:pathLst>
                <a:path extrusionOk="0" h="132621" w="213441">
                  <a:moveTo>
                    <a:pt x="5334" y="20463"/>
                  </a:moveTo>
                  <a:lnTo>
                    <a:pt x="196726" y="131015"/>
                  </a:lnTo>
                  <a:cubicBezTo>
                    <a:pt x="198600" y="132086"/>
                    <a:pt x="200474" y="132621"/>
                    <a:pt x="202348" y="132621"/>
                  </a:cubicBezTo>
                  <a:cubicBezTo>
                    <a:pt x="206095" y="132621"/>
                    <a:pt x="209843" y="130748"/>
                    <a:pt x="211984" y="127000"/>
                  </a:cubicBezTo>
                  <a:cubicBezTo>
                    <a:pt x="214929" y="121646"/>
                    <a:pt x="213322" y="114954"/>
                    <a:pt x="207969" y="112010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3"/>
                  </a:cubicBezTo>
                  <a:cubicBezTo>
                    <a:pt x="-1626" y="10558"/>
                    <a:pt x="248" y="17250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736955" y="5499932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7020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1736955" y="5546777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8"/>
                    <a:pt x="96752" y="47766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1736955" y="5593621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1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736955" y="563698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458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1677530" y="5662950"/>
              <a:ext cx="174966" cy="110403"/>
            </a:xfrm>
            <a:custGeom>
              <a:rect b="b" l="l" r="r" t="t"/>
              <a:pathLst>
                <a:path extrusionOk="0" h="110403" w="174966">
                  <a:moveTo>
                    <a:pt x="169294" y="8979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8319" y="108797"/>
                  </a:lnTo>
                  <a:cubicBezTo>
                    <a:pt x="160193" y="109869"/>
                    <a:pt x="162066" y="110404"/>
                    <a:pt x="163940" y="110404"/>
                  </a:cubicBezTo>
                  <a:cubicBezTo>
                    <a:pt x="167688" y="110404"/>
                    <a:pt x="171435" y="108530"/>
                    <a:pt x="173577" y="104782"/>
                  </a:cubicBezTo>
                  <a:cubicBezTo>
                    <a:pt x="176521" y="99696"/>
                    <a:pt x="174647" y="93004"/>
                    <a:pt x="169294" y="897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1736955" y="5760119"/>
              <a:ext cx="97220" cy="65433"/>
            </a:xfrm>
            <a:custGeom>
              <a:rect b="b" l="l" r="r" t="t"/>
              <a:pathLst>
                <a:path extrusionOk="0" h="65433" w="97220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7020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736955" y="5806963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736955" y="585407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459"/>
                    <a:pt x="96752" y="47767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736955" y="5897172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6955" y="5943480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60"/>
                    <a:pt x="95949" y="59812"/>
                  </a:cubicBezTo>
                  <a:cubicBezTo>
                    <a:pt x="98626" y="54726"/>
                    <a:pt x="96752" y="48034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6955" y="5986845"/>
              <a:ext cx="97166" cy="65433"/>
            </a:xfrm>
            <a:custGeom>
              <a:rect b="b" l="l" r="r" t="t"/>
              <a:pathLst>
                <a:path extrusionOk="0" h="65433" w="97166">
                  <a:moveTo>
                    <a:pt x="91666" y="44822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0691" y="63827"/>
                  </a:lnTo>
                  <a:cubicBezTo>
                    <a:pt x="82565" y="64898"/>
                    <a:pt x="84439" y="65433"/>
                    <a:pt x="86312" y="65433"/>
                  </a:cubicBezTo>
                  <a:cubicBezTo>
                    <a:pt x="90060" y="65433"/>
                    <a:pt x="93808" y="63559"/>
                    <a:pt x="95949" y="59812"/>
                  </a:cubicBezTo>
                  <a:cubicBezTo>
                    <a:pt x="98626" y="54726"/>
                    <a:pt x="96752" y="47766"/>
                    <a:pt x="91666" y="448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855270" y="5572087"/>
              <a:ext cx="176640" cy="111325"/>
            </a:xfrm>
            <a:custGeom>
              <a:rect b="b" l="l" r="r" t="t"/>
              <a:pathLst>
                <a:path extrusionOk="0" h="111325" w="176640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59925" y="109720"/>
                  </a:lnTo>
                  <a:cubicBezTo>
                    <a:pt x="161799" y="110790"/>
                    <a:pt x="163672" y="111326"/>
                    <a:pt x="165546" y="111326"/>
                  </a:cubicBezTo>
                  <a:cubicBezTo>
                    <a:pt x="169294" y="111326"/>
                    <a:pt x="173041" y="109452"/>
                    <a:pt x="175183" y="105705"/>
                  </a:cubicBezTo>
                  <a:cubicBezTo>
                    <a:pt x="178127" y="100351"/>
                    <a:pt x="176521" y="93659"/>
                    <a:pt x="171167" y="90714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2040583" y="5679011"/>
              <a:ext cx="74041" cy="52049"/>
            </a:xfrm>
            <a:custGeom>
              <a:rect b="b" l="l" r="r" t="t"/>
              <a:pathLst>
                <a:path extrusionOk="0" h="52049" w="74041">
                  <a:moveTo>
                    <a:pt x="5396" y="20462"/>
                  </a:moveTo>
                  <a:lnTo>
                    <a:pt x="57326" y="50443"/>
                  </a:lnTo>
                  <a:cubicBezTo>
                    <a:pt x="59200" y="51514"/>
                    <a:pt x="61073" y="52049"/>
                    <a:pt x="62947" y="52049"/>
                  </a:cubicBezTo>
                  <a:cubicBezTo>
                    <a:pt x="66695" y="52049"/>
                    <a:pt x="70442" y="50175"/>
                    <a:pt x="72584" y="46427"/>
                  </a:cubicBezTo>
                  <a:cubicBezTo>
                    <a:pt x="75528" y="41074"/>
                    <a:pt x="73922" y="34382"/>
                    <a:pt x="68569" y="31438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3"/>
                  </a:cubicBezTo>
                  <a:cubicBezTo>
                    <a:pt x="-1564" y="10826"/>
                    <a:pt x="42" y="17518"/>
                    <a:pt x="5396" y="204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125319" y="5727997"/>
              <a:ext cx="213621" cy="132621"/>
            </a:xfrm>
            <a:custGeom>
              <a:rect b="b" l="l" r="r" t="t"/>
              <a:pathLst>
                <a:path extrusionOk="0" h="132621" w="213621">
                  <a:moveTo>
                    <a:pt x="5514" y="20463"/>
                  </a:moveTo>
                  <a:lnTo>
                    <a:pt x="196907" y="131015"/>
                  </a:lnTo>
                  <a:cubicBezTo>
                    <a:pt x="198781" y="132086"/>
                    <a:pt x="200654" y="132621"/>
                    <a:pt x="202528" y="132621"/>
                  </a:cubicBezTo>
                  <a:cubicBezTo>
                    <a:pt x="206276" y="132621"/>
                    <a:pt x="210023" y="130748"/>
                    <a:pt x="212165" y="127000"/>
                  </a:cubicBezTo>
                  <a:cubicBezTo>
                    <a:pt x="215109" y="121647"/>
                    <a:pt x="213503" y="114955"/>
                    <a:pt x="208149" y="112010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855347" y="5619051"/>
              <a:ext cx="108572" cy="72125"/>
            </a:xfrm>
            <a:custGeom>
              <a:rect b="b" l="l" r="r" t="t"/>
              <a:pathLst>
                <a:path extrusionOk="0" h="72125" w="108572">
                  <a:moveTo>
                    <a:pt x="5396" y="20463"/>
                  </a:moveTo>
                  <a:lnTo>
                    <a:pt x="91857" y="70519"/>
                  </a:lnTo>
                  <a:cubicBezTo>
                    <a:pt x="93731" y="71590"/>
                    <a:pt x="95604" y="72126"/>
                    <a:pt x="97478" y="72126"/>
                  </a:cubicBezTo>
                  <a:cubicBezTo>
                    <a:pt x="101226" y="72126"/>
                    <a:pt x="104973" y="70251"/>
                    <a:pt x="107115" y="66504"/>
                  </a:cubicBezTo>
                  <a:cubicBezTo>
                    <a:pt x="110059" y="61150"/>
                    <a:pt x="108453" y="54458"/>
                    <a:pt x="103099" y="51514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518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1987505" y="5695072"/>
              <a:ext cx="172357" cy="109065"/>
            </a:xfrm>
            <a:custGeom>
              <a:rect b="b" l="l" r="r" t="t"/>
              <a:pathLst>
                <a:path extrusionOk="0" h="109065" w="172357">
                  <a:moveTo>
                    <a:pt x="155642" y="107459"/>
                  </a:moveTo>
                  <a:cubicBezTo>
                    <a:pt x="157516" y="108530"/>
                    <a:pt x="159389" y="109065"/>
                    <a:pt x="161263" y="109065"/>
                  </a:cubicBezTo>
                  <a:cubicBezTo>
                    <a:pt x="165011" y="109065"/>
                    <a:pt x="168758" y="107192"/>
                    <a:pt x="170900" y="103444"/>
                  </a:cubicBezTo>
                  <a:cubicBezTo>
                    <a:pt x="173844" y="98090"/>
                    <a:pt x="172238" y="91398"/>
                    <a:pt x="166885" y="8845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55642" y="107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855228" y="5665895"/>
              <a:ext cx="148040" cy="94878"/>
            </a:xfrm>
            <a:custGeom>
              <a:rect b="b" l="l" r="r" t="t"/>
              <a:pathLst>
                <a:path extrusionOk="0" h="94878" w="148040">
                  <a:moveTo>
                    <a:pt x="5515" y="20463"/>
                  </a:moveTo>
                  <a:lnTo>
                    <a:pt x="131325" y="93272"/>
                  </a:lnTo>
                  <a:cubicBezTo>
                    <a:pt x="133199" y="94343"/>
                    <a:pt x="135072" y="94878"/>
                    <a:pt x="136946" y="94878"/>
                  </a:cubicBezTo>
                  <a:cubicBezTo>
                    <a:pt x="140694" y="94878"/>
                    <a:pt x="144441" y="93004"/>
                    <a:pt x="146583" y="89257"/>
                  </a:cubicBezTo>
                  <a:cubicBezTo>
                    <a:pt x="149527" y="83903"/>
                    <a:pt x="147921" y="77211"/>
                    <a:pt x="142567" y="74266"/>
                  </a:cubicBezTo>
                  <a:lnTo>
                    <a:pt x="16757" y="1457"/>
                  </a:lnTo>
                  <a:cubicBezTo>
                    <a:pt x="11403" y="-1487"/>
                    <a:pt x="4711" y="119"/>
                    <a:pt x="1767" y="5472"/>
                  </a:cubicBezTo>
                  <a:cubicBezTo>
                    <a:pt x="-1713" y="10559"/>
                    <a:pt x="161" y="17518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2024713" y="5763599"/>
              <a:ext cx="214383" cy="133156"/>
            </a:xfrm>
            <a:custGeom>
              <a:rect b="b" l="l" r="r" t="t"/>
              <a:pathLst>
                <a:path extrusionOk="0" h="133156" w="214383">
                  <a:moveTo>
                    <a:pt x="203289" y="133156"/>
                  </a:moveTo>
                  <a:cubicBezTo>
                    <a:pt x="207037" y="133156"/>
                    <a:pt x="210784" y="131283"/>
                    <a:pt x="212926" y="127535"/>
                  </a:cubicBezTo>
                  <a:cubicBezTo>
                    <a:pt x="215870" y="122182"/>
                    <a:pt x="214264" y="115490"/>
                    <a:pt x="208911" y="112545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97936" y="131551"/>
                  </a:lnTo>
                  <a:cubicBezTo>
                    <a:pt x="199542" y="132621"/>
                    <a:pt x="201415" y="133156"/>
                    <a:pt x="203289" y="133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2266161" y="5903061"/>
              <a:ext cx="147730" cy="94610"/>
            </a:xfrm>
            <a:custGeom>
              <a:rect b="b" l="l" r="r" t="t"/>
              <a:pathLst>
                <a:path extrusionOk="0" h="94610" w="147730">
                  <a:moveTo>
                    <a:pt x="1457" y="5473"/>
                  </a:moveTo>
                  <a:cubicBezTo>
                    <a:pt x="-1487" y="10826"/>
                    <a:pt x="119" y="17518"/>
                    <a:pt x="5473" y="20462"/>
                  </a:cubicBezTo>
                  <a:lnTo>
                    <a:pt x="131015" y="93004"/>
                  </a:lnTo>
                  <a:cubicBezTo>
                    <a:pt x="132889" y="94075"/>
                    <a:pt x="134763" y="94611"/>
                    <a:pt x="136637" y="94611"/>
                  </a:cubicBezTo>
                  <a:cubicBezTo>
                    <a:pt x="140384" y="94611"/>
                    <a:pt x="144132" y="92736"/>
                    <a:pt x="146273" y="88989"/>
                  </a:cubicBezTo>
                  <a:cubicBezTo>
                    <a:pt x="149218" y="83636"/>
                    <a:pt x="147611" y="76944"/>
                    <a:pt x="142258" y="73999"/>
                  </a:cubicBezTo>
                  <a:lnTo>
                    <a:pt x="16715" y="1457"/>
                  </a:lnTo>
                  <a:cubicBezTo>
                    <a:pt x="11094" y="-1487"/>
                    <a:pt x="4402" y="119"/>
                    <a:pt x="1457" y="54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855079" y="5709259"/>
              <a:ext cx="249104" cy="153233"/>
            </a:xfrm>
            <a:custGeom>
              <a:rect b="b" l="l" r="r" t="t"/>
              <a:pathLst>
                <a:path extrusionOk="0" h="153233" w="249104">
                  <a:moveTo>
                    <a:pt x="5396" y="20463"/>
                  </a:moveTo>
                  <a:lnTo>
                    <a:pt x="232390" y="151627"/>
                  </a:lnTo>
                  <a:cubicBezTo>
                    <a:pt x="234263" y="152697"/>
                    <a:pt x="236137" y="153233"/>
                    <a:pt x="238011" y="153233"/>
                  </a:cubicBezTo>
                  <a:cubicBezTo>
                    <a:pt x="241758" y="153233"/>
                    <a:pt x="245506" y="151359"/>
                    <a:pt x="247647" y="147612"/>
                  </a:cubicBezTo>
                  <a:cubicBezTo>
                    <a:pt x="250592" y="142258"/>
                    <a:pt x="248986" y="135566"/>
                    <a:pt x="243632" y="132621"/>
                  </a:cubicBezTo>
                  <a:lnTo>
                    <a:pt x="16638" y="1457"/>
                  </a:lnTo>
                  <a:cubicBezTo>
                    <a:pt x="11285" y="-1487"/>
                    <a:pt x="4593" y="119"/>
                    <a:pt x="1648" y="5472"/>
                  </a:cubicBezTo>
                  <a:cubicBezTo>
                    <a:pt x="-1564" y="10559"/>
                    <a:pt x="42" y="17251"/>
                    <a:pt x="5396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125628" y="5865585"/>
              <a:ext cx="177978" cy="112010"/>
            </a:xfrm>
            <a:custGeom>
              <a:rect b="b" l="l" r="r" t="t"/>
              <a:pathLst>
                <a:path extrusionOk="0" h="112010" w="177978">
                  <a:moveTo>
                    <a:pt x="176521" y="106389"/>
                  </a:moveTo>
                  <a:cubicBezTo>
                    <a:pt x="179466" y="101035"/>
                    <a:pt x="177860" y="94343"/>
                    <a:pt x="172506" y="9139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1531" y="110404"/>
                  </a:lnTo>
                  <a:cubicBezTo>
                    <a:pt x="163405" y="111474"/>
                    <a:pt x="165278" y="112010"/>
                    <a:pt x="167152" y="112010"/>
                  </a:cubicBezTo>
                  <a:cubicBezTo>
                    <a:pt x="170900" y="111742"/>
                    <a:pt x="174647" y="109869"/>
                    <a:pt x="176521" y="106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1854693" y="5831857"/>
              <a:ext cx="88079" cy="60079"/>
            </a:xfrm>
            <a:custGeom>
              <a:rect b="b" l="l" r="r" t="t"/>
              <a:pathLst>
                <a:path extrusionOk="0" h="60079" w="88079">
                  <a:moveTo>
                    <a:pt x="5515" y="20463"/>
                  </a:moveTo>
                  <a:lnTo>
                    <a:pt x="71364" y="58473"/>
                  </a:lnTo>
                  <a:cubicBezTo>
                    <a:pt x="73238" y="59544"/>
                    <a:pt x="75112" y="60080"/>
                    <a:pt x="76985" y="60080"/>
                  </a:cubicBezTo>
                  <a:cubicBezTo>
                    <a:pt x="80733" y="60080"/>
                    <a:pt x="84481" y="58206"/>
                    <a:pt x="86622" y="54458"/>
                  </a:cubicBezTo>
                  <a:cubicBezTo>
                    <a:pt x="89567" y="49105"/>
                    <a:pt x="87960" y="42413"/>
                    <a:pt x="82607" y="39468"/>
                  </a:cubicBezTo>
                  <a:lnTo>
                    <a:pt x="16757" y="1457"/>
                  </a:lnTo>
                  <a:cubicBezTo>
                    <a:pt x="11404" y="-1487"/>
                    <a:pt x="4711" y="119"/>
                    <a:pt x="1767" y="5472"/>
                  </a:cubicBezTo>
                  <a:cubicBezTo>
                    <a:pt x="-1713" y="10559"/>
                    <a:pt x="161" y="17251"/>
                    <a:pt x="5515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54580" y="5889141"/>
              <a:ext cx="160579" cy="102105"/>
            </a:xfrm>
            <a:custGeom>
              <a:rect b="b" l="l" r="r" t="t"/>
              <a:pathLst>
                <a:path extrusionOk="0" h="102105" w="160579">
                  <a:moveTo>
                    <a:pt x="149485" y="102105"/>
                  </a:moveTo>
                  <a:cubicBezTo>
                    <a:pt x="153233" y="102105"/>
                    <a:pt x="156980" y="100232"/>
                    <a:pt x="159122" y="96484"/>
                  </a:cubicBezTo>
                  <a:cubicBezTo>
                    <a:pt x="162066" y="91131"/>
                    <a:pt x="160460" y="84439"/>
                    <a:pt x="155107" y="81494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4132" y="100500"/>
                  </a:lnTo>
                  <a:cubicBezTo>
                    <a:pt x="145738" y="101838"/>
                    <a:pt x="147611" y="102105"/>
                    <a:pt x="149485" y="10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136336" y="5994072"/>
              <a:ext cx="104393" cy="69716"/>
            </a:xfrm>
            <a:custGeom>
              <a:rect b="b" l="l" r="r" t="t"/>
              <a:pathLst>
                <a:path extrusionOk="0" h="69716" w="104393">
                  <a:moveTo>
                    <a:pt x="98893" y="49105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87919" y="68110"/>
                  </a:lnTo>
                  <a:cubicBezTo>
                    <a:pt x="89792" y="69181"/>
                    <a:pt x="91666" y="69716"/>
                    <a:pt x="93540" y="69716"/>
                  </a:cubicBezTo>
                  <a:cubicBezTo>
                    <a:pt x="97287" y="69716"/>
                    <a:pt x="101035" y="67843"/>
                    <a:pt x="103176" y="64095"/>
                  </a:cubicBezTo>
                  <a:cubicBezTo>
                    <a:pt x="105853" y="59009"/>
                    <a:pt x="103979" y="52049"/>
                    <a:pt x="98893" y="49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1854606" y="5878702"/>
              <a:ext cx="118682" cy="78014"/>
            </a:xfrm>
            <a:custGeom>
              <a:rect b="b" l="l" r="r" t="t"/>
              <a:pathLst>
                <a:path extrusionOk="0" h="78014" w="118682">
                  <a:moveTo>
                    <a:pt x="5334" y="20463"/>
                  </a:moveTo>
                  <a:lnTo>
                    <a:pt x="101967" y="76408"/>
                  </a:lnTo>
                  <a:cubicBezTo>
                    <a:pt x="103841" y="77479"/>
                    <a:pt x="105715" y="78014"/>
                    <a:pt x="107588" y="78014"/>
                  </a:cubicBezTo>
                  <a:cubicBezTo>
                    <a:pt x="111336" y="78014"/>
                    <a:pt x="115083" y="76141"/>
                    <a:pt x="117225" y="72393"/>
                  </a:cubicBezTo>
                  <a:cubicBezTo>
                    <a:pt x="120169" y="67039"/>
                    <a:pt x="118563" y="60347"/>
                    <a:pt x="113210" y="57403"/>
                  </a:cubicBezTo>
                  <a:lnTo>
                    <a:pt x="16577" y="1457"/>
                  </a:lnTo>
                  <a:cubicBezTo>
                    <a:pt x="11223" y="-1487"/>
                    <a:pt x="4531" y="119"/>
                    <a:pt x="1586" y="5472"/>
                  </a:cubicBezTo>
                  <a:cubicBezTo>
                    <a:pt x="-1626" y="10559"/>
                    <a:pt x="248" y="17251"/>
                    <a:pt x="5334" y="20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986434" y="5954455"/>
              <a:ext cx="106507" cy="71054"/>
            </a:xfrm>
            <a:custGeom>
              <a:rect b="b" l="l" r="r" t="t"/>
              <a:pathLst>
                <a:path extrusionOk="0" h="71054" w="106507">
                  <a:moveTo>
                    <a:pt x="105050" y="65433"/>
                  </a:moveTo>
                  <a:cubicBezTo>
                    <a:pt x="107995" y="60079"/>
                    <a:pt x="106389" y="53387"/>
                    <a:pt x="101035" y="50443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90060" y="69448"/>
                  </a:lnTo>
                  <a:cubicBezTo>
                    <a:pt x="91934" y="70519"/>
                    <a:pt x="93808" y="71055"/>
                    <a:pt x="95681" y="71055"/>
                  </a:cubicBezTo>
                  <a:cubicBezTo>
                    <a:pt x="99429" y="71055"/>
                    <a:pt x="103176" y="69181"/>
                    <a:pt x="105050" y="65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1854735" y="5925546"/>
              <a:ext cx="233923" cy="144399"/>
            </a:xfrm>
            <a:custGeom>
              <a:rect b="b" l="l" r="r" t="t"/>
              <a:pathLst>
                <a:path extrusionOk="0" h="144399" w="233923">
                  <a:moveTo>
                    <a:pt x="222830" y="144400"/>
                  </a:moveTo>
                  <a:cubicBezTo>
                    <a:pt x="226578" y="144400"/>
                    <a:pt x="230325" y="142525"/>
                    <a:pt x="232466" y="138778"/>
                  </a:cubicBezTo>
                  <a:cubicBezTo>
                    <a:pt x="235411" y="133424"/>
                    <a:pt x="233805" y="126732"/>
                    <a:pt x="228451" y="123788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217476" y="142793"/>
                  </a:lnTo>
                  <a:cubicBezTo>
                    <a:pt x="219082" y="143864"/>
                    <a:pt x="220956" y="144400"/>
                    <a:pt x="222830" y="144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105285" y="6070243"/>
              <a:ext cx="75456" cy="52971"/>
            </a:xfrm>
            <a:custGeom>
              <a:rect b="b" l="l" r="r" t="t"/>
              <a:pathLst>
                <a:path extrusionOk="0" h="52971" w="75456">
                  <a:moveTo>
                    <a:pt x="1457" y="5592"/>
                  </a:moveTo>
                  <a:cubicBezTo>
                    <a:pt x="-1487" y="10945"/>
                    <a:pt x="119" y="17637"/>
                    <a:pt x="5473" y="20581"/>
                  </a:cubicBezTo>
                  <a:lnTo>
                    <a:pt x="58741" y="51365"/>
                  </a:lnTo>
                  <a:cubicBezTo>
                    <a:pt x="60615" y="52436"/>
                    <a:pt x="62489" y="52971"/>
                    <a:pt x="64363" y="52971"/>
                  </a:cubicBezTo>
                  <a:cubicBezTo>
                    <a:pt x="68110" y="52971"/>
                    <a:pt x="71858" y="51097"/>
                    <a:pt x="73999" y="47349"/>
                  </a:cubicBezTo>
                  <a:cubicBezTo>
                    <a:pt x="76944" y="41996"/>
                    <a:pt x="75337" y="35304"/>
                    <a:pt x="69984" y="32360"/>
                  </a:cubicBezTo>
                  <a:lnTo>
                    <a:pt x="16715" y="1576"/>
                  </a:lnTo>
                  <a:cubicBezTo>
                    <a:pt x="11362" y="-1636"/>
                    <a:pt x="4670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1854467" y="5968643"/>
              <a:ext cx="166468" cy="105318"/>
            </a:xfrm>
            <a:custGeom>
              <a:rect b="b" l="l" r="r" t="t"/>
              <a:pathLst>
                <a:path extrusionOk="0" h="105318" w="166468">
                  <a:moveTo>
                    <a:pt x="16448" y="1457"/>
                  </a:move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49753" y="103712"/>
                  </a:lnTo>
                  <a:cubicBezTo>
                    <a:pt x="151627" y="104782"/>
                    <a:pt x="153500" y="105318"/>
                    <a:pt x="155374" y="105318"/>
                  </a:cubicBezTo>
                  <a:cubicBezTo>
                    <a:pt x="159122" y="105318"/>
                    <a:pt x="162869" y="103444"/>
                    <a:pt x="165011" y="99696"/>
                  </a:cubicBezTo>
                  <a:cubicBezTo>
                    <a:pt x="167955" y="94343"/>
                    <a:pt x="166349" y="87651"/>
                    <a:pt x="160996" y="84706"/>
                  </a:cubicBezTo>
                  <a:lnTo>
                    <a:pt x="16448" y="14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036223" y="6073574"/>
              <a:ext cx="53506" cy="40271"/>
            </a:xfrm>
            <a:custGeom>
              <a:rect b="b" l="l" r="r" t="t"/>
              <a:pathLst>
                <a:path extrusionOk="0" h="40271" w="53506">
                  <a:moveTo>
                    <a:pt x="42413" y="40271"/>
                  </a:moveTo>
                  <a:cubicBezTo>
                    <a:pt x="46160" y="40271"/>
                    <a:pt x="49908" y="38398"/>
                    <a:pt x="52049" y="34650"/>
                  </a:cubicBezTo>
                  <a:cubicBezTo>
                    <a:pt x="54994" y="29296"/>
                    <a:pt x="53388" y="22604"/>
                    <a:pt x="48034" y="19660"/>
                  </a:cubicBez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37059" y="38665"/>
                  </a:lnTo>
                  <a:cubicBezTo>
                    <a:pt x="38665" y="39736"/>
                    <a:pt x="40539" y="40271"/>
                    <a:pt x="42413" y="40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106623" y="6114142"/>
              <a:ext cx="149604" cy="95800"/>
            </a:xfrm>
            <a:custGeom>
              <a:rect b="b" l="l" r="r" t="t"/>
              <a:pathLst>
                <a:path extrusionOk="0" h="95800" w="149604">
                  <a:moveTo>
                    <a:pt x="1457" y="5592"/>
                  </a:moveTo>
                  <a:cubicBezTo>
                    <a:pt x="-1487" y="10945"/>
                    <a:pt x="119" y="17637"/>
                    <a:pt x="5473" y="20582"/>
                  </a:cubicBezTo>
                  <a:lnTo>
                    <a:pt x="132889" y="94194"/>
                  </a:lnTo>
                  <a:cubicBezTo>
                    <a:pt x="134763" y="95265"/>
                    <a:pt x="136637" y="95800"/>
                    <a:pt x="138510" y="95800"/>
                  </a:cubicBezTo>
                  <a:cubicBezTo>
                    <a:pt x="142258" y="95800"/>
                    <a:pt x="146005" y="93926"/>
                    <a:pt x="148147" y="90179"/>
                  </a:cubicBezTo>
                  <a:cubicBezTo>
                    <a:pt x="151091" y="84825"/>
                    <a:pt x="149485" y="78133"/>
                    <a:pt x="144132" y="75189"/>
                  </a:cubicBezTo>
                  <a:lnTo>
                    <a:pt x="16715" y="1576"/>
                  </a:lnTo>
                  <a:cubicBezTo>
                    <a:pt x="11094" y="-1636"/>
                    <a:pt x="4402" y="238"/>
                    <a:pt x="1457" y="55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1854199" y="6015487"/>
              <a:ext cx="182075" cy="114418"/>
            </a:xfrm>
            <a:custGeom>
              <a:rect b="b" l="l" r="r" t="t"/>
              <a:pathLst>
                <a:path extrusionOk="0" h="114418" w="182075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7"/>
                  </a:cubicBezTo>
                  <a:cubicBezTo>
                    <a:pt x="183481" y="103712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042380" y="6124165"/>
              <a:ext cx="138294" cy="88989"/>
            </a:xfrm>
            <a:custGeom>
              <a:rect b="b" l="l" r="r" t="t"/>
              <a:pathLst>
                <a:path extrusionOk="0" h="88989" w="138294">
                  <a:moveTo>
                    <a:pt x="132621" y="6837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2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21646" y="87383"/>
                  </a:lnTo>
                  <a:cubicBezTo>
                    <a:pt x="123520" y="88454"/>
                    <a:pt x="125394" y="88990"/>
                    <a:pt x="127268" y="88990"/>
                  </a:cubicBezTo>
                  <a:cubicBezTo>
                    <a:pt x="131015" y="88990"/>
                    <a:pt x="134763" y="87115"/>
                    <a:pt x="136904" y="83368"/>
                  </a:cubicBezTo>
                  <a:cubicBezTo>
                    <a:pt x="139849" y="78282"/>
                    <a:pt x="137975" y="71590"/>
                    <a:pt x="132621" y="683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2186928" y="6207414"/>
              <a:ext cx="93740" cy="63559"/>
            </a:xfrm>
            <a:custGeom>
              <a:rect b="b" l="l" r="r" t="t"/>
              <a:pathLst>
                <a:path extrusionOk="0" h="63559" w="93740">
                  <a:moveTo>
                    <a:pt x="88186" y="42948"/>
                  </a:moveTo>
                  <a:lnTo>
                    <a:pt x="16447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77211" y="61954"/>
                  </a:lnTo>
                  <a:cubicBezTo>
                    <a:pt x="79085" y="63024"/>
                    <a:pt x="80959" y="63559"/>
                    <a:pt x="82833" y="63559"/>
                  </a:cubicBezTo>
                  <a:cubicBezTo>
                    <a:pt x="86580" y="63559"/>
                    <a:pt x="90328" y="61686"/>
                    <a:pt x="92469" y="57939"/>
                  </a:cubicBezTo>
                  <a:cubicBezTo>
                    <a:pt x="95146" y="52852"/>
                    <a:pt x="93540" y="45893"/>
                    <a:pt x="88186" y="42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2298551" y="6271926"/>
              <a:ext cx="139365" cy="89792"/>
            </a:xfrm>
            <a:custGeom>
              <a:rect b="b" l="l" r="r" t="t"/>
              <a:pathLst>
                <a:path extrusionOk="0" h="89792" w="139365">
                  <a:moveTo>
                    <a:pt x="133692" y="69180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22717" y="88186"/>
                  </a:lnTo>
                  <a:cubicBezTo>
                    <a:pt x="124591" y="89257"/>
                    <a:pt x="126465" y="89792"/>
                    <a:pt x="128338" y="89792"/>
                  </a:cubicBezTo>
                  <a:cubicBezTo>
                    <a:pt x="132086" y="89792"/>
                    <a:pt x="135834" y="87918"/>
                    <a:pt x="137975" y="84171"/>
                  </a:cubicBezTo>
                  <a:cubicBezTo>
                    <a:pt x="140919" y="79085"/>
                    <a:pt x="139046" y="72125"/>
                    <a:pt x="133692" y="69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853932" y="6058851"/>
              <a:ext cx="182194" cy="114418"/>
            </a:xfrm>
            <a:custGeom>
              <a:rect b="b" l="l" r="r" t="t"/>
              <a:pathLst>
                <a:path extrusionOk="0" h="114418" w="182194">
                  <a:moveTo>
                    <a:pt x="176521" y="93808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3"/>
                  </a:cubicBezTo>
                  <a:lnTo>
                    <a:pt x="165546" y="112813"/>
                  </a:lnTo>
                  <a:cubicBezTo>
                    <a:pt x="167420" y="113884"/>
                    <a:pt x="169294" y="114419"/>
                    <a:pt x="171167" y="114419"/>
                  </a:cubicBezTo>
                  <a:cubicBezTo>
                    <a:pt x="174915" y="114419"/>
                    <a:pt x="178663" y="112545"/>
                    <a:pt x="180804" y="108798"/>
                  </a:cubicBezTo>
                  <a:cubicBezTo>
                    <a:pt x="183748" y="103444"/>
                    <a:pt x="181875" y="96752"/>
                    <a:pt x="176521" y="93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2047465" y="6170207"/>
              <a:ext cx="117415" cy="77210"/>
            </a:xfrm>
            <a:custGeom>
              <a:rect b="b" l="l" r="r" t="t"/>
              <a:pathLst>
                <a:path extrusionOk="0" h="77210" w="117415">
                  <a:moveTo>
                    <a:pt x="111742" y="56599"/>
                  </a:moveTo>
                  <a:lnTo>
                    <a:pt x="16448" y="1457"/>
                  </a:lnTo>
                  <a:cubicBezTo>
                    <a:pt x="11094" y="-1487"/>
                    <a:pt x="4402" y="119"/>
                    <a:pt x="1457" y="5473"/>
                  </a:cubicBezTo>
                  <a:cubicBezTo>
                    <a:pt x="-1487" y="10826"/>
                    <a:pt x="119" y="17518"/>
                    <a:pt x="5473" y="20462"/>
                  </a:cubicBezTo>
                  <a:lnTo>
                    <a:pt x="100767" y="75605"/>
                  </a:lnTo>
                  <a:cubicBezTo>
                    <a:pt x="102641" y="76676"/>
                    <a:pt x="104515" y="77211"/>
                    <a:pt x="106388" y="77211"/>
                  </a:cubicBezTo>
                  <a:cubicBezTo>
                    <a:pt x="110136" y="77211"/>
                    <a:pt x="113884" y="75337"/>
                    <a:pt x="116025" y="71590"/>
                  </a:cubicBezTo>
                  <a:cubicBezTo>
                    <a:pt x="118970" y="66504"/>
                    <a:pt x="117096" y="59544"/>
                    <a:pt x="111742" y="565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2"/>
          <p:cNvSpPr txBox="1"/>
          <p:nvPr/>
        </p:nvSpPr>
        <p:spPr>
          <a:xfrm rot="5400000">
            <a:off x="-755550" y="4217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/>
          <p:nvPr/>
        </p:nvSpPr>
        <p:spPr>
          <a:xfrm>
            <a:off x="2799950" y="0"/>
            <a:ext cx="6387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 txBox="1"/>
          <p:nvPr>
            <p:ph type="title"/>
          </p:nvPr>
        </p:nvSpPr>
        <p:spPr>
          <a:xfrm>
            <a:off x="3233450" y="450150"/>
            <a:ext cx="552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8" name="Google Shape;3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861060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3"/>
          <p:cNvGrpSpPr/>
          <p:nvPr/>
        </p:nvGrpSpPr>
        <p:grpSpPr>
          <a:xfrm flipH="1">
            <a:off x="265849" y="768558"/>
            <a:ext cx="1357145" cy="1950193"/>
            <a:chOff x="9368674" y="133"/>
            <a:chExt cx="1357145" cy="1950193"/>
          </a:xfrm>
        </p:grpSpPr>
        <p:sp>
          <p:nvSpPr>
            <p:cNvPr id="341" name="Google Shape;341;p23"/>
            <p:cNvSpPr/>
            <p:nvPr/>
          </p:nvSpPr>
          <p:spPr>
            <a:xfrm>
              <a:off x="10199557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0136370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7" y="14254"/>
                    <a:pt x="23837" y="13183"/>
                    <a:pt x="28388" y="13183"/>
                  </a:cubicBezTo>
                  <a:cubicBezTo>
                    <a:pt x="32938" y="13183"/>
                    <a:pt x="37489" y="14254"/>
                    <a:pt x="40702" y="16128"/>
                  </a:cubicBezTo>
                  <a:cubicBezTo>
                    <a:pt x="40702" y="16128"/>
                    <a:pt x="40702" y="16128"/>
                    <a:pt x="40702" y="16128"/>
                  </a:cubicBezTo>
                  <a:cubicBezTo>
                    <a:pt x="42842" y="17466"/>
                    <a:pt x="43914" y="18805"/>
                    <a:pt x="43914" y="19340"/>
                  </a:cubicBezTo>
                  <a:cubicBezTo>
                    <a:pt x="43914" y="20143"/>
                    <a:pt x="42842" y="21214"/>
                    <a:pt x="40702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0074282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4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19875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001218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5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10073747" y="233083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lnTo>
                    <a:pt x="47379" y="4618"/>
                  </a:ln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7" y="34062"/>
                  </a:cubicBezTo>
                  <a:close/>
                  <a:moveTo>
                    <a:pt x="16329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4167" y="20143"/>
                    <a:pt x="43097" y="21481"/>
                    <a:pt x="40955" y="22552"/>
                  </a:cubicBezTo>
                  <a:cubicBezTo>
                    <a:pt x="34531" y="26300"/>
                    <a:pt x="23021" y="26300"/>
                    <a:pt x="16329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10011645" y="269220"/>
              <a:ext cx="57283" cy="38613"/>
            </a:xfrm>
            <a:custGeom>
              <a:rect b="b" l="l" r="r" t="t"/>
              <a:pathLst>
                <a:path extrusionOk="0" h="38613" w="57283">
                  <a:moveTo>
                    <a:pt x="9636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636" y="34062"/>
                  </a:cubicBezTo>
                  <a:close/>
                  <a:moveTo>
                    <a:pt x="16328" y="16128"/>
                  </a:move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0955" y="16128"/>
                    <a:pt x="40955" y="16128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4167" y="20143"/>
                    <a:pt x="43096" y="21481"/>
                    <a:pt x="40955" y="22552"/>
                  </a:cubicBez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9949543" y="30535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0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19875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9762955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6" y="38613"/>
                  </a:cubicBezTo>
                  <a:cubicBezTo>
                    <a:pt x="35348" y="38613"/>
                    <a:pt x="42307" y="37007"/>
                    <a:pt x="47661" y="34062"/>
                  </a:cubicBezTo>
                  <a:cubicBezTo>
                    <a:pt x="53818" y="30583"/>
                    <a:pt x="57298" y="25229"/>
                    <a:pt x="57298" y="19340"/>
                  </a:cubicBezTo>
                  <a:cubicBezTo>
                    <a:pt x="57298" y="13451"/>
                    <a:pt x="53818" y="8097"/>
                    <a:pt x="47394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7" y="13986"/>
                    <a:pt x="23837" y="12916"/>
                    <a:pt x="28388" y="12916"/>
                  </a:cubicBezTo>
                  <a:cubicBezTo>
                    <a:pt x="32938" y="12916"/>
                    <a:pt x="37489" y="13986"/>
                    <a:pt x="40702" y="15860"/>
                  </a:cubicBezTo>
                  <a:cubicBezTo>
                    <a:pt x="42842" y="17199"/>
                    <a:pt x="43914" y="18537"/>
                    <a:pt x="43914" y="19072"/>
                  </a:cubicBezTo>
                  <a:cubicBezTo>
                    <a:pt x="43914" y="19875"/>
                    <a:pt x="42842" y="21214"/>
                    <a:pt x="40702" y="22284"/>
                  </a:cubicBezTo>
                  <a:cubicBezTo>
                    <a:pt x="34277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9825057" y="305357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19286" y="13986"/>
                    <a:pt x="23837" y="12916"/>
                    <a:pt x="28387" y="12916"/>
                  </a:cubicBezTo>
                  <a:cubicBezTo>
                    <a:pt x="32938" y="12916"/>
                    <a:pt x="37489" y="13986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lnTo>
                    <a:pt x="16074" y="22284"/>
                  </a:ln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9887159" y="269220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19286" y="14254"/>
                    <a:pt x="23837" y="13183"/>
                    <a:pt x="28387" y="13183"/>
                  </a:cubicBezTo>
                  <a:cubicBezTo>
                    <a:pt x="32938" y="13183"/>
                    <a:pt x="37489" y="14254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481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9949261" y="233083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cubicBezTo>
                    <a:pt x="15004" y="37007"/>
                    <a:pt x="21696" y="38613"/>
                    <a:pt x="28655" y="38613"/>
                  </a:cubicBezTo>
                  <a:cubicBezTo>
                    <a:pt x="35347" y="38613"/>
                    <a:pt x="42307" y="37007"/>
                    <a:pt x="47661" y="34062"/>
                  </a:cubicBezTo>
                  <a:cubicBezTo>
                    <a:pt x="53818" y="30583"/>
                    <a:pt x="57297" y="25229"/>
                    <a:pt x="57297" y="19340"/>
                  </a:cubicBezTo>
                  <a:cubicBezTo>
                    <a:pt x="57297" y="13451"/>
                    <a:pt x="53818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5229"/>
                    <a:pt x="3493" y="30583"/>
                    <a:pt x="9650" y="34062"/>
                  </a:cubicBezTo>
                  <a:close/>
                  <a:moveTo>
                    <a:pt x="16074" y="16128"/>
                  </a:moveTo>
                  <a:cubicBezTo>
                    <a:pt x="22498" y="12380"/>
                    <a:pt x="34009" y="12380"/>
                    <a:pt x="40701" y="16128"/>
                  </a:cubicBezTo>
                  <a:cubicBezTo>
                    <a:pt x="42843" y="17466"/>
                    <a:pt x="43913" y="18805"/>
                    <a:pt x="43913" y="19340"/>
                  </a:cubicBezTo>
                  <a:cubicBezTo>
                    <a:pt x="43913" y="20143"/>
                    <a:pt x="42843" y="21214"/>
                    <a:pt x="40701" y="22552"/>
                  </a:cubicBezTo>
                  <a:cubicBezTo>
                    <a:pt x="34277" y="26300"/>
                    <a:pt x="22766" y="26300"/>
                    <a:pt x="16074" y="22552"/>
                  </a:cubicBezTo>
                  <a:cubicBezTo>
                    <a:pt x="13933" y="21214"/>
                    <a:pt x="12862" y="19875"/>
                    <a:pt x="12862" y="19340"/>
                  </a:cubicBezTo>
                  <a:cubicBezTo>
                    <a:pt x="13130" y="18537"/>
                    <a:pt x="13933" y="17199"/>
                    <a:pt x="16074" y="16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887440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lnTo>
                    <a:pt x="47380" y="4617"/>
                  </a:ln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80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7" y="20143"/>
                    <a:pt x="13117" y="19608"/>
                  </a:cubicBezTo>
                  <a:cubicBezTo>
                    <a:pt x="13117" y="18805"/>
                    <a:pt x="14187" y="17466"/>
                    <a:pt x="16329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3" y="13451"/>
                    <a:pt x="37743" y="14522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9766716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6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9828818" y="379505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9950078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lnTo>
                    <a:pt x="47379" y="4618"/>
                  </a:ln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6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5" y="13451"/>
                    <a:pt x="37475" y="14522"/>
                    <a:pt x="40687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0261659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988824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804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995034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80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1" y="26300"/>
                    <a:pt x="16329" y="22552"/>
                  </a:cubicBezTo>
                  <a:lnTo>
                    <a:pt x="16329" y="22552"/>
                  </a:lnTo>
                  <a:cubicBezTo>
                    <a:pt x="14187" y="21214"/>
                    <a:pt x="13117" y="19875"/>
                    <a:pt x="13117" y="19340"/>
                  </a:cubicBezTo>
                  <a:cubicBezTo>
                    <a:pt x="13117" y="18537"/>
                    <a:pt x="14187" y="17199"/>
                    <a:pt x="16329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3" y="13183"/>
                    <a:pt x="37743" y="14254"/>
                    <a:pt x="40955" y="16128"/>
                  </a:cubicBezTo>
                  <a:cubicBezTo>
                    <a:pt x="43097" y="17466"/>
                    <a:pt x="44167" y="18805"/>
                    <a:pt x="44167" y="19340"/>
                  </a:cubicBezTo>
                  <a:cubicBezTo>
                    <a:pt x="43900" y="20143"/>
                    <a:pt x="43097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10012448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22753" y="12380"/>
                    <a:pt x="34263" y="12380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481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0074550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lnTo>
                    <a:pt x="16328" y="22820"/>
                  </a:ln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6"/>
                  </a:cubicBezTo>
                  <a:cubicBezTo>
                    <a:pt x="19541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6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10136652" y="341226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9904" y="34062"/>
                    <a:pt x="9904" y="34062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7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1" y="26567"/>
                    <a:pt x="16329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9" y="16396"/>
                  </a:cubicBezTo>
                  <a:cubicBezTo>
                    <a:pt x="22753" y="12648"/>
                    <a:pt x="34263" y="12648"/>
                    <a:pt x="40955" y="16396"/>
                  </a:cubicBezTo>
                  <a:cubicBezTo>
                    <a:pt x="43097" y="17734"/>
                    <a:pt x="44167" y="19072"/>
                    <a:pt x="44167" y="19608"/>
                  </a:cubicBezTo>
                  <a:cubicBezTo>
                    <a:pt x="43900" y="20143"/>
                    <a:pt x="43097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10198754" y="305357"/>
              <a:ext cx="57284" cy="38613"/>
            </a:xfrm>
            <a:custGeom>
              <a:rect b="b" l="l" r="r" t="t"/>
              <a:pathLst>
                <a:path extrusionOk="0" h="38613" w="57284">
                  <a:moveTo>
                    <a:pt x="9637" y="34062"/>
                  </a:moveTo>
                  <a:cubicBezTo>
                    <a:pt x="14990" y="37007"/>
                    <a:pt x="21682" y="38613"/>
                    <a:pt x="28642" y="38613"/>
                  </a:cubicBezTo>
                  <a:cubicBezTo>
                    <a:pt x="35334" y="38613"/>
                    <a:pt x="42294" y="37007"/>
                    <a:pt x="47647" y="34062"/>
                  </a:cubicBezTo>
                  <a:cubicBezTo>
                    <a:pt x="53804" y="30583"/>
                    <a:pt x="57284" y="25229"/>
                    <a:pt x="57284" y="19340"/>
                  </a:cubicBezTo>
                  <a:cubicBezTo>
                    <a:pt x="57284" y="13451"/>
                    <a:pt x="53804" y="8097"/>
                    <a:pt x="47379" y="4618"/>
                  </a:cubicBez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4961"/>
                    <a:pt x="3480" y="30315"/>
                    <a:pt x="9637" y="34062"/>
                  </a:cubicBezTo>
                  <a:close/>
                  <a:moveTo>
                    <a:pt x="16329" y="15860"/>
                  </a:moveTo>
                  <a:cubicBezTo>
                    <a:pt x="19541" y="13986"/>
                    <a:pt x="24091" y="12916"/>
                    <a:pt x="28642" y="12916"/>
                  </a:cubicBezTo>
                  <a:cubicBezTo>
                    <a:pt x="33193" y="12916"/>
                    <a:pt x="37743" y="13986"/>
                    <a:pt x="40955" y="15860"/>
                  </a:cubicBezTo>
                  <a:cubicBezTo>
                    <a:pt x="43097" y="17199"/>
                    <a:pt x="44167" y="18537"/>
                    <a:pt x="44167" y="19072"/>
                  </a:cubicBezTo>
                  <a:cubicBezTo>
                    <a:pt x="44167" y="19875"/>
                    <a:pt x="43097" y="21214"/>
                    <a:pt x="40955" y="22284"/>
                  </a:cubicBezTo>
                  <a:cubicBezTo>
                    <a:pt x="34531" y="26032"/>
                    <a:pt x="23021" y="26032"/>
                    <a:pt x="16329" y="22284"/>
                  </a:cubicBezTo>
                  <a:lnTo>
                    <a:pt x="16329" y="22284"/>
                  </a:lnTo>
                  <a:cubicBezTo>
                    <a:pt x="14187" y="20946"/>
                    <a:pt x="13117" y="19608"/>
                    <a:pt x="13117" y="19072"/>
                  </a:cubicBezTo>
                  <a:cubicBezTo>
                    <a:pt x="13117" y="18537"/>
                    <a:pt x="14187" y="17199"/>
                    <a:pt x="16329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9950881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8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19" y="21481"/>
                    <a:pt x="12848" y="20143"/>
                    <a:pt x="12848" y="19608"/>
                  </a:cubicBezTo>
                  <a:cubicBezTo>
                    <a:pt x="12848" y="18805"/>
                    <a:pt x="13919" y="17466"/>
                    <a:pt x="16061" y="16395"/>
                  </a:cubicBezTo>
                  <a:cubicBezTo>
                    <a:pt x="19273" y="14522"/>
                    <a:pt x="23823" y="13451"/>
                    <a:pt x="28374" y="13451"/>
                  </a:cubicBezTo>
                  <a:cubicBezTo>
                    <a:pt x="32924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10012983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5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214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0075085" y="449637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451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lnTo>
                    <a:pt x="16061" y="22552"/>
                  </a:ln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19273" y="14254"/>
                    <a:pt x="23823" y="13183"/>
                    <a:pt x="28375" y="13183"/>
                  </a:cubicBezTo>
                  <a:cubicBezTo>
                    <a:pt x="32925" y="13183"/>
                    <a:pt x="37475" y="14254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10137187" y="413500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097"/>
                    <a:pt x="47379" y="4618"/>
                  </a:cubicBezTo>
                  <a:close/>
                  <a:moveTo>
                    <a:pt x="40687" y="22552"/>
                  </a:moveTo>
                  <a:cubicBezTo>
                    <a:pt x="34263" y="26300"/>
                    <a:pt x="22753" y="26300"/>
                    <a:pt x="16061" y="22552"/>
                  </a:cubicBezTo>
                  <a:cubicBezTo>
                    <a:pt x="13919" y="21214"/>
                    <a:pt x="12849" y="19875"/>
                    <a:pt x="12849" y="19340"/>
                  </a:cubicBezTo>
                  <a:cubicBezTo>
                    <a:pt x="12849" y="18537"/>
                    <a:pt x="13919" y="17199"/>
                    <a:pt x="16061" y="16128"/>
                  </a:cubicBezTo>
                  <a:cubicBezTo>
                    <a:pt x="22486" y="12380"/>
                    <a:pt x="33995" y="12380"/>
                    <a:pt x="40687" y="16128"/>
                  </a:cubicBezTo>
                  <a:cubicBezTo>
                    <a:pt x="42829" y="17466"/>
                    <a:pt x="43900" y="18805"/>
                    <a:pt x="43900" y="19340"/>
                  </a:cubicBezTo>
                  <a:cubicBezTo>
                    <a:pt x="43900" y="20143"/>
                    <a:pt x="42829" y="21481"/>
                    <a:pt x="40687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10199289" y="377363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8"/>
                  </a:moveTo>
                  <a:cubicBezTo>
                    <a:pt x="36673" y="-1539"/>
                    <a:pt x="20076" y="-1539"/>
                    <a:pt x="9637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8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6"/>
                  </a:cubicBezTo>
                  <a:cubicBezTo>
                    <a:pt x="19274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8" y="16396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10261378" y="341494"/>
              <a:ext cx="57297" cy="38613"/>
            </a:xfrm>
            <a:custGeom>
              <a:rect b="b" l="l" r="r" t="t"/>
              <a:pathLst>
                <a:path extrusionOk="0" h="38613" w="57297">
                  <a:moveTo>
                    <a:pt x="9650" y="34062"/>
                  </a:moveTo>
                  <a:lnTo>
                    <a:pt x="9650" y="34062"/>
                  </a:lnTo>
                  <a:cubicBezTo>
                    <a:pt x="15003" y="37007"/>
                    <a:pt x="21695" y="38613"/>
                    <a:pt x="28655" y="38613"/>
                  </a:cubicBezTo>
                  <a:cubicBezTo>
                    <a:pt x="35347" y="38613"/>
                    <a:pt x="42307" y="37007"/>
                    <a:pt x="47660" y="34062"/>
                  </a:cubicBezTo>
                  <a:cubicBezTo>
                    <a:pt x="53817" y="30583"/>
                    <a:pt x="57297" y="25229"/>
                    <a:pt x="57297" y="19340"/>
                  </a:cubicBezTo>
                  <a:cubicBezTo>
                    <a:pt x="57297" y="13451"/>
                    <a:pt x="53817" y="8097"/>
                    <a:pt x="47393" y="4618"/>
                  </a:cubicBezTo>
                  <a:cubicBezTo>
                    <a:pt x="36686" y="-1539"/>
                    <a:pt x="20090" y="-1539"/>
                    <a:pt x="9650" y="4618"/>
                  </a:cubicBezTo>
                  <a:cubicBezTo>
                    <a:pt x="3493" y="8097"/>
                    <a:pt x="13" y="13451"/>
                    <a:pt x="13" y="19340"/>
                  </a:cubicBezTo>
                  <a:cubicBezTo>
                    <a:pt x="-254" y="24961"/>
                    <a:pt x="3493" y="30315"/>
                    <a:pt x="9650" y="34062"/>
                  </a:cubicBezTo>
                  <a:close/>
                  <a:moveTo>
                    <a:pt x="16074" y="15860"/>
                  </a:moveTo>
                  <a:cubicBezTo>
                    <a:pt x="22498" y="12113"/>
                    <a:pt x="34009" y="12113"/>
                    <a:pt x="40701" y="15860"/>
                  </a:cubicBezTo>
                  <a:cubicBezTo>
                    <a:pt x="42843" y="17199"/>
                    <a:pt x="43913" y="18537"/>
                    <a:pt x="43913" y="19072"/>
                  </a:cubicBezTo>
                  <a:cubicBezTo>
                    <a:pt x="43913" y="19875"/>
                    <a:pt x="42843" y="21214"/>
                    <a:pt x="40701" y="22284"/>
                  </a:cubicBezTo>
                  <a:cubicBezTo>
                    <a:pt x="34276" y="26032"/>
                    <a:pt x="22766" y="26032"/>
                    <a:pt x="16074" y="22284"/>
                  </a:cubicBezTo>
                  <a:cubicBezTo>
                    <a:pt x="13933" y="20946"/>
                    <a:pt x="12862" y="19608"/>
                    <a:pt x="12862" y="19072"/>
                  </a:cubicBezTo>
                  <a:cubicBezTo>
                    <a:pt x="13130" y="18537"/>
                    <a:pt x="13933" y="17199"/>
                    <a:pt x="16074" y="158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0075353" y="52164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79" y="8097"/>
                    <a:pt x="0" y="13451"/>
                    <a:pt x="0" y="19340"/>
                  </a:cubicBezTo>
                  <a:cubicBezTo>
                    <a:pt x="0" y="25229"/>
                    <a:pt x="3479" y="30583"/>
                    <a:pt x="9904" y="34062"/>
                  </a:cubicBezTo>
                  <a:cubicBezTo>
                    <a:pt x="15258" y="37007"/>
                    <a:pt x="21950" y="38613"/>
                    <a:pt x="28909" y="38613"/>
                  </a:cubicBezTo>
                  <a:cubicBezTo>
                    <a:pt x="35601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719"/>
                    <a:pt x="53536" y="8365"/>
                    <a:pt x="47379" y="4618"/>
                  </a:cubicBezTo>
                  <a:close/>
                  <a:moveTo>
                    <a:pt x="40955" y="22820"/>
                  </a:moveTo>
                  <a:cubicBezTo>
                    <a:pt x="34531" y="26567"/>
                    <a:pt x="23020" y="26567"/>
                    <a:pt x="16328" y="22820"/>
                  </a:cubicBezTo>
                  <a:cubicBezTo>
                    <a:pt x="14187" y="21481"/>
                    <a:pt x="13116" y="20143"/>
                    <a:pt x="13116" y="19608"/>
                  </a:cubicBezTo>
                  <a:cubicBezTo>
                    <a:pt x="13116" y="18805"/>
                    <a:pt x="14187" y="17466"/>
                    <a:pt x="16328" y="16395"/>
                  </a:cubicBezTo>
                  <a:cubicBezTo>
                    <a:pt x="19540" y="14522"/>
                    <a:pt x="24091" y="13451"/>
                    <a:pt x="28642" y="13451"/>
                  </a:cubicBezTo>
                  <a:cubicBezTo>
                    <a:pt x="33192" y="13451"/>
                    <a:pt x="37743" y="14522"/>
                    <a:pt x="40955" y="16395"/>
                  </a:cubicBezTo>
                  <a:cubicBezTo>
                    <a:pt x="43096" y="17734"/>
                    <a:pt x="44167" y="19072"/>
                    <a:pt x="44167" y="19608"/>
                  </a:cubicBezTo>
                  <a:cubicBezTo>
                    <a:pt x="43900" y="20143"/>
                    <a:pt x="43096" y="21481"/>
                    <a:pt x="40955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0137455" y="4857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8"/>
                  </a:moveTo>
                  <a:cubicBezTo>
                    <a:pt x="36672" y="-1539"/>
                    <a:pt x="20076" y="-1539"/>
                    <a:pt x="9636" y="4618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1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284" y="13451"/>
                    <a:pt x="53536" y="8097"/>
                    <a:pt x="47379" y="4618"/>
                  </a:cubicBezTo>
                  <a:close/>
                  <a:moveTo>
                    <a:pt x="40955" y="22552"/>
                  </a:moveTo>
                  <a:cubicBezTo>
                    <a:pt x="34531" y="26300"/>
                    <a:pt x="23020" y="26300"/>
                    <a:pt x="16328" y="22552"/>
                  </a:cubicBezTo>
                  <a:cubicBezTo>
                    <a:pt x="16328" y="22552"/>
                    <a:pt x="16328" y="22552"/>
                    <a:pt x="16328" y="22552"/>
                  </a:cubicBezTo>
                  <a:cubicBezTo>
                    <a:pt x="14187" y="21214"/>
                    <a:pt x="13116" y="19875"/>
                    <a:pt x="13116" y="19340"/>
                  </a:cubicBezTo>
                  <a:cubicBezTo>
                    <a:pt x="13116" y="18537"/>
                    <a:pt x="14187" y="17199"/>
                    <a:pt x="16328" y="16128"/>
                  </a:cubicBezTo>
                  <a:cubicBezTo>
                    <a:pt x="19541" y="14254"/>
                    <a:pt x="24091" y="13183"/>
                    <a:pt x="28642" y="13183"/>
                  </a:cubicBezTo>
                  <a:cubicBezTo>
                    <a:pt x="33192" y="13183"/>
                    <a:pt x="37743" y="14254"/>
                    <a:pt x="40955" y="16128"/>
                  </a:cubicBezTo>
                  <a:cubicBezTo>
                    <a:pt x="43096" y="17466"/>
                    <a:pt x="44167" y="18805"/>
                    <a:pt x="44167" y="19340"/>
                  </a:cubicBezTo>
                  <a:cubicBezTo>
                    <a:pt x="43900" y="20143"/>
                    <a:pt x="43096" y="21214"/>
                    <a:pt x="40955" y="225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9829353" y="451511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79" y="4617"/>
                  </a:moveTo>
                  <a:cubicBezTo>
                    <a:pt x="36672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4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79" y="4617"/>
                  </a:cubicBezTo>
                  <a:close/>
                  <a:moveTo>
                    <a:pt x="40687" y="22820"/>
                  </a:moveTo>
                  <a:cubicBezTo>
                    <a:pt x="34263" y="26567"/>
                    <a:pt x="22753" y="26567"/>
                    <a:pt x="16061" y="22820"/>
                  </a:cubicBezTo>
                  <a:lnTo>
                    <a:pt x="16061" y="22820"/>
                  </a:lnTo>
                  <a:cubicBezTo>
                    <a:pt x="13919" y="21481"/>
                    <a:pt x="12849" y="20143"/>
                    <a:pt x="12849" y="19608"/>
                  </a:cubicBezTo>
                  <a:cubicBezTo>
                    <a:pt x="12849" y="18805"/>
                    <a:pt x="13919" y="17466"/>
                    <a:pt x="16061" y="16395"/>
                  </a:cubicBezTo>
                  <a:cubicBezTo>
                    <a:pt x="19273" y="14522"/>
                    <a:pt x="23824" y="13451"/>
                    <a:pt x="28375" y="13451"/>
                  </a:cubicBezTo>
                  <a:cubicBezTo>
                    <a:pt x="32925" y="13451"/>
                    <a:pt x="37475" y="14522"/>
                    <a:pt x="40687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7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9891455" y="415374"/>
              <a:ext cx="57551" cy="38613"/>
            </a:xfrm>
            <a:custGeom>
              <a:rect b="b" l="l" r="r" t="t"/>
              <a:pathLst>
                <a:path extrusionOk="0" h="38613" w="57551">
                  <a:moveTo>
                    <a:pt x="47380" y="4617"/>
                  </a:moveTo>
                  <a:cubicBezTo>
                    <a:pt x="36673" y="-1539"/>
                    <a:pt x="20076" y="-1539"/>
                    <a:pt x="9637" y="4617"/>
                  </a:cubicBezTo>
                  <a:cubicBezTo>
                    <a:pt x="3480" y="8097"/>
                    <a:pt x="0" y="13451"/>
                    <a:pt x="0" y="19340"/>
                  </a:cubicBezTo>
                  <a:cubicBezTo>
                    <a:pt x="0" y="25229"/>
                    <a:pt x="3480" y="30583"/>
                    <a:pt x="9905" y="34062"/>
                  </a:cubicBezTo>
                  <a:cubicBezTo>
                    <a:pt x="15258" y="37007"/>
                    <a:pt x="21950" y="38613"/>
                    <a:pt x="28910" y="38613"/>
                  </a:cubicBezTo>
                  <a:cubicBezTo>
                    <a:pt x="35602" y="38613"/>
                    <a:pt x="42562" y="37007"/>
                    <a:pt x="47915" y="34062"/>
                  </a:cubicBezTo>
                  <a:cubicBezTo>
                    <a:pt x="54072" y="30583"/>
                    <a:pt x="57552" y="25229"/>
                    <a:pt x="57552" y="19340"/>
                  </a:cubicBezTo>
                  <a:cubicBezTo>
                    <a:pt x="57016" y="13719"/>
                    <a:pt x="53536" y="8365"/>
                    <a:pt x="47380" y="4617"/>
                  </a:cubicBezTo>
                  <a:close/>
                  <a:moveTo>
                    <a:pt x="40688" y="22820"/>
                  </a:moveTo>
                  <a:cubicBezTo>
                    <a:pt x="34263" y="26567"/>
                    <a:pt x="22753" y="26567"/>
                    <a:pt x="16061" y="22820"/>
                  </a:cubicBezTo>
                  <a:cubicBezTo>
                    <a:pt x="13920" y="21481"/>
                    <a:pt x="12849" y="20143"/>
                    <a:pt x="12849" y="19608"/>
                  </a:cubicBezTo>
                  <a:cubicBezTo>
                    <a:pt x="12849" y="18805"/>
                    <a:pt x="13920" y="17466"/>
                    <a:pt x="16061" y="16395"/>
                  </a:cubicBezTo>
                  <a:cubicBezTo>
                    <a:pt x="22486" y="12648"/>
                    <a:pt x="33996" y="12648"/>
                    <a:pt x="40688" y="16395"/>
                  </a:cubicBezTo>
                  <a:cubicBezTo>
                    <a:pt x="42829" y="17734"/>
                    <a:pt x="43900" y="19072"/>
                    <a:pt x="43900" y="19608"/>
                  </a:cubicBezTo>
                  <a:cubicBezTo>
                    <a:pt x="43900" y="20143"/>
                    <a:pt x="42829" y="21481"/>
                    <a:pt x="40688" y="228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9420604" y="675676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0820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9420604" y="596710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3689" y="63660"/>
                    <a:pt x="93689" y="63660"/>
                    <a:pt x="93689" y="63660"/>
                  </a:cubicBez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9543469" y="671393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9543469" y="75035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9675436" y="827452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3927"/>
                    <a:pt x="110821" y="52952"/>
                    <a:pt x="102522" y="48134"/>
                  </a:cubicBezTo>
                  <a:close/>
                  <a:moveTo>
                    <a:pt x="99577" y="81862"/>
                  </a:moveTo>
                  <a:lnTo>
                    <a:pt x="23556" y="37962"/>
                  </a:lnTo>
                  <a:cubicBezTo>
                    <a:pt x="20611" y="36356"/>
                    <a:pt x="17667" y="31002"/>
                    <a:pt x="17667" y="27790"/>
                  </a:cubicBezTo>
                  <a:lnTo>
                    <a:pt x="17667" y="19492"/>
                  </a:lnTo>
                  <a:lnTo>
                    <a:pt x="93689" y="63392"/>
                  </a:lnTo>
                  <a:cubicBezTo>
                    <a:pt x="93689" y="63392"/>
                    <a:pt x="93689" y="63392"/>
                    <a:pt x="93689" y="63392"/>
                  </a:cubicBezTo>
                  <a:cubicBezTo>
                    <a:pt x="96633" y="64998"/>
                    <a:pt x="99577" y="70352"/>
                    <a:pt x="99577" y="73564"/>
                  </a:cubicBezTo>
                  <a:lnTo>
                    <a:pt x="99577" y="818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9675436" y="748486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102522" y="48134"/>
                  </a:ln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4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7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513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60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9805530" y="902135"/>
              <a:ext cx="117511" cy="101670"/>
            </a:xfrm>
            <a:custGeom>
              <a:rect b="b" l="l" r="r" t="t"/>
              <a:pathLst>
                <a:path extrusionOk="0" h="101670" w="117511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4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89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5" y="97120"/>
                    <a:pt x="117512" y="91766"/>
                    <a:pt x="117512" y="85609"/>
                  </a:cubicBezTo>
                  <a:lnTo>
                    <a:pt x="117512" y="73831"/>
                  </a:lnTo>
                  <a:cubicBezTo>
                    <a:pt x="117245" y="63927"/>
                    <a:pt x="111088" y="52952"/>
                    <a:pt x="102522" y="48134"/>
                  </a:cubicBezTo>
                  <a:close/>
                  <a:moveTo>
                    <a:pt x="99577" y="82130"/>
                  </a:moveTo>
                  <a:lnTo>
                    <a:pt x="23556" y="38230"/>
                  </a:lnTo>
                  <a:cubicBezTo>
                    <a:pt x="20611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6633" y="65266"/>
                    <a:pt x="99577" y="70619"/>
                    <a:pt x="99577" y="73831"/>
                  </a:cubicBezTo>
                  <a:lnTo>
                    <a:pt x="99577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9805797" y="823169"/>
              <a:ext cx="117512" cy="101670"/>
            </a:xfrm>
            <a:custGeom>
              <a:rect b="b" l="l" r="r" t="t"/>
              <a:pathLst>
                <a:path extrusionOk="0" h="101670" w="117512">
                  <a:moveTo>
                    <a:pt x="102522" y="48134"/>
                  </a:moveTo>
                  <a:lnTo>
                    <a:pt x="23556" y="2628"/>
                  </a:lnTo>
                  <a:cubicBezTo>
                    <a:pt x="17935" y="-584"/>
                    <a:pt x="12046" y="-852"/>
                    <a:pt x="7495" y="1825"/>
                  </a:cubicBezTo>
                  <a:cubicBezTo>
                    <a:pt x="2677" y="4502"/>
                    <a:pt x="0" y="9856"/>
                    <a:pt x="0" y="16012"/>
                  </a:cubicBezTo>
                  <a:lnTo>
                    <a:pt x="0" y="27790"/>
                  </a:lnTo>
                  <a:cubicBezTo>
                    <a:pt x="0" y="37427"/>
                    <a:pt x="6425" y="48402"/>
                    <a:pt x="14722" y="53488"/>
                  </a:cubicBezTo>
                  <a:lnTo>
                    <a:pt x="93689" y="98993"/>
                  </a:lnTo>
                  <a:cubicBezTo>
                    <a:pt x="96633" y="100600"/>
                    <a:pt x="99845" y="101670"/>
                    <a:pt x="102790" y="101670"/>
                  </a:cubicBezTo>
                  <a:cubicBezTo>
                    <a:pt x="105199" y="101670"/>
                    <a:pt x="107608" y="101135"/>
                    <a:pt x="110017" y="99796"/>
                  </a:cubicBezTo>
                  <a:cubicBezTo>
                    <a:pt x="114836" y="97120"/>
                    <a:pt x="117513" y="91766"/>
                    <a:pt x="117513" y="85609"/>
                  </a:cubicBezTo>
                  <a:lnTo>
                    <a:pt x="117513" y="73831"/>
                  </a:lnTo>
                  <a:cubicBezTo>
                    <a:pt x="117245" y="64195"/>
                    <a:pt x="110821" y="52952"/>
                    <a:pt x="102522" y="48134"/>
                  </a:cubicBezTo>
                  <a:close/>
                  <a:moveTo>
                    <a:pt x="99578" y="82130"/>
                  </a:moveTo>
                  <a:lnTo>
                    <a:pt x="23556" y="38230"/>
                  </a:lnTo>
                  <a:cubicBezTo>
                    <a:pt x="20612" y="36624"/>
                    <a:pt x="17667" y="31270"/>
                    <a:pt x="17667" y="28058"/>
                  </a:cubicBezTo>
                  <a:lnTo>
                    <a:pt x="17667" y="19760"/>
                  </a:lnTo>
                  <a:lnTo>
                    <a:pt x="93689" y="63659"/>
                  </a:lnTo>
                  <a:cubicBezTo>
                    <a:pt x="93689" y="63659"/>
                    <a:pt x="93689" y="63659"/>
                    <a:pt x="93689" y="63659"/>
                  </a:cubicBezTo>
                  <a:cubicBezTo>
                    <a:pt x="96633" y="65266"/>
                    <a:pt x="99578" y="70619"/>
                    <a:pt x="99578" y="73831"/>
                  </a:cubicBezTo>
                  <a:lnTo>
                    <a:pt x="99578" y="82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9487256" y="86835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9522591" y="88923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9557925" y="910117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9593258" y="930728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9628592" y="95160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9663926" y="97248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9699260" y="993098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9734862" y="101397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9770196" y="103485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9805530" y="1055468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9840864" y="1076347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9876198" y="1097226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9487256" y="10851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9522591" y="1105792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9557925" y="112667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9593258" y="1147550"/>
              <a:ext cx="17667" cy="138123"/>
            </a:xfrm>
            <a:custGeom>
              <a:rect b="b" l="l" r="r" t="t"/>
              <a:pathLst>
                <a:path extrusionOk="0" h="138123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290"/>
                  </a:lnTo>
                  <a:cubicBezTo>
                    <a:pt x="0" y="134108"/>
                    <a:pt x="4015" y="138124"/>
                    <a:pt x="8834" y="138124"/>
                  </a:cubicBezTo>
                  <a:cubicBezTo>
                    <a:pt x="13652" y="138124"/>
                    <a:pt x="17667" y="134108"/>
                    <a:pt x="17667" y="129290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9628592" y="1168162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9663926" y="118904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920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9699260" y="1209920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935" y="4015"/>
                    <a:pt x="13919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9734862" y="1230531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9770196" y="1251411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9805530" y="1272290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9840864" y="1293169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3748"/>
                    <a:pt x="13652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9876198" y="1313780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0"/>
                  </a:move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919" y="0"/>
                    <a:pt x="8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9487244" y="1301735"/>
              <a:ext cx="17679" cy="138391"/>
            </a:xfrm>
            <a:custGeom>
              <a:rect b="b" l="l" r="r" t="t"/>
              <a:pathLst>
                <a:path extrusionOk="0" h="138391" w="17679">
                  <a:moveTo>
                    <a:pt x="8846" y="138391"/>
                  </a:moveTo>
                  <a:cubicBezTo>
                    <a:pt x="13665" y="138391"/>
                    <a:pt x="17680" y="134376"/>
                    <a:pt x="17680" y="129558"/>
                  </a:cubicBezTo>
                  <a:lnTo>
                    <a:pt x="17680" y="8834"/>
                  </a:lnTo>
                  <a:cubicBezTo>
                    <a:pt x="17680" y="4015"/>
                    <a:pt x="13665" y="0"/>
                    <a:pt x="8846" y="0"/>
                  </a:cubicBezTo>
                  <a:cubicBezTo>
                    <a:pt x="4028" y="0"/>
                    <a:pt x="13" y="4015"/>
                    <a:pt x="13" y="8834"/>
                  </a:cubicBezTo>
                  <a:lnTo>
                    <a:pt x="13" y="129558"/>
                  </a:lnTo>
                  <a:cubicBezTo>
                    <a:pt x="-255" y="134376"/>
                    <a:pt x="3761" y="138391"/>
                    <a:pt x="8846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9522591" y="1322346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3747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9557925" y="134322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9593258" y="136410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9628592" y="1384984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9663926" y="140559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4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4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9699260" y="142647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9734862" y="144735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3748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9770196" y="1467965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3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3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3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9805530" y="1488844"/>
              <a:ext cx="17666" cy="138391"/>
            </a:xfrm>
            <a:custGeom>
              <a:rect b="b" l="l" r="r" t="t"/>
              <a:pathLst>
                <a:path extrusionOk="0" h="138391" w="17666">
                  <a:moveTo>
                    <a:pt x="8834" y="138391"/>
                  </a:moveTo>
                  <a:cubicBezTo>
                    <a:pt x="13651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1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9840864" y="1509723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376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9876198" y="1530335"/>
              <a:ext cx="17667" cy="138391"/>
            </a:xfrm>
            <a:custGeom>
              <a:rect b="b" l="l" r="r" t="t"/>
              <a:pathLst>
                <a:path extrusionOk="0" h="138391" w="17667">
                  <a:moveTo>
                    <a:pt x="8834" y="138391"/>
                  </a:moveTo>
                  <a:cubicBezTo>
                    <a:pt x="13652" y="138391"/>
                    <a:pt x="17667" y="134376"/>
                    <a:pt x="17667" y="129558"/>
                  </a:cubicBezTo>
                  <a:lnTo>
                    <a:pt x="17667" y="8833"/>
                  </a:lnTo>
                  <a:cubicBezTo>
                    <a:pt x="17667" y="4015"/>
                    <a:pt x="13652" y="0"/>
                    <a:pt x="8834" y="0"/>
                  </a:cubicBezTo>
                  <a:cubicBezTo>
                    <a:pt x="4015" y="0"/>
                    <a:pt x="0" y="4015"/>
                    <a:pt x="0" y="8833"/>
                  </a:cubicBezTo>
                  <a:lnTo>
                    <a:pt x="0" y="129558"/>
                  </a:lnTo>
                  <a:cubicBezTo>
                    <a:pt x="0" y="134644"/>
                    <a:pt x="4015" y="138391"/>
                    <a:pt x="8834" y="1383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9368674" y="133"/>
              <a:ext cx="1357145" cy="1950193"/>
            </a:xfrm>
            <a:custGeom>
              <a:rect b="b" l="l" r="r" t="t"/>
              <a:pathLst>
                <a:path extrusionOk="0" h="1950193" w="1357145">
                  <a:moveTo>
                    <a:pt x="1356609" y="403530"/>
                  </a:moveTo>
                  <a:cubicBezTo>
                    <a:pt x="1356877" y="401388"/>
                    <a:pt x="1357145" y="398979"/>
                    <a:pt x="1357145" y="396838"/>
                  </a:cubicBezTo>
                  <a:cubicBezTo>
                    <a:pt x="1357145" y="378635"/>
                    <a:pt x="1345635" y="361772"/>
                    <a:pt x="1324488" y="349726"/>
                  </a:cubicBezTo>
                  <a:lnTo>
                    <a:pt x="748705" y="17265"/>
                  </a:lnTo>
                  <a:cubicBezTo>
                    <a:pt x="708820" y="-5755"/>
                    <a:pt x="643774" y="-5755"/>
                    <a:pt x="604157" y="17265"/>
                  </a:cubicBezTo>
                  <a:lnTo>
                    <a:pt x="32122" y="349726"/>
                  </a:lnTo>
                  <a:cubicBezTo>
                    <a:pt x="11242" y="361772"/>
                    <a:pt x="0" y="378368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cubicBezTo>
                    <a:pt x="0" y="396570"/>
                    <a:pt x="0" y="396570"/>
                    <a:pt x="0" y="396570"/>
                  </a:cubicBezTo>
                  <a:lnTo>
                    <a:pt x="0" y="1553757"/>
                  </a:lnTo>
                  <a:cubicBezTo>
                    <a:pt x="0" y="1553757"/>
                    <a:pt x="0" y="1553757"/>
                    <a:pt x="0" y="1553757"/>
                  </a:cubicBezTo>
                  <a:cubicBezTo>
                    <a:pt x="0" y="1553757"/>
                    <a:pt x="0" y="1553757"/>
                    <a:pt x="0" y="1553757"/>
                  </a:cubicBezTo>
                  <a:cubicBezTo>
                    <a:pt x="0" y="1571960"/>
                    <a:pt x="11778" y="1588824"/>
                    <a:pt x="32924" y="1600869"/>
                  </a:cubicBezTo>
                  <a:lnTo>
                    <a:pt x="607904" y="1932794"/>
                  </a:lnTo>
                  <a:cubicBezTo>
                    <a:pt x="627980" y="1944305"/>
                    <a:pt x="654481" y="1950194"/>
                    <a:pt x="680714" y="1950194"/>
                  </a:cubicBezTo>
                  <a:cubicBezTo>
                    <a:pt x="706946" y="1950194"/>
                    <a:pt x="733447" y="1944305"/>
                    <a:pt x="753523" y="1932794"/>
                  </a:cubicBezTo>
                  <a:lnTo>
                    <a:pt x="1324756" y="1600869"/>
                  </a:lnTo>
                  <a:cubicBezTo>
                    <a:pt x="1345367" y="1589091"/>
                    <a:pt x="1356877" y="1571960"/>
                    <a:pt x="1357145" y="1554293"/>
                  </a:cubicBezTo>
                  <a:cubicBezTo>
                    <a:pt x="1357145" y="1554293"/>
                    <a:pt x="1357145" y="1554025"/>
                    <a:pt x="1357145" y="1554025"/>
                  </a:cubicBezTo>
                  <a:lnTo>
                    <a:pt x="1357145" y="403530"/>
                  </a:lnTo>
                  <a:close/>
                  <a:moveTo>
                    <a:pt x="1338943" y="1163478"/>
                  </a:moveTo>
                  <a:cubicBezTo>
                    <a:pt x="1338943" y="1163745"/>
                    <a:pt x="1338943" y="1163745"/>
                    <a:pt x="1338943" y="1164013"/>
                  </a:cubicBezTo>
                  <a:cubicBezTo>
                    <a:pt x="1339478" y="1176059"/>
                    <a:pt x="1331180" y="1187569"/>
                    <a:pt x="1315387" y="1196938"/>
                  </a:cubicBezTo>
                  <a:lnTo>
                    <a:pt x="744155" y="1528863"/>
                  </a:lnTo>
                  <a:cubicBezTo>
                    <a:pt x="709623" y="1548939"/>
                    <a:pt x="651001" y="1548939"/>
                    <a:pt x="616203" y="1528863"/>
                  </a:cubicBezTo>
                  <a:lnTo>
                    <a:pt x="41223" y="1196938"/>
                  </a:lnTo>
                  <a:cubicBezTo>
                    <a:pt x="25697" y="1188104"/>
                    <a:pt x="17399" y="1176594"/>
                    <a:pt x="17131" y="1165084"/>
                  </a:cubicBezTo>
                  <a:cubicBezTo>
                    <a:pt x="17131" y="1165084"/>
                    <a:pt x="17131" y="1165084"/>
                    <a:pt x="17131" y="1165084"/>
                  </a:cubicBezTo>
                  <a:lnTo>
                    <a:pt x="17131" y="984666"/>
                  </a:lnTo>
                  <a:cubicBezTo>
                    <a:pt x="21415" y="988682"/>
                    <a:pt x="26500" y="992429"/>
                    <a:pt x="32389" y="995641"/>
                  </a:cubicBezTo>
                  <a:lnTo>
                    <a:pt x="607369" y="1327566"/>
                  </a:lnTo>
                  <a:cubicBezTo>
                    <a:pt x="627445" y="1339077"/>
                    <a:pt x="653945" y="1344966"/>
                    <a:pt x="680178" y="1344966"/>
                  </a:cubicBezTo>
                  <a:cubicBezTo>
                    <a:pt x="706411" y="1344966"/>
                    <a:pt x="732911" y="1339077"/>
                    <a:pt x="752988" y="1327566"/>
                  </a:cubicBezTo>
                  <a:lnTo>
                    <a:pt x="1324220" y="995641"/>
                  </a:lnTo>
                  <a:cubicBezTo>
                    <a:pt x="1329841" y="992429"/>
                    <a:pt x="1334660" y="988682"/>
                    <a:pt x="1338943" y="984934"/>
                  </a:cubicBezTo>
                  <a:lnTo>
                    <a:pt x="1338943" y="1163478"/>
                  </a:lnTo>
                  <a:close/>
                  <a:moveTo>
                    <a:pt x="1338943" y="946923"/>
                  </a:moveTo>
                  <a:cubicBezTo>
                    <a:pt x="1338943" y="947191"/>
                    <a:pt x="1338943" y="947191"/>
                    <a:pt x="1338943" y="947459"/>
                  </a:cubicBezTo>
                  <a:cubicBezTo>
                    <a:pt x="1339478" y="959504"/>
                    <a:pt x="1331180" y="971015"/>
                    <a:pt x="1315387" y="980383"/>
                  </a:cubicBezTo>
                  <a:lnTo>
                    <a:pt x="744155" y="1312309"/>
                  </a:lnTo>
                  <a:cubicBezTo>
                    <a:pt x="709623" y="1332385"/>
                    <a:pt x="651001" y="1332385"/>
                    <a:pt x="616203" y="1312309"/>
                  </a:cubicBezTo>
                  <a:lnTo>
                    <a:pt x="41223" y="980383"/>
                  </a:lnTo>
                  <a:cubicBezTo>
                    <a:pt x="25697" y="971550"/>
                    <a:pt x="17399" y="960040"/>
                    <a:pt x="17131" y="948529"/>
                  </a:cubicBezTo>
                  <a:cubicBezTo>
                    <a:pt x="17131" y="948529"/>
                    <a:pt x="17131" y="948529"/>
                    <a:pt x="17131" y="948529"/>
                  </a:cubicBezTo>
                  <a:lnTo>
                    <a:pt x="17131" y="768112"/>
                  </a:lnTo>
                  <a:cubicBezTo>
                    <a:pt x="21415" y="772127"/>
                    <a:pt x="26500" y="775875"/>
                    <a:pt x="32389" y="779087"/>
                  </a:cubicBezTo>
                  <a:lnTo>
                    <a:pt x="607369" y="1111012"/>
                  </a:lnTo>
                  <a:cubicBezTo>
                    <a:pt x="627445" y="1122522"/>
                    <a:pt x="653945" y="1128411"/>
                    <a:pt x="680178" y="1128411"/>
                  </a:cubicBezTo>
                  <a:cubicBezTo>
                    <a:pt x="706411" y="1128411"/>
                    <a:pt x="732911" y="1122522"/>
                    <a:pt x="752988" y="1111012"/>
                  </a:cubicBezTo>
                  <a:lnTo>
                    <a:pt x="1324220" y="779087"/>
                  </a:lnTo>
                  <a:cubicBezTo>
                    <a:pt x="1329841" y="775875"/>
                    <a:pt x="1334660" y="772127"/>
                    <a:pt x="1338943" y="768380"/>
                  </a:cubicBezTo>
                  <a:lnTo>
                    <a:pt x="1338943" y="946923"/>
                  </a:lnTo>
                  <a:close/>
                  <a:moveTo>
                    <a:pt x="1338943" y="730101"/>
                  </a:moveTo>
                  <a:cubicBezTo>
                    <a:pt x="1338943" y="730369"/>
                    <a:pt x="1338943" y="730369"/>
                    <a:pt x="1338943" y="730637"/>
                  </a:cubicBezTo>
                  <a:cubicBezTo>
                    <a:pt x="1339478" y="742682"/>
                    <a:pt x="1331180" y="754193"/>
                    <a:pt x="1315387" y="763561"/>
                  </a:cubicBezTo>
                  <a:lnTo>
                    <a:pt x="744155" y="1095487"/>
                  </a:lnTo>
                  <a:cubicBezTo>
                    <a:pt x="709623" y="1115563"/>
                    <a:pt x="651001" y="1115563"/>
                    <a:pt x="616203" y="1095487"/>
                  </a:cubicBezTo>
                  <a:lnTo>
                    <a:pt x="41223" y="763561"/>
                  </a:lnTo>
                  <a:cubicBezTo>
                    <a:pt x="25697" y="754728"/>
                    <a:pt x="17399" y="743218"/>
                    <a:pt x="17131" y="731707"/>
                  </a:cubicBezTo>
                  <a:cubicBezTo>
                    <a:pt x="17131" y="731707"/>
                    <a:pt x="17131" y="731707"/>
                    <a:pt x="17131" y="731707"/>
                  </a:cubicBezTo>
                  <a:lnTo>
                    <a:pt x="17131" y="533623"/>
                  </a:lnTo>
                  <a:cubicBezTo>
                    <a:pt x="21415" y="537638"/>
                    <a:pt x="26500" y="541386"/>
                    <a:pt x="32389" y="544598"/>
                  </a:cubicBezTo>
                  <a:lnTo>
                    <a:pt x="607369" y="876523"/>
                  </a:lnTo>
                  <a:cubicBezTo>
                    <a:pt x="627445" y="888033"/>
                    <a:pt x="653945" y="893922"/>
                    <a:pt x="680178" y="893922"/>
                  </a:cubicBezTo>
                  <a:cubicBezTo>
                    <a:pt x="706411" y="893922"/>
                    <a:pt x="732911" y="888033"/>
                    <a:pt x="752988" y="876523"/>
                  </a:cubicBezTo>
                  <a:lnTo>
                    <a:pt x="1324220" y="544598"/>
                  </a:lnTo>
                  <a:cubicBezTo>
                    <a:pt x="1329841" y="541386"/>
                    <a:pt x="1334660" y="537638"/>
                    <a:pt x="1338943" y="533891"/>
                  </a:cubicBezTo>
                  <a:lnTo>
                    <a:pt x="1338943" y="730101"/>
                  </a:lnTo>
                  <a:close/>
                  <a:moveTo>
                    <a:pt x="1338943" y="495612"/>
                  </a:moveTo>
                  <a:cubicBezTo>
                    <a:pt x="1338943" y="495880"/>
                    <a:pt x="1338943" y="495880"/>
                    <a:pt x="1338943" y="496148"/>
                  </a:cubicBezTo>
                  <a:cubicBezTo>
                    <a:pt x="1339478" y="508193"/>
                    <a:pt x="1331180" y="519704"/>
                    <a:pt x="1315387" y="529073"/>
                  </a:cubicBezTo>
                  <a:lnTo>
                    <a:pt x="744155" y="860998"/>
                  </a:lnTo>
                  <a:cubicBezTo>
                    <a:pt x="709623" y="881074"/>
                    <a:pt x="651001" y="881074"/>
                    <a:pt x="616203" y="860998"/>
                  </a:cubicBezTo>
                  <a:lnTo>
                    <a:pt x="41223" y="529073"/>
                  </a:lnTo>
                  <a:cubicBezTo>
                    <a:pt x="25697" y="520239"/>
                    <a:pt x="17399" y="508729"/>
                    <a:pt x="17131" y="497218"/>
                  </a:cubicBezTo>
                  <a:cubicBezTo>
                    <a:pt x="17131" y="497218"/>
                    <a:pt x="17131" y="497218"/>
                    <a:pt x="17131" y="497218"/>
                  </a:cubicBezTo>
                  <a:lnTo>
                    <a:pt x="17131" y="432975"/>
                  </a:lnTo>
                  <a:cubicBezTo>
                    <a:pt x="21415" y="436990"/>
                    <a:pt x="26500" y="440470"/>
                    <a:pt x="32122" y="443682"/>
                  </a:cubicBezTo>
                  <a:lnTo>
                    <a:pt x="608172" y="776143"/>
                  </a:lnTo>
                  <a:cubicBezTo>
                    <a:pt x="628248" y="787653"/>
                    <a:pt x="654481" y="793542"/>
                    <a:pt x="680446" y="793542"/>
                  </a:cubicBezTo>
                  <a:cubicBezTo>
                    <a:pt x="706679" y="793542"/>
                    <a:pt x="732911" y="787653"/>
                    <a:pt x="752720" y="776143"/>
                  </a:cubicBezTo>
                  <a:lnTo>
                    <a:pt x="1324756" y="443682"/>
                  </a:lnTo>
                  <a:cubicBezTo>
                    <a:pt x="1330109" y="440738"/>
                    <a:pt x="1334660" y="437258"/>
                    <a:pt x="1338675" y="433778"/>
                  </a:cubicBezTo>
                  <a:lnTo>
                    <a:pt x="1338675" y="495612"/>
                  </a:lnTo>
                  <a:close/>
                  <a:moveTo>
                    <a:pt x="17399" y="1200953"/>
                  </a:moveTo>
                  <a:cubicBezTo>
                    <a:pt x="21682" y="1204968"/>
                    <a:pt x="26768" y="1208716"/>
                    <a:pt x="32657" y="1211928"/>
                  </a:cubicBezTo>
                  <a:lnTo>
                    <a:pt x="607637" y="1543853"/>
                  </a:lnTo>
                  <a:cubicBezTo>
                    <a:pt x="627713" y="1555363"/>
                    <a:pt x="654213" y="1561252"/>
                    <a:pt x="680446" y="1561252"/>
                  </a:cubicBezTo>
                  <a:cubicBezTo>
                    <a:pt x="706679" y="1561252"/>
                    <a:pt x="733179" y="1555363"/>
                    <a:pt x="753256" y="1543853"/>
                  </a:cubicBezTo>
                  <a:lnTo>
                    <a:pt x="1324488" y="1211928"/>
                  </a:lnTo>
                  <a:cubicBezTo>
                    <a:pt x="1330109" y="1208716"/>
                    <a:pt x="1334928" y="1204968"/>
                    <a:pt x="1339210" y="1201221"/>
                  </a:cubicBezTo>
                  <a:lnTo>
                    <a:pt x="1339210" y="1380032"/>
                  </a:lnTo>
                  <a:cubicBezTo>
                    <a:pt x="1339210" y="1380300"/>
                    <a:pt x="1339210" y="1380300"/>
                    <a:pt x="1339210" y="1380567"/>
                  </a:cubicBezTo>
                  <a:cubicBezTo>
                    <a:pt x="1339746" y="1392613"/>
                    <a:pt x="1331448" y="1404123"/>
                    <a:pt x="1315655" y="1413492"/>
                  </a:cubicBezTo>
                  <a:lnTo>
                    <a:pt x="744422" y="1745417"/>
                  </a:lnTo>
                  <a:cubicBezTo>
                    <a:pt x="709891" y="1765493"/>
                    <a:pt x="651269" y="1765493"/>
                    <a:pt x="616470" y="1745417"/>
                  </a:cubicBezTo>
                  <a:lnTo>
                    <a:pt x="41491" y="1413492"/>
                  </a:lnTo>
                  <a:cubicBezTo>
                    <a:pt x="25965" y="1404659"/>
                    <a:pt x="17667" y="1393148"/>
                    <a:pt x="17399" y="1381638"/>
                  </a:cubicBezTo>
                  <a:cubicBezTo>
                    <a:pt x="17399" y="1381638"/>
                    <a:pt x="17399" y="1381638"/>
                    <a:pt x="17399" y="1381638"/>
                  </a:cubicBezTo>
                  <a:lnTo>
                    <a:pt x="17399" y="1200953"/>
                  </a:lnTo>
                  <a:close/>
                  <a:moveTo>
                    <a:pt x="40687" y="364984"/>
                  </a:moveTo>
                  <a:lnTo>
                    <a:pt x="612723" y="32523"/>
                  </a:lnTo>
                  <a:cubicBezTo>
                    <a:pt x="629854" y="22619"/>
                    <a:pt x="652875" y="17533"/>
                    <a:pt x="676163" y="17533"/>
                  </a:cubicBezTo>
                  <a:cubicBezTo>
                    <a:pt x="699184" y="17533"/>
                    <a:pt x="722472" y="22619"/>
                    <a:pt x="739604" y="32523"/>
                  </a:cubicBezTo>
                  <a:lnTo>
                    <a:pt x="1315387" y="364984"/>
                  </a:lnTo>
                  <a:cubicBezTo>
                    <a:pt x="1329841" y="373282"/>
                    <a:pt x="1337872" y="383721"/>
                    <a:pt x="1338943" y="394696"/>
                  </a:cubicBezTo>
                  <a:cubicBezTo>
                    <a:pt x="1338675" y="395499"/>
                    <a:pt x="1338675" y="396302"/>
                    <a:pt x="1338675" y="397106"/>
                  </a:cubicBezTo>
                  <a:lnTo>
                    <a:pt x="1338675" y="401924"/>
                  </a:lnTo>
                  <a:cubicBezTo>
                    <a:pt x="1336801" y="411828"/>
                    <a:pt x="1328771" y="420929"/>
                    <a:pt x="1315922" y="428692"/>
                  </a:cubicBezTo>
                  <a:lnTo>
                    <a:pt x="743887" y="761152"/>
                  </a:lnTo>
                  <a:cubicBezTo>
                    <a:pt x="709623" y="780961"/>
                    <a:pt x="651537" y="780961"/>
                    <a:pt x="617006" y="761152"/>
                  </a:cubicBezTo>
                  <a:lnTo>
                    <a:pt x="41223" y="428424"/>
                  </a:lnTo>
                  <a:cubicBezTo>
                    <a:pt x="25965" y="419591"/>
                    <a:pt x="17399" y="408348"/>
                    <a:pt x="17399" y="396570"/>
                  </a:cubicBezTo>
                  <a:cubicBezTo>
                    <a:pt x="17399" y="385060"/>
                    <a:pt x="25697" y="373817"/>
                    <a:pt x="40687" y="364984"/>
                  </a:cubicBezTo>
                  <a:close/>
                  <a:moveTo>
                    <a:pt x="1315387" y="1585879"/>
                  </a:moveTo>
                  <a:lnTo>
                    <a:pt x="744155" y="1917804"/>
                  </a:lnTo>
                  <a:cubicBezTo>
                    <a:pt x="709623" y="1937880"/>
                    <a:pt x="651001" y="1937880"/>
                    <a:pt x="616203" y="1917804"/>
                  </a:cubicBezTo>
                  <a:lnTo>
                    <a:pt x="41223" y="1585879"/>
                  </a:lnTo>
                  <a:cubicBezTo>
                    <a:pt x="25697" y="1577046"/>
                    <a:pt x="17399" y="1565535"/>
                    <a:pt x="17131" y="1554025"/>
                  </a:cubicBezTo>
                  <a:cubicBezTo>
                    <a:pt x="17131" y="1554025"/>
                    <a:pt x="17131" y="1554025"/>
                    <a:pt x="17131" y="1554025"/>
                  </a:cubicBezTo>
                  <a:lnTo>
                    <a:pt x="17131" y="1417775"/>
                  </a:lnTo>
                  <a:cubicBezTo>
                    <a:pt x="21415" y="1421790"/>
                    <a:pt x="26500" y="1425538"/>
                    <a:pt x="32389" y="1428750"/>
                  </a:cubicBezTo>
                  <a:lnTo>
                    <a:pt x="607369" y="1760675"/>
                  </a:lnTo>
                  <a:cubicBezTo>
                    <a:pt x="627445" y="1772185"/>
                    <a:pt x="653945" y="1778074"/>
                    <a:pt x="680178" y="1778074"/>
                  </a:cubicBezTo>
                  <a:cubicBezTo>
                    <a:pt x="706411" y="1778074"/>
                    <a:pt x="732911" y="1772185"/>
                    <a:pt x="752988" y="1760675"/>
                  </a:cubicBezTo>
                  <a:lnTo>
                    <a:pt x="1324220" y="1428750"/>
                  </a:lnTo>
                  <a:cubicBezTo>
                    <a:pt x="1329841" y="1425538"/>
                    <a:pt x="1334660" y="1421790"/>
                    <a:pt x="1338943" y="1418043"/>
                  </a:cubicBezTo>
                  <a:lnTo>
                    <a:pt x="1338943" y="1552687"/>
                  </a:lnTo>
                  <a:cubicBezTo>
                    <a:pt x="1338943" y="1552954"/>
                    <a:pt x="1338943" y="1552954"/>
                    <a:pt x="1338943" y="1553222"/>
                  </a:cubicBezTo>
                  <a:cubicBezTo>
                    <a:pt x="1339478" y="1565000"/>
                    <a:pt x="1331180" y="1576778"/>
                    <a:pt x="1315387" y="1585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1046109" y="2932038"/>
            <a:ext cx="1364907" cy="1578785"/>
          </a:xfrm>
          <a:custGeom>
            <a:rect b="b" l="l" r="r" t="t"/>
            <a:pathLst>
              <a:path extrusionOk="0" h="1578785" w="1364907">
                <a:moveTo>
                  <a:pt x="1363837" y="470852"/>
                </a:moveTo>
                <a:lnTo>
                  <a:pt x="1364105" y="398846"/>
                </a:ln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98846"/>
                  <a:pt x="1364105" y="398846"/>
                  <a:pt x="1364105" y="398846"/>
                </a:cubicBezTo>
                <a:cubicBezTo>
                  <a:pt x="1364105" y="381714"/>
                  <a:pt x="1353398" y="366188"/>
                  <a:pt x="1333589" y="354946"/>
                </a:cubicBezTo>
                <a:lnTo>
                  <a:pt x="746831" y="16061"/>
                </a:lnTo>
                <a:cubicBezTo>
                  <a:pt x="709891" y="-5354"/>
                  <a:pt x="649663" y="-5354"/>
                  <a:pt x="612991" y="16061"/>
                </a:cubicBezTo>
                <a:lnTo>
                  <a:pt x="30248" y="354678"/>
                </a:lnTo>
                <a:cubicBezTo>
                  <a:pt x="11243" y="365653"/>
                  <a:pt x="535" y="381178"/>
                  <a:pt x="268" y="397775"/>
                </a:cubicBezTo>
                <a:cubicBezTo>
                  <a:pt x="268" y="398042"/>
                  <a:pt x="268" y="398042"/>
                  <a:pt x="268" y="398310"/>
                </a:cubicBezTo>
                <a:lnTo>
                  <a:pt x="0" y="470316"/>
                </a:lnTo>
                <a:cubicBezTo>
                  <a:pt x="0" y="483165"/>
                  <a:pt x="6157" y="495479"/>
                  <a:pt x="17667" y="505383"/>
                </a:cubicBezTo>
                <a:cubicBezTo>
                  <a:pt x="6692" y="515019"/>
                  <a:pt x="535" y="526530"/>
                  <a:pt x="268" y="538843"/>
                </a:cubicBezTo>
                <a:cubicBezTo>
                  <a:pt x="268" y="539110"/>
                  <a:pt x="268" y="539646"/>
                  <a:pt x="268" y="539914"/>
                </a:cubicBezTo>
                <a:lnTo>
                  <a:pt x="0" y="612188"/>
                </a:lnTo>
                <a:cubicBezTo>
                  <a:pt x="0" y="625304"/>
                  <a:pt x="6157" y="637350"/>
                  <a:pt x="17667" y="647521"/>
                </a:cubicBezTo>
                <a:cubicBezTo>
                  <a:pt x="6692" y="657158"/>
                  <a:pt x="535" y="668668"/>
                  <a:pt x="268" y="680982"/>
                </a:cubicBezTo>
                <a:cubicBezTo>
                  <a:pt x="268" y="681250"/>
                  <a:pt x="268" y="681785"/>
                  <a:pt x="268" y="682052"/>
                </a:cubicBezTo>
                <a:cubicBezTo>
                  <a:pt x="268" y="682052"/>
                  <a:pt x="268" y="682052"/>
                  <a:pt x="268" y="682052"/>
                </a:cubicBezTo>
                <a:lnTo>
                  <a:pt x="0" y="754326"/>
                </a:lnTo>
                <a:cubicBezTo>
                  <a:pt x="0" y="767443"/>
                  <a:pt x="6157" y="779489"/>
                  <a:pt x="17935" y="789661"/>
                </a:cubicBezTo>
                <a:cubicBezTo>
                  <a:pt x="6960" y="799297"/>
                  <a:pt x="803" y="810807"/>
                  <a:pt x="535" y="823121"/>
                </a:cubicBezTo>
                <a:cubicBezTo>
                  <a:pt x="535" y="823388"/>
                  <a:pt x="535" y="823924"/>
                  <a:pt x="535" y="824191"/>
                </a:cubicBezTo>
                <a:cubicBezTo>
                  <a:pt x="535" y="824191"/>
                  <a:pt x="535" y="824191"/>
                  <a:pt x="535" y="824191"/>
                </a:cubicBezTo>
                <a:lnTo>
                  <a:pt x="0" y="896198"/>
                </a:lnTo>
                <a:cubicBezTo>
                  <a:pt x="0" y="909046"/>
                  <a:pt x="6157" y="921360"/>
                  <a:pt x="17667" y="931264"/>
                </a:cubicBezTo>
                <a:cubicBezTo>
                  <a:pt x="6692" y="940901"/>
                  <a:pt x="803" y="952411"/>
                  <a:pt x="268" y="964724"/>
                </a:cubicBezTo>
                <a:cubicBezTo>
                  <a:pt x="268" y="964992"/>
                  <a:pt x="268" y="965527"/>
                  <a:pt x="268" y="965795"/>
                </a:cubicBezTo>
                <a:cubicBezTo>
                  <a:pt x="268" y="965795"/>
                  <a:pt x="268" y="965795"/>
                  <a:pt x="268" y="965795"/>
                </a:cubicBezTo>
                <a:lnTo>
                  <a:pt x="0" y="1038069"/>
                </a:lnTo>
                <a:cubicBezTo>
                  <a:pt x="0" y="1051185"/>
                  <a:pt x="6157" y="1063231"/>
                  <a:pt x="17667" y="1073403"/>
                </a:cubicBezTo>
                <a:cubicBezTo>
                  <a:pt x="6692" y="1083040"/>
                  <a:pt x="535" y="1094550"/>
                  <a:pt x="268" y="1106863"/>
                </a:cubicBezTo>
                <a:cubicBezTo>
                  <a:pt x="268" y="1107131"/>
                  <a:pt x="268" y="1107666"/>
                  <a:pt x="268" y="1107934"/>
                </a:cubicBezTo>
                <a:lnTo>
                  <a:pt x="0" y="1179940"/>
                </a:lnTo>
                <a:cubicBezTo>
                  <a:pt x="0" y="1197072"/>
                  <a:pt x="10707" y="1212865"/>
                  <a:pt x="30516" y="1224108"/>
                </a:cubicBezTo>
                <a:lnTo>
                  <a:pt x="617274" y="1562725"/>
                </a:lnTo>
                <a:cubicBezTo>
                  <a:pt x="635744" y="1573432"/>
                  <a:pt x="660103" y="1578786"/>
                  <a:pt x="684194" y="1578786"/>
                </a:cubicBezTo>
                <a:cubicBezTo>
                  <a:pt x="708553" y="1578786"/>
                  <a:pt x="732644" y="1573432"/>
                  <a:pt x="751114" y="1562725"/>
                </a:cubicBezTo>
                <a:lnTo>
                  <a:pt x="1333857" y="1224108"/>
                </a:lnTo>
                <a:cubicBezTo>
                  <a:pt x="1353130" y="1212865"/>
                  <a:pt x="1363837" y="1197339"/>
                  <a:pt x="1363837" y="1180476"/>
                </a:cubicBez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lnTo>
                  <a:pt x="1364105" y="1108469"/>
                </a:lnTo>
                <a:cubicBezTo>
                  <a:pt x="1364105" y="1108469"/>
                  <a:pt x="1364105" y="1108469"/>
                  <a:pt x="1364105" y="1108469"/>
                </a:cubicBezTo>
                <a:cubicBezTo>
                  <a:pt x="1364105" y="1095620"/>
                  <a:pt x="1357948" y="1083307"/>
                  <a:pt x="1346438" y="1073403"/>
                </a:cubicBezTo>
                <a:cubicBezTo>
                  <a:pt x="1357681" y="1063499"/>
                  <a:pt x="1363837" y="1051453"/>
                  <a:pt x="1364105" y="1038604"/>
                </a:cubicBezTo>
                <a:lnTo>
                  <a:pt x="1364373" y="966598"/>
                </a:lnTo>
                <a:cubicBezTo>
                  <a:pt x="1364373" y="953749"/>
                  <a:pt x="1358216" y="941704"/>
                  <a:pt x="1346706" y="931532"/>
                </a:cubicBezTo>
                <a:cubicBezTo>
                  <a:pt x="1357948" y="921627"/>
                  <a:pt x="1364105" y="909582"/>
                  <a:pt x="1364105" y="896733"/>
                </a:cubicBezTo>
                <a:lnTo>
                  <a:pt x="1364373" y="824727"/>
                </a:lnTo>
                <a:cubicBezTo>
                  <a:pt x="1364373" y="824459"/>
                  <a:pt x="1364373" y="824191"/>
                  <a:pt x="1364373" y="823924"/>
                </a:cubicBezTo>
                <a:cubicBezTo>
                  <a:pt x="1364105" y="811343"/>
                  <a:pt x="1357948" y="799565"/>
                  <a:pt x="1346706" y="789661"/>
                </a:cubicBezTo>
                <a:cubicBezTo>
                  <a:pt x="1358216" y="779756"/>
                  <a:pt x="1364373" y="767711"/>
                  <a:pt x="1364373" y="754862"/>
                </a:cubicBezTo>
                <a:lnTo>
                  <a:pt x="1364640" y="682856"/>
                </a:lnTo>
                <a:cubicBezTo>
                  <a:pt x="1364640" y="682588"/>
                  <a:pt x="1364640" y="682320"/>
                  <a:pt x="1364640" y="682052"/>
                </a:cubicBezTo>
                <a:cubicBezTo>
                  <a:pt x="1364373" y="669472"/>
                  <a:pt x="1358216" y="657694"/>
                  <a:pt x="1346973" y="647789"/>
                </a:cubicBezTo>
                <a:cubicBezTo>
                  <a:pt x="1358216" y="637885"/>
                  <a:pt x="1364373" y="625839"/>
                  <a:pt x="1364640" y="612991"/>
                </a:cubicBezTo>
                <a:lnTo>
                  <a:pt x="1364908" y="540984"/>
                </a:lnTo>
                <a:cubicBezTo>
                  <a:pt x="1364908" y="540717"/>
                  <a:pt x="1364908" y="540449"/>
                  <a:pt x="1364908" y="540181"/>
                </a:cubicBezTo>
                <a:cubicBezTo>
                  <a:pt x="1364640" y="527600"/>
                  <a:pt x="1358484" y="515822"/>
                  <a:pt x="1347241" y="505918"/>
                </a:cubicBezTo>
                <a:cubicBezTo>
                  <a:pt x="1357681" y="495746"/>
                  <a:pt x="1363837" y="483701"/>
                  <a:pt x="1363837" y="470852"/>
                </a:cubicBezTo>
                <a:close/>
                <a:moveTo>
                  <a:pt x="39082" y="369936"/>
                </a:moveTo>
                <a:lnTo>
                  <a:pt x="621824" y="31319"/>
                </a:lnTo>
                <a:cubicBezTo>
                  <a:pt x="637617" y="22218"/>
                  <a:pt x="658764" y="17667"/>
                  <a:pt x="679911" y="17667"/>
                </a:cubicBezTo>
                <a:cubicBezTo>
                  <a:pt x="701058" y="17667"/>
                  <a:pt x="722205" y="22218"/>
                  <a:pt x="737998" y="31319"/>
                </a:cubicBezTo>
                <a:lnTo>
                  <a:pt x="1324756" y="369936"/>
                </a:lnTo>
                <a:cubicBezTo>
                  <a:pt x="1338675" y="377966"/>
                  <a:pt x="1346438" y="388138"/>
                  <a:pt x="1346438" y="398578"/>
                </a:cubicBezTo>
                <a:cubicBezTo>
                  <a:pt x="1346438" y="399381"/>
                  <a:pt x="1346438" y="399916"/>
                  <a:pt x="1346170" y="400719"/>
                </a:cubicBezTo>
                <a:cubicBezTo>
                  <a:pt x="1346170" y="401254"/>
                  <a:pt x="1346170" y="402058"/>
                  <a:pt x="1345903" y="402593"/>
                </a:cubicBezTo>
                <a:cubicBezTo>
                  <a:pt x="1345903" y="403128"/>
                  <a:pt x="1345635" y="403931"/>
                  <a:pt x="1345367" y="404467"/>
                </a:cubicBezTo>
                <a:cubicBezTo>
                  <a:pt x="1345100" y="405002"/>
                  <a:pt x="1345100" y="405805"/>
                  <a:pt x="1344832" y="406340"/>
                </a:cubicBezTo>
                <a:cubicBezTo>
                  <a:pt x="1344564" y="406876"/>
                  <a:pt x="1344297" y="407411"/>
                  <a:pt x="1344029" y="407947"/>
                </a:cubicBezTo>
                <a:cubicBezTo>
                  <a:pt x="1343761" y="408750"/>
                  <a:pt x="1343494" y="409285"/>
                  <a:pt x="1342958" y="410088"/>
                </a:cubicBezTo>
                <a:cubicBezTo>
                  <a:pt x="1342690" y="410623"/>
                  <a:pt x="1342423" y="410891"/>
                  <a:pt x="1342155" y="411427"/>
                </a:cubicBezTo>
                <a:cubicBezTo>
                  <a:pt x="1341620" y="412230"/>
                  <a:pt x="1341084" y="413033"/>
                  <a:pt x="1340549" y="413836"/>
                </a:cubicBezTo>
                <a:cubicBezTo>
                  <a:pt x="1340281" y="414371"/>
                  <a:pt x="1339746" y="414639"/>
                  <a:pt x="1339478" y="414907"/>
                </a:cubicBezTo>
                <a:cubicBezTo>
                  <a:pt x="1338943" y="415709"/>
                  <a:pt x="1338140" y="416513"/>
                  <a:pt x="1337605" y="417315"/>
                </a:cubicBezTo>
                <a:cubicBezTo>
                  <a:pt x="1337337" y="417583"/>
                  <a:pt x="1336801" y="418119"/>
                  <a:pt x="1336534" y="418386"/>
                </a:cubicBezTo>
                <a:cubicBezTo>
                  <a:pt x="1335731" y="419189"/>
                  <a:pt x="1334928" y="419992"/>
                  <a:pt x="1334125" y="420795"/>
                </a:cubicBezTo>
                <a:cubicBezTo>
                  <a:pt x="1333589" y="421331"/>
                  <a:pt x="1333054" y="421599"/>
                  <a:pt x="1332519" y="422134"/>
                </a:cubicBezTo>
                <a:cubicBezTo>
                  <a:pt x="1331716" y="422937"/>
                  <a:pt x="1330913" y="423472"/>
                  <a:pt x="1329842" y="424007"/>
                </a:cubicBezTo>
                <a:cubicBezTo>
                  <a:pt x="1328236" y="425078"/>
                  <a:pt x="1326630" y="426149"/>
                  <a:pt x="1325024" y="426952"/>
                </a:cubicBezTo>
                <a:lnTo>
                  <a:pt x="742281" y="765569"/>
                </a:lnTo>
                <a:cubicBezTo>
                  <a:pt x="710962" y="783771"/>
                  <a:pt x="657693" y="783771"/>
                  <a:pt x="626107" y="765569"/>
                </a:cubicBezTo>
                <a:lnTo>
                  <a:pt x="39349" y="427220"/>
                </a:lnTo>
                <a:cubicBezTo>
                  <a:pt x="37475" y="426149"/>
                  <a:pt x="35869" y="425078"/>
                  <a:pt x="34531" y="424007"/>
                </a:cubicBezTo>
                <a:cubicBezTo>
                  <a:pt x="34263" y="423740"/>
                  <a:pt x="33996" y="423740"/>
                  <a:pt x="33996" y="423472"/>
                </a:cubicBezTo>
                <a:cubicBezTo>
                  <a:pt x="32657" y="422669"/>
                  <a:pt x="31319" y="421599"/>
                  <a:pt x="30248" y="420528"/>
                </a:cubicBezTo>
                <a:cubicBezTo>
                  <a:pt x="29445" y="419992"/>
                  <a:pt x="28910" y="419457"/>
                  <a:pt x="28374" y="418922"/>
                </a:cubicBezTo>
                <a:cubicBezTo>
                  <a:pt x="27839" y="418386"/>
                  <a:pt x="27036" y="417851"/>
                  <a:pt x="26500" y="417315"/>
                </a:cubicBezTo>
                <a:cubicBezTo>
                  <a:pt x="25697" y="416513"/>
                  <a:pt x="25162" y="415709"/>
                  <a:pt x="24627" y="415174"/>
                </a:cubicBezTo>
                <a:cubicBezTo>
                  <a:pt x="24359" y="414639"/>
                  <a:pt x="23824" y="414371"/>
                  <a:pt x="23556" y="413836"/>
                </a:cubicBezTo>
                <a:cubicBezTo>
                  <a:pt x="23021" y="413033"/>
                  <a:pt x="22485" y="412230"/>
                  <a:pt x="21950" y="411427"/>
                </a:cubicBezTo>
                <a:cubicBezTo>
                  <a:pt x="21682" y="410891"/>
                  <a:pt x="21415" y="410623"/>
                  <a:pt x="21147" y="410088"/>
                </a:cubicBezTo>
                <a:cubicBezTo>
                  <a:pt x="20879" y="409285"/>
                  <a:pt x="20344" y="408750"/>
                  <a:pt x="20076" y="407947"/>
                </a:cubicBezTo>
                <a:cubicBezTo>
                  <a:pt x="19808" y="407411"/>
                  <a:pt x="19541" y="406876"/>
                  <a:pt x="19273" y="406340"/>
                </a:cubicBezTo>
                <a:cubicBezTo>
                  <a:pt x="19005" y="405538"/>
                  <a:pt x="19005" y="405002"/>
                  <a:pt x="18738" y="404199"/>
                </a:cubicBezTo>
                <a:cubicBezTo>
                  <a:pt x="18470" y="403664"/>
                  <a:pt x="18470" y="402861"/>
                  <a:pt x="18202" y="402325"/>
                </a:cubicBezTo>
                <a:cubicBezTo>
                  <a:pt x="18202" y="401790"/>
                  <a:pt x="18202" y="400987"/>
                  <a:pt x="17935" y="400452"/>
                </a:cubicBezTo>
                <a:cubicBezTo>
                  <a:pt x="17935" y="399648"/>
                  <a:pt x="17667" y="399113"/>
                  <a:pt x="17667" y="398310"/>
                </a:cubicBezTo>
                <a:cubicBezTo>
                  <a:pt x="17935" y="388138"/>
                  <a:pt x="25430" y="377966"/>
                  <a:pt x="39082" y="369936"/>
                </a:cubicBezTo>
                <a:close/>
                <a:moveTo>
                  <a:pt x="17667" y="433376"/>
                </a:moveTo>
                <a:cubicBezTo>
                  <a:pt x="17935" y="433376"/>
                  <a:pt x="17935" y="433376"/>
                  <a:pt x="17667" y="433376"/>
                </a:cubicBezTo>
                <a:cubicBezTo>
                  <a:pt x="19808" y="434983"/>
                  <a:pt x="21682" y="436589"/>
                  <a:pt x="23556" y="438195"/>
                </a:cubicBezTo>
                <a:cubicBezTo>
                  <a:pt x="23556" y="438195"/>
                  <a:pt x="23556" y="438195"/>
                  <a:pt x="23824" y="438195"/>
                </a:cubicBezTo>
                <a:cubicBezTo>
                  <a:pt x="25965" y="439801"/>
                  <a:pt x="28107" y="441139"/>
                  <a:pt x="30516" y="442478"/>
                </a:cubicBezTo>
                <a:cubicBezTo>
                  <a:pt x="30516" y="442478"/>
                  <a:pt x="30516" y="442478"/>
                  <a:pt x="30516" y="442478"/>
                </a:cubicBezTo>
                <a:lnTo>
                  <a:pt x="617274" y="781095"/>
                </a:lnTo>
                <a:cubicBezTo>
                  <a:pt x="621824" y="783771"/>
                  <a:pt x="626910" y="786181"/>
                  <a:pt x="632264" y="788054"/>
                </a:cubicBezTo>
                <a:cubicBezTo>
                  <a:pt x="632531" y="788054"/>
                  <a:pt x="632799" y="788322"/>
                  <a:pt x="633334" y="788322"/>
                </a:cubicBezTo>
                <a:cubicBezTo>
                  <a:pt x="638420" y="790196"/>
                  <a:pt x="643506" y="791802"/>
                  <a:pt x="648860" y="792873"/>
                </a:cubicBezTo>
                <a:cubicBezTo>
                  <a:pt x="650734" y="793408"/>
                  <a:pt x="652608" y="793676"/>
                  <a:pt x="654214" y="793943"/>
                </a:cubicBezTo>
                <a:cubicBezTo>
                  <a:pt x="655284" y="794211"/>
                  <a:pt x="656355" y="794479"/>
                  <a:pt x="657426" y="794479"/>
                </a:cubicBezTo>
                <a:cubicBezTo>
                  <a:pt x="659567" y="794746"/>
                  <a:pt x="661976" y="795282"/>
                  <a:pt x="664386" y="795549"/>
                </a:cubicBezTo>
                <a:cubicBezTo>
                  <a:pt x="665189" y="795549"/>
                  <a:pt x="665724" y="795817"/>
                  <a:pt x="666527" y="795817"/>
                </a:cubicBezTo>
                <a:cubicBezTo>
                  <a:pt x="669204" y="796085"/>
                  <a:pt x="671613" y="796353"/>
                  <a:pt x="674290" y="796353"/>
                </a:cubicBezTo>
                <a:cubicBezTo>
                  <a:pt x="674557" y="796353"/>
                  <a:pt x="675093" y="796353"/>
                  <a:pt x="675360" y="796353"/>
                </a:cubicBezTo>
                <a:cubicBezTo>
                  <a:pt x="702664" y="797959"/>
                  <a:pt x="730503" y="792605"/>
                  <a:pt x="751382" y="780559"/>
                </a:cubicBezTo>
                <a:lnTo>
                  <a:pt x="1334125" y="441942"/>
                </a:lnTo>
                <a:cubicBezTo>
                  <a:pt x="1336534" y="440604"/>
                  <a:pt x="1338675" y="439265"/>
                  <a:pt x="1340817" y="437659"/>
                </a:cubicBezTo>
                <a:cubicBezTo>
                  <a:pt x="1341620" y="437124"/>
                  <a:pt x="1342155" y="436589"/>
                  <a:pt x="1342958" y="436053"/>
                </a:cubicBezTo>
                <a:cubicBezTo>
                  <a:pt x="1344029" y="435250"/>
                  <a:pt x="1345367" y="434179"/>
                  <a:pt x="1346438" y="433376"/>
                </a:cubicBezTo>
                <a:lnTo>
                  <a:pt x="1346438" y="470584"/>
                </a:lnTo>
                <a:cubicBezTo>
                  <a:pt x="1346438" y="481024"/>
                  <a:pt x="1338943" y="490928"/>
                  <a:pt x="1325291" y="498958"/>
                </a:cubicBezTo>
                <a:lnTo>
                  <a:pt x="742549" y="837575"/>
                </a:lnTo>
                <a:cubicBezTo>
                  <a:pt x="711230" y="855778"/>
                  <a:pt x="657961" y="855778"/>
                  <a:pt x="626375" y="837575"/>
                </a:cubicBezTo>
                <a:lnTo>
                  <a:pt x="39349" y="499226"/>
                </a:lnTo>
                <a:cubicBezTo>
                  <a:pt x="25430" y="491196"/>
                  <a:pt x="17667" y="481024"/>
                  <a:pt x="17667" y="470316"/>
                </a:cubicBezTo>
                <a:lnTo>
                  <a:pt x="17667" y="433376"/>
                </a:lnTo>
                <a:close/>
                <a:moveTo>
                  <a:pt x="1346170" y="542858"/>
                </a:moveTo>
                <a:cubicBezTo>
                  <a:pt x="1346170" y="543394"/>
                  <a:pt x="1346170" y="544196"/>
                  <a:pt x="1345903" y="544732"/>
                </a:cubicBezTo>
                <a:cubicBezTo>
                  <a:pt x="1345903" y="545267"/>
                  <a:pt x="1345635" y="546070"/>
                  <a:pt x="1345367" y="546606"/>
                </a:cubicBezTo>
                <a:cubicBezTo>
                  <a:pt x="1345100" y="547141"/>
                  <a:pt x="1345100" y="547944"/>
                  <a:pt x="1344832" y="548479"/>
                </a:cubicBezTo>
                <a:cubicBezTo>
                  <a:pt x="1344564" y="549015"/>
                  <a:pt x="1344297" y="549550"/>
                  <a:pt x="1344029" y="550086"/>
                </a:cubicBezTo>
                <a:cubicBezTo>
                  <a:pt x="1343761" y="550621"/>
                  <a:pt x="1343494" y="551424"/>
                  <a:pt x="1343226" y="551959"/>
                </a:cubicBezTo>
                <a:cubicBezTo>
                  <a:pt x="1342958" y="552495"/>
                  <a:pt x="1342423" y="553030"/>
                  <a:pt x="1342155" y="553565"/>
                </a:cubicBezTo>
                <a:cubicBezTo>
                  <a:pt x="1341620" y="554369"/>
                  <a:pt x="1341352" y="554904"/>
                  <a:pt x="1340817" y="555707"/>
                </a:cubicBezTo>
                <a:cubicBezTo>
                  <a:pt x="1340549" y="556242"/>
                  <a:pt x="1340014" y="556778"/>
                  <a:pt x="1339746" y="557045"/>
                </a:cubicBezTo>
                <a:cubicBezTo>
                  <a:pt x="1339211" y="557848"/>
                  <a:pt x="1338675" y="558384"/>
                  <a:pt x="1337872" y="559187"/>
                </a:cubicBezTo>
                <a:cubicBezTo>
                  <a:pt x="1337337" y="559722"/>
                  <a:pt x="1336801" y="559990"/>
                  <a:pt x="1336534" y="560525"/>
                </a:cubicBezTo>
                <a:cubicBezTo>
                  <a:pt x="1335731" y="561328"/>
                  <a:pt x="1335195" y="561863"/>
                  <a:pt x="1334392" y="562399"/>
                </a:cubicBezTo>
                <a:cubicBezTo>
                  <a:pt x="1333857" y="562934"/>
                  <a:pt x="1333054" y="563470"/>
                  <a:pt x="1332251" y="564005"/>
                </a:cubicBezTo>
                <a:cubicBezTo>
                  <a:pt x="1331448" y="564540"/>
                  <a:pt x="1330913" y="565076"/>
                  <a:pt x="1330109" y="565611"/>
                </a:cubicBezTo>
                <a:cubicBezTo>
                  <a:pt x="1328503" y="566682"/>
                  <a:pt x="1326897" y="567753"/>
                  <a:pt x="1325291" y="568555"/>
                </a:cubicBezTo>
                <a:lnTo>
                  <a:pt x="742549" y="907173"/>
                </a:lnTo>
                <a:cubicBezTo>
                  <a:pt x="713104" y="924304"/>
                  <a:pt x="664386" y="925375"/>
                  <a:pt x="632531" y="910385"/>
                </a:cubicBezTo>
                <a:cubicBezTo>
                  <a:pt x="630390" y="909314"/>
                  <a:pt x="628249" y="908243"/>
                  <a:pt x="626375" y="907173"/>
                </a:cubicBezTo>
                <a:lnTo>
                  <a:pt x="39349" y="569091"/>
                </a:lnTo>
                <a:cubicBezTo>
                  <a:pt x="37743" y="568020"/>
                  <a:pt x="35869" y="566949"/>
                  <a:pt x="34531" y="565879"/>
                </a:cubicBezTo>
                <a:cubicBezTo>
                  <a:pt x="33728" y="565343"/>
                  <a:pt x="33193" y="564808"/>
                  <a:pt x="32657" y="564540"/>
                </a:cubicBezTo>
                <a:cubicBezTo>
                  <a:pt x="31854" y="564005"/>
                  <a:pt x="31051" y="563470"/>
                  <a:pt x="30248" y="562667"/>
                </a:cubicBezTo>
                <a:cubicBezTo>
                  <a:pt x="29445" y="562131"/>
                  <a:pt x="28642" y="561328"/>
                  <a:pt x="28107" y="560525"/>
                </a:cubicBezTo>
                <a:cubicBezTo>
                  <a:pt x="27571" y="559990"/>
                  <a:pt x="27036" y="559722"/>
                  <a:pt x="26500" y="559187"/>
                </a:cubicBezTo>
                <a:cubicBezTo>
                  <a:pt x="25697" y="558384"/>
                  <a:pt x="25162" y="557581"/>
                  <a:pt x="24627" y="557045"/>
                </a:cubicBezTo>
                <a:cubicBezTo>
                  <a:pt x="24359" y="556510"/>
                  <a:pt x="23824" y="556242"/>
                  <a:pt x="23556" y="555707"/>
                </a:cubicBezTo>
                <a:cubicBezTo>
                  <a:pt x="23021" y="554904"/>
                  <a:pt x="22485" y="554101"/>
                  <a:pt x="22218" y="553565"/>
                </a:cubicBezTo>
                <a:cubicBezTo>
                  <a:pt x="21950" y="553030"/>
                  <a:pt x="21415" y="552495"/>
                  <a:pt x="21147" y="552227"/>
                </a:cubicBezTo>
                <a:cubicBezTo>
                  <a:pt x="20879" y="551424"/>
                  <a:pt x="20344" y="550889"/>
                  <a:pt x="20076" y="550086"/>
                </a:cubicBezTo>
                <a:cubicBezTo>
                  <a:pt x="19808" y="549550"/>
                  <a:pt x="19541" y="549015"/>
                  <a:pt x="19273" y="548479"/>
                </a:cubicBezTo>
                <a:cubicBezTo>
                  <a:pt x="19005" y="547944"/>
                  <a:pt x="19005" y="547141"/>
                  <a:pt x="18738" y="546338"/>
                </a:cubicBezTo>
                <a:cubicBezTo>
                  <a:pt x="18470" y="545803"/>
                  <a:pt x="18470" y="545000"/>
                  <a:pt x="18202" y="544464"/>
                </a:cubicBezTo>
                <a:cubicBezTo>
                  <a:pt x="18202" y="543929"/>
                  <a:pt x="17935" y="543126"/>
                  <a:pt x="17935" y="542590"/>
                </a:cubicBezTo>
                <a:cubicBezTo>
                  <a:pt x="17935" y="541787"/>
                  <a:pt x="17667" y="541252"/>
                  <a:pt x="17667" y="540449"/>
                </a:cubicBezTo>
                <a:cubicBezTo>
                  <a:pt x="17667" y="531883"/>
                  <a:pt x="22753" y="523318"/>
                  <a:pt x="32657" y="516090"/>
                </a:cubicBezTo>
                <a:lnTo>
                  <a:pt x="616738" y="853369"/>
                </a:lnTo>
                <a:cubicBezTo>
                  <a:pt x="635208" y="864076"/>
                  <a:pt x="659567" y="869430"/>
                  <a:pt x="683659" y="869430"/>
                </a:cubicBezTo>
                <a:cubicBezTo>
                  <a:pt x="708018" y="869430"/>
                  <a:pt x="732109" y="864076"/>
                  <a:pt x="750579" y="853369"/>
                </a:cubicBezTo>
                <a:lnTo>
                  <a:pt x="1330645" y="516090"/>
                </a:lnTo>
                <a:cubicBezTo>
                  <a:pt x="1340549" y="523318"/>
                  <a:pt x="1345903" y="532151"/>
                  <a:pt x="1345903" y="540717"/>
                </a:cubicBezTo>
                <a:cubicBezTo>
                  <a:pt x="1346170" y="541520"/>
                  <a:pt x="1346170" y="542055"/>
                  <a:pt x="1346170" y="542858"/>
                </a:cubicBezTo>
                <a:close/>
                <a:moveTo>
                  <a:pt x="17667" y="575247"/>
                </a:moveTo>
                <a:cubicBezTo>
                  <a:pt x="19541" y="576854"/>
                  <a:pt x="21415" y="578192"/>
                  <a:pt x="23288" y="579798"/>
                </a:cubicBezTo>
                <a:cubicBezTo>
                  <a:pt x="23288" y="579798"/>
                  <a:pt x="23556" y="580066"/>
                  <a:pt x="23556" y="580066"/>
                </a:cubicBezTo>
                <a:cubicBezTo>
                  <a:pt x="25697" y="581672"/>
                  <a:pt x="28107" y="583010"/>
                  <a:pt x="30516" y="584349"/>
                </a:cubicBezTo>
                <a:lnTo>
                  <a:pt x="617274" y="922966"/>
                </a:lnTo>
                <a:cubicBezTo>
                  <a:pt x="654214" y="944380"/>
                  <a:pt x="714442" y="944380"/>
                  <a:pt x="751114" y="922966"/>
                </a:cubicBezTo>
                <a:lnTo>
                  <a:pt x="1333857" y="584349"/>
                </a:lnTo>
                <a:cubicBezTo>
                  <a:pt x="1336266" y="583010"/>
                  <a:pt x="1338408" y="581672"/>
                  <a:pt x="1340549" y="580066"/>
                </a:cubicBezTo>
                <a:cubicBezTo>
                  <a:pt x="1341084" y="579531"/>
                  <a:pt x="1341620" y="579263"/>
                  <a:pt x="1342423" y="578727"/>
                </a:cubicBezTo>
                <a:cubicBezTo>
                  <a:pt x="1343761" y="577657"/>
                  <a:pt x="1345100" y="576854"/>
                  <a:pt x="1346170" y="575783"/>
                </a:cubicBezTo>
                <a:lnTo>
                  <a:pt x="1346170" y="612991"/>
                </a:lnTo>
                <a:cubicBezTo>
                  <a:pt x="1346170" y="623430"/>
                  <a:pt x="1338675" y="633335"/>
                  <a:pt x="1325024" y="641365"/>
                </a:cubicBezTo>
                <a:lnTo>
                  <a:pt x="742281" y="979982"/>
                </a:lnTo>
                <a:cubicBezTo>
                  <a:pt x="710962" y="998184"/>
                  <a:pt x="657693" y="998184"/>
                  <a:pt x="626107" y="979982"/>
                </a:cubicBezTo>
                <a:lnTo>
                  <a:pt x="39349" y="641097"/>
                </a:lnTo>
                <a:cubicBezTo>
                  <a:pt x="25430" y="633067"/>
                  <a:pt x="17667" y="622895"/>
                  <a:pt x="17667" y="612188"/>
                </a:cubicBezTo>
                <a:lnTo>
                  <a:pt x="17667" y="575247"/>
                </a:lnTo>
                <a:close/>
                <a:moveTo>
                  <a:pt x="1346170" y="684729"/>
                </a:moveTo>
                <a:cubicBezTo>
                  <a:pt x="1346170" y="685265"/>
                  <a:pt x="1346170" y="686068"/>
                  <a:pt x="1345903" y="686603"/>
                </a:cubicBezTo>
                <a:cubicBezTo>
                  <a:pt x="1345903" y="687138"/>
                  <a:pt x="1345635" y="687942"/>
                  <a:pt x="1345367" y="688477"/>
                </a:cubicBezTo>
                <a:cubicBezTo>
                  <a:pt x="1345100" y="689012"/>
                  <a:pt x="1345100" y="689815"/>
                  <a:pt x="1344832" y="690351"/>
                </a:cubicBezTo>
                <a:cubicBezTo>
                  <a:pt x="1344564" y="690886"/>
                  <a:pt x="1344297" y="691421"/>
                  <a:pt x="1344029" y="691957"/>
                </a:cubicBezTo>
                <a:cubicBezTo>
                  <a:pt x="1343761" y="692760"/>
                  <a:pt x="1343494" y="693295"/>
                  <a:pt x="1342958" y="694098"/>
                </a:cubicBezTo>
                <a:cubicBezTo>
                  <a:pt x="1342690" y="694634"/>
                  <a:pt x="1342423" y="695169"/>
                  <a:pt x="1341887" y="695437"/>
                </a:cubicBezTo>
                <a:cubicBezTo>
                  <a:pt x="1341352" y="696240"/>
                  <a:pt x="1341084" y="697043"/>
                  <a:pt x="1340549" y="697578"/>
                </a:cubicBezTo>
                <a:cubicBezTo>
                  <a:pt x="1340281" y="698113"/>
                  <a:pt x="1339746" y="698381"/>
                  <a:pt x="1339478" y="698917"/>
                </a:cubicBezTo>
                <a:cubicBezTo>
                  <a:pt x="1338943" y="699719"/>
                  <a:pt x="1338140" y="700523"/>
                  <a:pt x="1337605" y="701058"/>
                </a:cubicBezTo>
                <a:cubicBezTo>
                  <a:pt x="1337069" y="701593"/>
                  <a:pt x="1336801" y="701861"/>
                  <a:pt x="1336266" y="702396"/>
                </a:cubicBezTo>
                <a:cubicBezTo>
                  <a:pt x="1335463" y="703199"/>
                  <a:pt x="1334928" y="703735"/>
                  <a:pt x="1334125" y="704538"/>
                </a:cubicBezTo>
                <a:cubicBezTo>
                  <a:pt x="1333589" y="705073"/>
                  <a:pt x="1332786" y="705609"/>
                  <a:pt x="1331983" y="706144"/>
                </a:cubicBezTo>
                <a:cubicBezTo>
                  <a:pt x="1331180" y="706679"/>
                  <a:pt x="1330645" y="707215"/>
                  <a:pt x="1329842" y="707750"/>
                </a:cubicBezTo>
                <a:cubicBezTo>
                  <a:pt x="1328236" y="708821"/>
                  <a:pt x="1326630" y="709891"/>
                  <a:pt x="1325024" y="710695"/>
                </a:cubicBezTo>
                <a:lnTo>
                  <a:pt x="742281" y="1049312"/>
                </a:lnTo>
                <a:cubicBezTo>
                  <a:pt x="740407" y="1050382"/>
                  <a:pt x="738266" y="1051453"/>
                  <a:pt x="736124" y="1052524"/>
                </a:cubicBezTo>
                <a:cubicBezTo>
                  <a:pt x="721402" y="1059483"/>
                  <a:pt x="702664" y="1062963"/>
                  <a:pt x="684194" y="1062963"/>
                </a:cubicBezTo>
                <a:cubicBezTo>
                  <a:pt x="663047" y="1062963"/>
                  <a:pt x="641900" y="1058413"/>
                  <a:pt x="626107" y="1049312"/>
                </a:cubicBezTo>
                <a:lnTo>
                  <a:pt x="499494" y="976234"/>
                </a:lnTo>
                <a:lnTo>
                  <a:pt x="499761" y="926981"/>
                </a:lnTo>
                <a:lnTo>
                  <a:pt x="617006" y="994705"/>
                </a:lnTo>
                <a:cubicBezTo>
                  <a:pt x="635476" y="1005412"/>
                  <a:pt x="659835" y="1010765"/>
                  <a:pt x="683926" y="1010765"/>
                </a:cubicBezTo>
                <a:cubicBezTo>
                  <a:pt x="708285" y="1010765"/>
                  <a:pt x="732377" y="1005412"/>
                  <a:pt x="750847" y="994705"/>
                </a:cubicBezTo>
                <a:lnTo>
                  <a:pt x="1330913" y="657694"/>
                </a:lnTo>
                <a:cubicBezTo>
                  <a:pt x="1340817" y="664921"/>
                  <a:pt x="1346170" y="673754"/>
                  <a:pt x="1346170" y="682320"/>
                </a:cubicBezTo>
                <a:cubicBezTo>
                  <a:pt x="1346170" y="683391"/>
                  <a:pt x="1346170" y="684194"/>
                  <a:pt x="1346170" y="684729"/>
                </a:cubicBezTo>
                <a:close/>
                <a:moveTo>
                  <a:pt x="1331180" y="800100"/>
                </a:moveTo>
                <a:cubicBezTo>
                  <a:pt x="1341084" y="807328"/>
                  <a:pt x="1346438" y="816161"/>
                  <a:pt x="1346438" y="824994"/>
                </a:cubicBezTo>
                <a:cubicBezTo>
                  <a:pt x="1346438" y="825798"/>
                  <a:pt x="1346438" y="826333"/>
                  <a:pt x="1346170" y="827136"/>
                </a:cubicBezTo>
                <a:cubicBezTo>
                  <a:pt x="1346170" y="827671"/>
                  <a:pt x="1346170" y="828474"/>
                  <a:pt x="1345903" y="829010"/>
                </a:cubicBezTo>
                <a:cubicBezTo>
                  <a:pt x="1345903" y="829545"/>
                  <a:pt x="1345635" y="830348"/>
                  <a:pt x="1345367" y="830883"/>
                </a:cubicBezTo>
                <a:cubicBezTo>
                  <a:pt x="1345100" y="831419"/>
                  <a:pt x="1345100" y="832222"/>
                  <a:pt x="1344832" y="832757"/>
                </a:cubicBezTo>
                <a:cubicBezTo>
                  <a:pt x="1344564" y="833293"/>
                  <a:pt x="1344297" y="833828"/>
                  <a:pt x="1344029" y="834631"/>
                </a:cubicBezTo>
                <a:cubicBezTo>
                  <a:pt x="1343761" y="835166"/>
                  <a:pt x="1343494" y="835969"/>
                  <a:pt x="1343226" y="836505"/>
                </a:cubicBezTo>
                <a:cubicBezTo>
                  <a:pt x="1342958" y="837040"/>
                  <a:pt x="1342423" y="837575"/>
                  <a:pt x="1342155" y="838111"/>
                </a:cubicBezTo>
                <a:cubicBezTo>
                  <a:pt x="1341620" y="838914"/>
                  <a:pt x="1341352" y="839449"/>
                  <a:pt x="1340817" y="840252"/>
                </a:cubicBezTo>
                <a:cubicBezTo>
                  <a:pt x="1340549" y="840788"/>
                  <a:pt x="1340014" y="841323"/>
                  <a:pt x="1339478" y="841591"/>
                </a:cubicBezTo>
                <a:cubicBezTo>
                  <a:pt x="1338943" y="842394"/>
                  <a:pt x="1338408" y="842929"/>
                  <a:pt x="1337605" y="843732"/>
                </a:cubicBezTo>
                <a:cubicBezTo>
                  <a:pt x="1337069" y="844267"/>
                  <a:pt x="1336534" y="844803"/>
                  <a:pt x="1335998" y="845071"/>
                </a:cubicBezTo>
                <a:cubicBezTo>
                  <a:pt x="1335195" y="845606"/>
                  <a:pt x="1334660" y="846409"/>
                  <a:pt x="1333857" y="846944"/>
                </a:cubicBezTo>
                <a:cubicBezTo>
                  <a:pt x="1333054" y="847480"/>
                  <a:pt x="1332251" y="848283"/>
                  <a:pt x="1331448" y="848818"/>
                </a:cubicBezTo>
                <a:cubicBezTo>
                  <a:pt x="1330913" y="849353"/>
                  <a:pt x="1330377" y="849621"/>
                  <a:pt x="1329842" y="850157"/>
                </a:cubicBezTo>
                <a:cubicBezTo>
                  <a:pt x="1328236" y="851227"/>
                  <a:pt x="1326630" y="852298"/>
                  <a:pt x="1325024" y="853101"/>
                </a:cubicBezTo>
                <a:lnTo>
                  <a:pt x="742281" y="1191718"/>
                </a:lnTo>
                <a:cubicBezTo>
                  <a:pt x="726488" y="1200819"/>
                  <a:pt x="705341" y="1205370"/>
                  <a:pt x="684194" y="1205370"/>
                </a:cubicBezTo>
                <a:cubicBezTo>
                  <a:pt x="663047" y="1205370"/>
                  <a:pt x="641900" y="1200819"/>
                  <a:pt x="626107" y="1191718"/>
                </a:cubicBezTo>
                <a:lnTo>
                  <a:pt x="499226" y="1118373"/>
                </a:lnTo>
                <a:lnTo>
                  <a:pt x="499494" y="1069120"/>
                </a:lnTo>
                <a:lnTo>
                  <a:pt x="617274" y="1137111"/>
                </a:lnTo>
                <a:cubicBezTo>
                  <a:pt x="635744" y="1147818"/>
                  <a:pt x="660103" y="1153172"/>
                  <a:pt x="684194" y="1153172"/>
                </a:cubicBezTo>
                <a:cubicBezTo>
                  <a:pt x="708553" y="1153172"/>
                  <a:pt x="732644" y="1147818"/>
                  <a:pt x="751114" y="1137111"/>
                </a:cubicBezTo>
                <a:lnTo>
                  <a:pt x="1331180" y="800100"/>
                </a:lnTo>
                <a:close/>
                <a:moveTo>
                  <a:pt x="1346170" y="859793"/>
                </a:moveTo>
                <a:lnTo>
                  <a:pt x="1346170" y="897001"/>
                </a:lnTo>
                <a:cubicBezTo>
                  <a:pt x="1346170" y="907440"/>
                  <a:pt x="1338675" y="917345"/>
                  <a:pt x="1325024" y="925375"/>
                </a:cubicBezTo>
                <a:lnTo>
                  <a:pt x="742281" y="1263992"/>
                </a:lnTo>
                <a:cubicBezTo>
                  <a:pt x="710962" y="1282195"/>
                  <a:pt x="657693" y="1282195"/>
                  <a:pt x="626107" y="1263992"/>
                </a:cubicBezTo>
                <a:lnTo>
                  <a:pt x="491196" y="1186097"/>
                </a:lnTo>
                <a:cubicBezTo>
                  <a:pt x="496014" y="1172445"/>
                  <a:pt x="498691" y="1156384"/>
                  <a:pt x="499226" y="1138985"/>
                </a:cubicBezTo>
                <a:lnTo>
                  <a:pt x="617541" y="1207244"/>
                </a:lnTo>
                <a:cubicBezTo>
                  <a:pt x="654481" y="1228658"/>
                  <a:pt x="714710" y="1228658"/>
                  <a:pt x="751382" y="1207244"/>
                </a:cubicBezTo>
                <a:lnTo>
                  <a:pt x="1334125" y="868627"/>
                </a:lnTo>
                <a:cubicBezTo>
                  <a:pt x="1334125" y="868627"/>
                  <a:pt x="1334392" y="868359"/>
                  <a:pt x="1334392" y="868359"/>
                </a:cubicBezTo>
                <a:cubicBezTo>
                  <a:pt x="1336534" y="867020"/>
                  <a:pt x="1338675" y="865682"/>
                  <a:pt x="1340549" y="864343"/>
                </a:cubicBezTo>
                <a:cubicBezTo>
                  <a:pt x="1341084" y="863808"/>
                  <a:pt x="1341887" y="863273"/>
                  <a:pt x="1342423" y="863005"/>
                </a:cubicBezTo>
                <a:cubicBezTo>
                  <a:pt x="1343761" y="861667"/>
                  <a:pt x="1345100" y="860596"/>
                  <a:pt x="1346170" y="859793"/>
                </a:cubicBezTo>
                <a:close/>
                <a:moveTo>
                  <a:pt x="1337872" y="1126939"/>
                </a:moveTo>
                <a:cubicBezTo>
                  <a:pt x="1334660" y="1130419"/>
                  <a:pt x="1330377" y="1133631"/>
                  <a:pt x="1325291" y="1136576"/>
                </a:cubicBezTo>
                <a:lnTo>
                  <a:pt x="742549" y="1475193"/>
                </a:lnTo>
                <a:cubicBezTo>
                  <a:pt x="713104" y="1492325"/>
                  <a:pt x="664386" y="1493395"/>
                  <a:pt x="632531" y="1478405"/>
                </a:cubicBezTo>
                <a:cubicBezTo>
                  <a:pt x="630390" y="1477334"/>
                  <a:pt x="628249" y="1476264"/>
                  <a:pt x="626375" y="1475193"/>
                </a:cubicBezTo>
                <a:lnTo>
                  <a:pt x="39349" y="1136843"/>
                </a:lnTo>
                <a:cubicBezTo>
                  <a:pt x="37743" y="1135773"/>
                  <a:pt x="35869" y="1134702"/>
                  <a:pt x="34531" y="1133631"/>
                </a:cubicBezTo>
                <a:cubicBezTo>
                  <a:pt x="33996" y="1133096"/>
                  <a:pt x="33193" y="1132561"/>
                  <a:pt x="32657" y="1132293"/>
                </a:cubicBezTo>
                <a:cubicBezTo>
                  <a:pt x="31854" y="1131757"/>
                  <a:pt x="31051" y="1130955"/>
                  <a:pt x="30248" y="1130419"/>
                </a:cubicBezTo>
                <a:cubicBezTo>
                  <a:pt x="29445" y="1129884"/>
                  <a:pt x="28910" y="1129081"/>
                  <a:pt x="28107" y="1128545"/>
                </a:cubicBezTo>
                <a:cubicBezTo>
                  <a:pt x="27571" y="1128010"/>
                  <a:pt x="27036" y="1127475"/>
                  <a:pt x="26500" y="1126939"/>
                </a:cubicBezTo>
                <a:cubicBezTo>
                  <a:pt x="25697" y="1126136"/>
                  <a:pt x="25162" y="1125601"/>
                  <a:pt x="24627" y="1124798"/>
                </a:cubicBezTo>
                <a:cubicBezTo>
                  <a:pt x="24359" y="1124263"/>
                  <a:pt x="23824" y="1123995"/>
                  <a:pt x="23556" y="1123459"/>
                </a:cubicBezTo>
                <a:cubicBezTo>
                  <a:pt x="23021" y="1122656"/>
                  <a:pt x="22485" y="1122121"/>
                  <a:pt x="22218" y="1121318"/>
                </a:cubicBezTo>
                <a:cubicBezTo>
                  <a:pt x="21950" y="1120783"/>
                  <a:pt x="21415" y="1120247"/>
                  <a:pt x="21147" y="1119712"/>
                </a:cubicBezTo>
                <a:cubicBezTo>
                  <a:pt x="20879" y="1118909"/>
                  <a:pt x="20344" y="1118373"/>
                  <a:pt x="20076" y="1117570"/>
                </a:cubicBezTo>
                <a:cubicBezTo>
                  <a:pt x="19808" y="1117035"/>
                  <a:pt x="19541" y="1116500"/>
                  <a:pt x="19273" y="1115964"/>
                </a:cubicBezTo>
                <a:cubicBezTo>
                  <a:pt x="19005" y="1115429"/>
                  <a:pt x="19005" y="1114626"/>
                  <a:pt x="18738" y="1113823"/>
                </a:cubicBezTo>
                <a:cubicBezTo>
                  <a:pt x="18470" y="1113287"/>
                  <a:pt x="18470" y="1112484"/>
                  <a:pt x="18202" y="1111949"/>
                </a:cubicBezTo>
                <a:cubicBezTo>
                  <a:pt x="18202" y="1111414"/>
                  <a:pt x="17935" y="1110611"/>
                  <a:pt x="17935" y="1110075"/>
                </a:cubicBezTo>
                <a:cubicBezTo>
                  <a:pt x="17935" y="1109272"/>
                  <a:pt x="17667" y="1108737"/>
                  <a:pt x="17667" y="1107934"/>
                </a:cubicBezTo>
                <a:cubicBezTo>
                  <a:pt x="17667" y="1099368"/>
                  <a:pt x="22753" y="1090802"/>
                  <a:pt x="32657" y="1083307"/>
                </a:cubicBezTo>
                <a:lnTo>
                  <a:pt x="234221" y="1199749"/>
                </a:lnTo>
                <a:lnTo>
                  <a:pt x="272767" y="1259442"/>
                </a:lnTo>
                <a:cubicBezTo>
                  <a:pt x="278924" y="1269078"/>
                  <a:pt x="286955" y="1276841"/>
                  <a:pt x="295253" y="1281659"/>
                </a:cubicBezTo>
                <a:cubicBezTo>
                  <a:pt x="301409" y="1285139"/>
                  <a:pt x="307566" y="1287013"/>
                  <a:pt x="313455" y="1287013"/>
                </a:cubicBezTo>
                <a:cubicBezTo>
                  <a:pt x="316667" y="1287013"/>
                  <a:pt x="319879" y="1286477"/>
                  <a:pt x="323092" y="1285139"/>
                </a:cubicBezTo>
                <a:lnTo>
                  <a:pt x="357890" y="1270952"/>
                </a:lnTo>
                <a:lnTo>
                  <a:pt x="616738" y="1420318"/>
                </a:lnTo>
                <a:cubicBezTo>
                  <a:pt x="635208" y="1431025"/>
                  <a:pt x="659567" y="1436379"/>
                  <a:pt x="683659" y="1436379"/>
                </a:cubicBezTo>
                <a:cubicBezTo>
                  <a:pt x="708018" y="1436379"/>
                  <a:pt x="732109" y="1431025"/>
                  <a:pt x="750579" y="1420318"/>
                </a:cubicBezTo>
                <a:lnTo>
                  <a:pt x="1330645" y="1083307"/>
                </a:lnTo>
                <a:cubicBezTo>
                  <a:pt x="1340549" y="1090534"/>
                  <a:pt x="1345903" y="1099100"/>
                  <a:pt x="1345903" y="1107934"/>
                </a:cubicBezTo>
                <a:cubicBezTo>
                  <a:pt x="1346170" y="1114894"/>
                  <a:pt x="1343226" y="1121318"/>
                  <a:pt x="1337872" y="1126939"/>
                </a:cubicBezTo>
                <a:close/>
                <a:moveTo>
                  <a:pt x="34531" y="991760"/>
                </a:moveTo>
                <a:cubicBezTo>
                  <a:pt x="33728" y="991225"/>
                  <a:pt x="32925" y="990689"/>
                  <a:pt x="32389" y="990154"/>
                </a:cubicBezTo>
                <a:cubicBezTo>
                  <a:pt x="31586" y="989619"/>
                  <a:pt x="31051" y="989083"/>
                  <a:pt x="30248" y="988548"/>
                </a:cubicBezTo>
                <a:cubicBezTo>
                  <a:pt x="29445" y="987745"/>
                  <a:pt x="28642" y="987209"/>
                  <a:pt x="27839" y="986407"/>
                </a:cubicBezTo>
                <a:cubicBezTo>
                  <a:pt x="27304" y="985871"/>
                  <a:pt x="27036" y="985603"/>
                  <a:pt x="26500" y="985068"/>
                </a:cubicBezTo>
                <a:cubicBezTo>
                  <a:pt x="25697" y="984265"/>
                  <a:pt x="25162" y="983462"/>
                  <a:pt x="24627" y="982659"/>
                </a:cubicBezTo>
                <a:cubicBezTo>
                  <a:pt x="24359" y="982123"/>
                  <a:pt x="23824" y="981856"/>
                  <a:pt x="23556" y="981321"/>
                </a:cubicBezTo>
                <a:cubicBezTo>
                  <a:pt x="23021" y="980517"/>
                  <a:pt x="22485" y="979714"/>
                  <a:pt x="21950" y="978911"/>
                </a:cubicBezTo>
                <a:cubicBezTo>
                  <a:pt x="21682" y="978376"/>
                  <a:pt x="21415" y="978108"/>
                  <a:pt x="21147" y="977573"/>
                </a:cubicBezTo>
                <a:cubicBezTo>
                  <a:pt x="20611" y="976770"/>
                  <a:pt x="20344" y="976234"/>
                  <a:pt x="20076" y="975431"/>
                </a:cubicBezTo>
                <a:cubicBezTo>
                  <a:pt x="19808" y="974896"/>
                  <a:pt x="19541" y="974361"/>
                  <a:pt x="19273" y="973825"/>
                </a:cubicBezTo>
                <a:cubicBezTo>
                  <a:pt x="19005" y="973022"/>
                  <a:pt x="18738" y="972487"/>
                  <a:pt x="18738" y="971684"/>
                </a:cubicBezTo>
                <a:cubicBezTo>
                  <a:pt x="18470" y="971148"/>
                  <a:pt x="18470" y="970613"/>
                  <a:pt x="18202" y="969810"/>
                </a:cubicBezTo>
                <a:cubicBezTo>
                  <a:pt x="18202" y="969275"/>
                  <a:pt x="17935" y="968472"/>
                  <a:pt x="17935" y="967936"/>
                </a:cubicBezTo>
                <a:cubicBezTo>
                  <a:pt x="17935" y="967401"/>
                  <a:pt x="17667" y="966598"/>
                  <a:pt x="17667" y="966062"/>
                </a:cubicBezTo>
                <a:cubicBezTo>
                  <a:pt x="17667" y="957497"/>
                  <a:pt x="22753" y="948931"/>
                  <a:pt x="32657" y="941704"/>
                </a:cubicBezTo>
                <a:lnTo>
                  <a:pt x="140533" y="1004073"/>
                </a:lnTo>
                <a:cubicBezTo>
                  <a:pt x="142407" y="1022544"/>
                  <a:pt x="146422" y="1041549"/>
                  <a:pt x="152311" y="1060019"/>
                </a:cubicBezTo>
                <a:lnTo>
                  <a:pt x="39082" y="994705"/>
                </a:lnTo>
                <a:cubicBezTo>
                  <a:pt x="37743" y="993901"/>
                  <a:pt x="36137" y="992831"/>
                  <a:pt x="34531" y="991760"/>
                </a:cubicBezTo>
                <a:close/>
                <a:moveTo>
                  <a:pt x="139997" y="861667"/>
                </a:moveTo>
                <a:lnTo>
                  <a:pt x="139730" y="910920"/>
                </a:lnTo>
                <a:lnTo>
                  <a:pt x="39349" y="853101"/>
                </a:lnTo>
                <a:cubicBezTo>
                  <a:pt x="37743" y="852030"/>
                  <a:pt x="35869" y="850959"/>
                  <a:pt x="34531" y="849889"/>
                </a:cubicBezTo>
                <a:cubicBezTo>
                  <a:pt x="33728" y="849353"/>
                  <a:pt x="32925" y="848818"/>
                  <a:pt x="32389" y="848283"/>
                </a:cubicBezTo>
                <a:cubicBezTo>
                  <a:pt x="31586" y="847747"/>
                  <a:pt x="31051" y="847212"/>
                  <a:pt x="30248" y="846677"/>
                </a:cubicBezTo>
                <a:cubicBezTo>
                  <a:pt x="29445" y="845874"/>
                  <a:pt x="28642" y="845338"/>
                  <a:pt x="27839" y="844535"/>
                </a:cubicBezTo>
                <a:cubicBezTo>
                  <a:pt x="27304" y="844000"/>
                  <a:pt x="26768" y="843732"/>
                  <a:pt x="26500" y="843197"/>
                </a:cubicBezTo>
                <a:cubicBezTo>
                  <a:pt x="25697" y="842394"/>
                  <a:pt x="25162" y="841591"/>
                  <a:pt x="24627" y="841055"/>
                </a:cubicBezTo>
                <a:cubicBezTo>
                  <a:pt x="24359" y="840520"/>
                  <a:pt x="23824" y="840252"/>
                  <a:pt x="23556" y="839717"/>
                </a:cubicBezTo>
                <a:cubicBezTo>
                  <a:pt x="23021" y="838914"/>
                  <a:pt x="22485" y="838111"/>
                  <a:pt x="21950" y="837575"/>
                </a:cubicBezTo>
                <a:cubicBezTo>
                  <a:pt x="21682" y="837040"/>
                  <a:pt x="21415" y="836505"/>
                  <a:pt x="21147" y="836237"/>
                </a:cubicBezTo>
                <a:cubicBezTo>
                  <a:pt x="20879" y="835434"/>
                  <a:pt x="20344" y="834899"/>
                  <a:pt x="20076" y="834096"/>
                </a:cubicBezTo>
                <a:cubicBezTo>
                  <a:pt x="19808" y="833560"/>
                  <a:pt x="19541" y="833025"/>
                  <a:pt x="19273" y="832490"/>
                </a:cubicBezTo>
                <a:cubicBezTo>
                  <a:pt x="19005" y="831954"/>
                  <a:pt x="19005" y="831151"/>
                  <a:pt x="18738" y="830348"/>
                </a:cubicBezTo>
                <a:cubicBezTo>
                  <a:pt x="18470" y="829813"/>
                  <a:pt x="18470" y="829010"/>
                  <a:pt x="18202" y="828474"/>
                </a:cubicBezTo>
                <a:cubicBezTo>
                  <a:pt x="18202" y="827939"/>
                  <a:pt x="17935" y="827136"/>
                  <a:pt x="17935" y="826600"/>
                </a:cubicBezTo>
                <a:cubicBezTo>
                  <a:pt x="17935" y="825798"/>
                  <a:pt x="17667" y="825262"/>
                  <a:pt x="17667" y="824459"/>
                </a:cubicBezTo>
                <a:cubicBezTo>
                  <a:pt x="17667" y="815626"/>
                  <a:pt x="23021" y="807060"/>
                  <a:pt x="32657" y="799832"/>
                </a:cubicBezTo>
                <a:lnTo>
                  <a:pt x="139997" y="861667"/>
                </a:lnTo>
                <a:close/>
                <a:moveTo>
                  <a:pt x="34531" y="707750"/>
                </a:moveTo>
                <a:cubicBezTo>
                  <a:pt x="33728" y="707215"/>
                  <a:pt x="32925" y="706679"/>
                  <a:pt x="32389" y="706144"/>
                </a:cubicBezTo>
                <a:cubicBezTo>
                  <a:pt x="31586" y="705609"/>
                  <a:pt x="31051" y="705073"/>
                  <a:pt x="30248" y="704538"/>
                </a:cubicBezTo>
                <a:cubicBezTo>
                  <a:pt x="29445" y="703735"/>
                  <a:pt x="28642" y="703199"/>
                  <a:pt x="27839" y="702396"/>
                </a:cubicBezTo>
                <a:cubicBezTo>
                  <a:pt x="27304" y="701861"/>
                  <a:pt x="26768" y="701593"/>
                  <a:pt x="26500" y="701058"/>
                </a:cubicBezTo>
                <a:cubicBezTo>
                  <a:pt x="25697" y="700255"/>
                  <a:pt x="25162" y="699452"/>
                  <a:pt x="24627" y="698917"/>
                </a:cubicBezTo>
                <a:cubicBezTo>
                  <a:pt x="24359" y="698381"/>
                  <a:pt x="23824" y="698113"/>
                  <a:pt x="23556" y="697578"/>
                </a:cubicBezTo>
                <a:cubicBezTo>
                  <a:pt x="23021" y="696775"/>
                  <a:pt x="22485" y="695972"/>
                  <a:pt x="21950" y="695437"/>
                </a:cubicBezTo>
                <a:cubicBezTo>
                  <a:pt x="21682" y="694901"/>
                  <a:pt x="21415" y="694366"/>
                  <a:pt x="21147" y="694098"/>
                </a:cubicBezTo>
                <a:cubicBezTo>
                  <a:pt x="20879" y="693295"/>
                  <a:pt x="20344" y="692760"/>
                  <a:pt x="20076" y="691957"/>
                </a:cubicBezTo>
                <a:cubicBezTo>
                  <a:pt x="19808" y="691421"/>
                  <a:pt x="19541" y="690886"/>
                  <a:pt x="19273" y="690351"/>
                </a:cubicBezTo>
                <a:cubicBezTo>
                  <a:pt x="19005" y="689815"/>
                  <a:pt x="19005" y="689012"/>
                  <a:pt x="18738" y="688209"/>
                </a:cubicBezTo>
                <a:cubicBezTo>
                  <a:pt x="18470" y="687674"/>
                  <a:pt x="18470" y="686871"/>
                  <a:pt x="18202" y="686335"/>
                </a:cubicBezTo>
                <a:cubicBezTo>
                  <a:pt x="18202" y="685800"/>
                  <a:pt x="17935" y="684997"/>
                  <a:pt x="17935" y="684462"/>
                </a:cubicBezTo>
                <a:cubicBezTo>
                  <a:pt x="17935" y="683658"/>
                  <a:pt x="17667" y="683123"/>
                  <a:pt x="17667" y="682320"/>
                </a:cubicBezTo>
                <a:cubicBezTo>
                  <a:pt x="17667" y="673754"/>
                  <a:pt x="22753" y="665189"/>
                  <a:pt x="32657" y="657694"/>
                </a:cubicBezTo>
                <a:lnTo>
                  <a:pt x="168104" y="735856"/>
                </a:ln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6154" y="748705"/>
                  <a:pt x="146154" y="748705"/>
                  <a:pt x="146154" y="748705"/>
                </a:cubicBezTo>
                <a:lnTo>
                  <a:pt x="146154" y="748705"/>
                </a:lnTo>
                <a:cubicBezTo>
                  <a:pt x="146154" y="748705"/>
                  <a:pt x="146154" y="748705"/>
                  <a:pt x="146154" y="748705"/>
                </a:cubicBezTo>
                <a:cubicBezTo>
                  <a:pt x="145619" y="748973"/>
                  <a:pt x="144816" y="749508"/>
                  <a:pt x="144548" y="750044"/>
                </a:cubicBezTo>
                <a:cubicBezTo>
                  <a:pt x="141871" y="752453"/>
                  <a:pt x="140265" y="755932"/>
                  <a:pt x="140265" y="759948"/>
                </a:cubicBezTo>
                <a:lnTo>
                  <a:pt x="140265" y="769049"/>
                </a:lnTo>
                <a:lnTo>
                  <a:pt x="39349" y="710962"/>
                </a:lnTo>
                <a:cubicBezTo>
                  <a:pt x="37743" y="709891"/>
                  <a:pt x="36137" y="708821"/>
                  <a:pt x="34531" y="707750"/>
                </a:cubicBezTo>
                <a:close/>
                <a:moveTo>
                  <a:pt x="167301" y="757003"/>
                </a:moveTo>
                <a:lnTo>
                  <a:pt x="182826" y="747902"/>
                </a:lnTo>
                <a:lnTo>
                  <a:pt x="254565" y="827939"/>
                </a:lnTo>
                <a:cubicBezTo>
                  <a:pt x="258313" y="831954"/>
                  <a:pt x="262328" y="835434"/>
                  <a:pt x="266611" y="837843"/>
                </a:cubicBezTo>
                <a:cubicBezTo>
                  <a:pt x="267146" y="838111"/>
                  <a:pt x="267682" y="838379"/>
                  <a:pt x="267949" y="838646"/>
                </a:cubicBezTo>
                <a:lnTo>
                  <a:pt x="251085" y="842661"/>
                </a:lnTo>
                <a:cubicBezTo>
                  <a:pt x="249747" y="842929"/>
                  <a:pt x="248141" y="842661"/>
                  <a:pt x="246267" y="841859"/>
                </a:cubicBezTo>
                <a:cubicBezTo>
                  <a:pt x="245732" y="841591"/>
                  <a:pt x="244929" y="841323"/>
                  <a:pt x="244393" y="840788"/>
                </a:cubicBezTo>
                <a:cubicBezTo>
                  <a:pt x="241716" y="839182"/>
                  <a:pt x="239307" y="837040"/>
                  <a:pt x="236630" y="834363"/>
                </a:cubicBezTo>
                <a:lnTo>
                  <a:pt x="167301" y="757003"/>
                </a:lnTo>
                <a:close/>
                <a:moveTo>
                  <a:pt x="282404" y="824727"/>
                </a:moveTo>
                <a:cubicBezTo>
                  <a:pt x="280798" y="824994"/>
                  <a:pt x="278121" y="824459"/>
                  <a:pt x="275444" y="822853"/>
                </a:cubicBezTo>
                <a:cubicBezTo>
                  <a:pt x="272767" y="821247"/>
                  <a:pt x="270358" y="819106"/>
                  <a:pt x="267682" y="816429"/>
                </a:cubicBezTo>
                <a:lnTo>
                  <a:pt x="225388" y="769317"/>
                </a:lnTo>
                <a:lnTo>
                  <a:pt x="310243" y="818302"/>
                </a:lnTo>
                <a:lnTo>
                  <a:pt x="282404" y="824727"/>
                </a:lnTo>
                <a:close/>
                <a:moveTo>
                  <a:pt x="157397" y="981856"/>
                </a:moveTo>
                <a:lnTo>
                  <a:pt x="157664" y="926178"/>
                </a:lnTo>
                <a:lnTo>
                  <a:pt x="157932" y="856313"/>
                </a:lnTo>
                <a:lnTo>
                  <a:pt x="158200" y="784307"/>
                </a:lnTo>
                <a:lnTo>
                  <a:pt x="158200" y="773064"/>
                </a:lnTo>
                <a:lnTo>
                  <a:pt x="223782" y="846409"/>
                </a:lnTo>
                <a:cubicBezTo>
                  <a:pt x="227529" y="850424"/>
                  <a:pt x="231545" y="853904"/>
                  <a:pt x="235827" y="856313"/>
                </a:cubicBezTo>
                <a:cubicBezTo>
                  <a:pt x="239307" y="858187"/>
                  <a:pt x="242519" y="859525"/>
                  <a:pt x="245999" y="860328"/>
                </a:cubicBezTo>
                <a:cubicBezTo>
                  <a:pt x="247605" y="860596"/>
                  <a:pt x="249211" y="860864"/>
                  <a:pt x="250818" y="860864"/>
                </a:cubicBezTo>
                <a:cubicBezTo>
                  <a:pt x="252424" y="860864"/>
                  <a:pt x="254030" y="860596"/>
                  <a:pt x="255636" y="860328"/>
                </a:cubicBezTo>
                <a:lnTo>
                  <a:pt x="301142" y="849889"/>
                </a:lnTo>
                <a:lnTo>
                  <a:pt x="347451" y="914935"/>
                </a:lnTo>
                <a:cubicBezTo>
                  <a:pt x="352001" y="921627"/>
                  <a:pt x="357623" y="926713"/>
                  <a:pt x="363779" y="930193"/>
                </a:cubicBezTo>
                <a:cubicBezTo>
                  <a:pt x="368330" y="932870"/>
                  <a:pt x="372880" y="934209"/>
                  <a:pt x="377431" y="934476"/>
                </a:cubicBezTo>
                <a:lnTo>
                  <a:pt x="450240" y="937688"/>
                </a:lnTo>
                <a:cubicBezTo>
                  <a:pt x="450776" y="938224"/>
                  <a:pt x="451043" y="939027"/>
                  <a:pt x="451043" y="939562"/>
                </a:cubicBezTo>
                <a:lnTo>
                  <a:pt x="450508" y="1153172"/>
                </a:lnTo>
                <a:cubicBezTo>
                  <a:pt x="450508" y="1155314"/>
                  <a:pt x="450508" y="1157187"/>
                  <a:pt x="450508" y="1159329"/>
                </a:cubicBezTo>
                <a:cubicBezTo>
                  <a:pt x="450240" y="1163879"/>
                  <a:pt x="449973" y="1168162"/>
                  <a:pt x="449437" y="1172177"/>
                </a:cubicBezTo>
                <a:cubicBezTo>
                  <a:pt x="446760" y="1194930"/>
                  <a:pt x="439265" y="1213133"/>
                  <a:pt x="428023" y="1224108"/>
                </a:cubicBezTo>
                <a:cubicBezTo>
                  <a:pt x="428023" y="1224108"/>
                  <a:pt x="427755" y="1224375"/>
                  <a:pt x="427755" y="1224375"/>
                </a:cubicBezTo>
                <a:lnTo>
                  <a:pt x="317203" y="1269613"/>
                </a:lnTo>
                <a:cubicBezTo>
                  <a:pt x="314258" y="1270684"/>
                  <a:pt x="309975" y="1269881"/>
                  <a:pt x="305157" y="1267204"/>
                </a:cubicBezTo>
                <a:cubicBezTo>
                  <a:pt x="299268" y="1263725"/>
                  <a:pt x="293379" y="1257835"/>
                  <a:pt x="288561" y="1250608"/>
                </a:cubicBezTo>
                <a:lnTo>
                  <a:pt x="184433" y="1089464"/>
                </a:lnTo>
                <a:cubicBezTo>
                  <a:pt x="183094" y="1087590"/>
                  <a:pt x="182291" y="1085716"/>
                  <a:pt x="181488" y="1084110"/>
                </a:cubicBezTo>
                <a:cubicBezTo>
                  <a:pt x="165695" y="1050918"/>
                  <a:pt x="157129" y="1014781"/>
                  <a:pt x="157397" y="981856"/>
                </a:cubicBezTo>
                <a:close/>
                <a:moveTo>
                  <a:pt x="1325024" y="1066979"/>
                </a:moveTo>
                <a:lnTo>
                  <a:pt x="742281" y="1405596"/>
                </a:lnTo>
                <a:cubicBezTo>
                  <a:pt x="710962" y="1423798"/>
                  <a:pt x="657693" y="1423798"/>
                  <a:pt x="626107" y="1405596"/>
                </a:cubicBezTo>
                <a:lnTo>
                  <a:pt x="379037" y="1262921"/>
                </a:lnTo>
                <a:lnTo>
                  <a:pt x="431503" y="1241507"/>
                </a:lnTo>
                <a:lnTo>
                  <a:pt x="617541" y="1348847"/>
                </a:lnTo>
                <a:cubicBezTo>
                  <a:pt x="654481" y="1370262"/>
                  <a:pt x="714710" y="1370262"/>
                  <a:pt x="751382" y="1348847"/>
                </a:cubicBezTo>
                <a:lnTo>
                  <a:pt x="1334125" y="1010230"/>
                </a:lnTo>
                <a:cubicBezTo>
                  <a:pt x="1338675" y="1007553"/>
                  <a:pt x="1342690" y="1004609"/>
                  <a:pt x="1346438" y="1001664"/>
                </a:cubicBezTo>
                <a:lnTo>
                  <a:pt x="1346438" y="1038872"/>
                </a:lnTo>
                <a:cubicBezTo>
                  <a:pt x="1346170" y="1049044"/>
                  <a:pt x="1338675" y="1058948"/>
                  <a:pt x="1325024" y="1066979"/>
                </a:cubicBezTo>
                <a:close/>
                <a:moveTo>
                  <a:pt x="460145" y="1203496"/>
                </a:moveTo>
                <a:cubicBezTo>
                  <a:pt x="460412" y="1202425"/>
                  <a:pt x="460948" y="1201355"/>
                  <a:pt x="461215" y="1200284"/>
                </a:cubicBezTo>
                <a:cubicBezTo>
                  <a:pt x="461483" y="1199481"/>
                  <a:pt x="461751" y="1198678"/>
                  <a:pt x="462018" y="1197875"/>
                </a:cubicBezTo>
                <a:cubicBezTo>
                  <a:pt x="462286" y="1196804"/>
                  <a:pt x="462554" y="1195733"/>
                  <a:pt x="462821" y="1194663"/>
                </a:cubicBezTo>
                <a:cubicBezTo>
                  <a:pt x="463089" y="1193860"/>
                  <a:pt x="463357" y="1193057"/>
                  <a:pt x="463357" y="1191986"/>
                </a:cubicBezTo>
                <a:cubicBezTo>
                  <a:pt x="463624" y="1190915"/>
                  <a:pt x="463892" y="1189844"/>
                  <a:pt x="464160" y="1188506"/>
                </a:cubicBezTo>
                <a:cubicBezTo>
                  <a:pt x="464427" y="1187703"/>
                  <a:pt x="464427" y="1186632"/>
                  <a:pt x="464695" y="1185829"/>
                </a:cubicBezTo>
                <a:cubicBezTo>
                  <a:pt x="464963" y="1184758"/>
                  <a:pt x="465230" y="1183420"/>
                  <a:pt x="465230" y="1182349"/>
                </a:cubicBezTo>
                <a:cubicBezTo>
                  <a:pt x="465498" y="1181546"/>
                  <a:pt x="465498" y="1180476"/>
                  <a:pt x="465766" y="1179672"/>
                </a:cubicBezTo>
                <a:cubicBezTo>
                  <a:pt x="466034" y="1178334"/>
                  <a:pt x="466034" y="1177263"/>
                  <a:pt x="466301" y="1175925"/>
                </a:cubicBezTo>
                <a:cubicBezTo>
                  <a:pt x="466301" y="1175122"/>
                  <a:pt x="466569" y="1174051"/>
                  <a:pt x="466569" y="1173248"/>
                </a:cubicBezTo>
                <a:cubicBezTo>
                  <a:pt x="466837" y="1171910"/>
                  <a:pt x="466837" y="1170571"/>
                  <a:pt x="466837" y="1169233"/>
                </a:cubicBezTo>
                <a:cubicBezTo>
                  <a:pt x="466837" y="1168430"/>
                  <a:pt x="467104" y="1167627"/>
                  <a:pt x="467104" y="1166556"/>
                </a:cubicBezTo>
                <a:cubicBezTo>
                  <a:pt x="467104" y="1164950"/>
                  <a:pt x="467372" y="1163344"/>
                  <a:pt x="467372" y="1161738"/>
                </a:cubicBezTo>
                <a:cubicBezTo>
                  <a:pt x="467372" y="1160935"/>
                  <a:pt x="467372" y="1160400"/>
                  <a:pt x="467372" y="1159596"/>
                </a:cubicBezTo>
                <a:cubicBezTo>
                  <a:pt x="467372" y="1157187"/>
                  <a:pt x="467640" y="1155046"/>
                  <a:pt x="467640" y="1152637"/>
                </a:cubicBezTo>
                <a:lnTo>
                  <a:pt x="468175" y="939027"/>
                </a:lnTo>
                <a:lnTo>
                  <a:pt x="468175" y="939027"/>
                </a:lnTo>
                <a:lnTo>
                  <a:pt x="468175" y="939027"/>
                </a:lnTo>
                <a:cubicBezTo>
                  <a:pt x="468175" y="938759"/>
                  <a:pt x="468175" y="938759"/>
                  <a:pt x="468175" y="938491"/>
                </a:cubicBezTo>
                <a:cubicBezTo>
                  <a:pt x="467907" y="931799"/>
                  <a:pt x="463892" y="924840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8003" y="921627"/>
                  <a:pt x="458003" y="921627"/>
                  <a:pt x="458003" y="921627"/>
                </a:cubicBezTo>
                <a:cubicBezTo>
                  <a:pt x="457468" y="921360"/>
                  <a:pt x="456932" y="921092"/>
                  <a:pt x="456397" y="920825"/>
                </a:cubicBezTo>
                <a:cubicBezTo>
                  <a:pt x="455862" y="920557"/>
                  <a:pt x="455594" y="920289"/>
                  <a:pt x="455059" y="920289"/>
                </a:cubicBezTo>
                <a:cubicBezTo>
                  <a:pt x="453988" y="920021"/>
                  <a:pt x="452917" y="919754"/>
                  <a:pt x="451846" y="919754"/>
                </a:cubicBezTo>
                <a:lnTo>
                  <a:pt x="377699" y="916274"/>
                </a:lnTo>
                <a:cubicBezTo>
                  <a:pt x="376093" y="916274"/>
                  <a:pt x="374219" y="915471"/>
                  <a:pt x="372077" y="914400"/>
                </a:cubicBezTo>
                <a:cubicBezTo>
                  <a:pt x="368330" y="912259"/>
                  <a:pt x="364582" y="908511"/>
                  <a:pt x="361370" y="904228"/>
                </a:cubicBezTo>
                <a:lnTo>
                  <a:pt x="314793" y="838914"/>
                </a:lnTo>
                <a:cubicBezTo>
                  <a:pt x="313990" y="837843"/>
                  <a:pt x="313187" y="836772"/>
                  <a:pt x="312117" y="835969"/>
                </a:cubicBezTo>
                <a:lnTo>
                  <a:pt x="331657" y="831419"/>
                </a:lnTo>
                <a:lnTo>
                  <a:pt x="377966" y="896465"/>
                </a:lnTo>
                <a:cubicBezTo>
                  <a:pt x="382517" y="903157"/>
                  <a:pt x="388138" y="908243"/>
                  <a:pt x="394295" y="911723"/>
                </a:cubicBezTo>
                <a:cubicBezTo>
                  <a:pt x="398845" y="914400"/>
                  <a:pt x="403396" y="915739"/>
                  <a:pt x="407947" y="916006"/>
                </a:cubicBezTo>
                <a:lnTo>
                  <a:pt x="480756" y="919218"/>
                </a:lnTo>
                <a:cubicBezTo>
                  <a:pt x="481291" y="919754"/>
                  <a:pt x="481559" y="920557"/>
                  <a:pt x="481559" y="921092"/>
                </a:cubicBezTo>
                <a:lnTo>
                  <a:pt x="481291" y="981588"/>
                </a:lnTo>
                <a:lnTo>
                  <a:pt x="481024" y="1053595"/>
                </a:lnTo>
                <a:lnTo>
                  <a:pt x="480756" y="1123192"/>
                </a:lnTo>
                <a:lnTo>
                  <a:pt x="480756" y="1134434"/>
                </a:lnTo>
                <a:cubicBezTo>
                  <a:pt x="480756" y="1154243"/>
                  <a:pt x="477544" y="1172177"/>
                  <a:pt x="471387" y="1185829"/>
                </a:cubicBezTo>
                <a:cubicBezTo>
                  <a:pt x="468175" y="1193324"/>
                  <a:pt x="463892" y="1199481"/>
                  <a:pt x="459074" y="1204567"/>
                </a:cubicBezTo>
                <a:cubicBezTo>
                  <a:pt x="459877" y="1204567"/>
                  <a:pt x="459877" y="1204031"/>
                  <a:pt x="460145" y="1203496"/>
                </a:cubicBezTo>
                <a:close/>
                <a:moveTo>
                  <a:pt x="367527" y="851227"/>
                </a:moveTo>
                <a:lnTo>
                  <a:pt x="452917" y="900480"/>
                </a:lnTo>
                <a:lnTo>
                  <a:pt x="408750" y="898339"/>
                </a:lnTo>
                <a:cubicBezTo>
                  <a:pt x="407144" y="898339"/>
                  <a:pt x="405270" y="897536"/>
                  <a:pt x="403128" y="896465"/>
                </a:cubicBezTo>
                <a:cubicBezTo>
                  <a:pt x="399381" y="894324"/>
                  <a:pt x="395633" y="890576"/>
                  <a:pt x="392421" y="886294"/>
                </a:cubicBezTo>
                <a:lnTo>
                  <a:pt x="367527" y="851227"/>
                </a:lnTo>
                <a:close/>
                <a:moveTo>
                  <a:pt x="17667" y="717119"/>
                </a:moveTo>
                <a:cubicBezTo>
                  <a:pt x="21415" y="720331"/>
                  <a:pt x="25697" y="723543"/>
                  <a:pt x="30516" y="726220"/>
                </a:cubicBezTo>
                <a:lnTo>
                  <a:pt x="139997" y="789393"/>
                </a:lnTo>
                <a:lnTo>
                  <a:pt x="139730" y="841055"/>
                </a:lnTo>
                <a:lnTo>
                  <a:pt x="38814" y="782969"/>
                </a:lnTo>
                <a:cubicBezTo>
                  <a:pt x="24894" y="774938"/>
                  <a:pt x="17132" y="764766"/>
                  <a:pt x="17132" y="754059"/>
                </a:cubicBezTo>
                <a:lnTo>
                  <a:pt x="17667" y="717119"/>
                </a:lnTo>
                <a:close/>
                <a:moveTo>
                  <a:pt x="17667" y="859258"/>
                </a:moveTo>
                <a:cubicBezTo>
                  <a:pt x="21415" y="862470"/>
                  <a:pt x="25697" y="865682"/>
                  <a:pt x="30516" y="868359"/>
                </a:cubicBezTo>
                <a:lnTo>
                  <a:pt x="139730" y="931264"/>
                </a:lnTo>
                <a:lnTo>
                  <a:pt x="139462" y="981856"/>
                </a:lnTo>
                <a:cubicBezTo>
                  <a:pt x="139462" y="982123"/>
                  <a:pt x="139462" y="982659"/>
                  <a:pt x="139462" y="982927"/>
                </a:cubicBezTo>
                <a:lnTo>
                  <a:pt x="39082" y="924840"/>
                </a:lnTo>
                <a:cubicBezTo>
                  <a:pt x="25162" y="916809"/>
                  <a:pt x="17399" y="906637"/>
                  <a:pt x="17399" y="895930"/>
                </a:cubicBezTo>
                <a:lnTo>
                  <a:pt x="17667" y="859258"/>
                </a:lnTo>
                <a:close/>
                <a:moveTo>
                  <a:pt x="17667" y="1001129"/>
                </a:moveTo>
                <a:cubicBezTo>
                  <a:pt x="19541" y="1002735"/>
                  <a:pt x="21415" y="1004341"/>
                  <a:pt x="23556" y="1005679"/>
                </a:cubicBezTo>
                <a:cubicBezTo>
                  <a:pt x="23556" y="1005679"/>
                  <a:pt x="23556" y="1005679"/>
                  <a:pt x="23556" y="1005679"/>
                </a:cubicBezTo>
                <a:cubicBezTo>
                  <a:pt x="25697" y="1007285"/>
                  <a:pt x="28107" y="1008624"/>
                  <a:pt x="30516" y="1009962"/>
                </a:cubicBezTo>
                <a:lnTo>
                  <a:pt x="162750" y="1086252"/>
                </a:lnTo>
                <a:cubicBezTo>
                  <a:pt x="163553" y="1087858"/>
                  <a:pt x="164089" y="1089464"/>
                  <a:pt x="164892" y="1091070"/>
                </a:cubicBezTo>
                <a:cubicBezTo>
                  <a:pt x="165963" y="1093479"/>
                  <a:pt x="167301" y="1095888"/>
                  <a:pt x="169175" y="1098565"/>
                </a:cubicBezTo>
                <a:lnTo>
                  <a:pt x="213610" y="1167359"/>
                </a:lnTo>
                <a:lnTo>
                  <a:pt x="39349" y="1066711"/>
                </a:lnTo>
                <a:cubicBezTo>
                  <a:pt x="25430" y="1058681"/>
                  <a:pt x="17667" y="1048508"/>
                  <a:pt x="17667" y="1037801"/>
                </a:cubicBezTo>
                <a:lnTo>
                  <a:pt x="17667" y="1001129"/>
                </a:lnTo>
                <a:close/>
                <a:moveTo>
                  <a:pt x="1346170" y="1180476"/>
                </a:moveTo>
                <a:cubicBezTo>
                  <a:pt x="1346170" y="1190915"/>
                  <a:pt x="1338675" y="1200819"/>
                  <a:pt x="1325024" y="1208850"/>
                </a:cubicBezTo>
                <a:lnTo>
                  <a:pt x="742281" y="1547467"/>
                </a:lnTo>
                <a:cubicBezTo>
                  <a:pt x="710962" y="1565669"/>
                  <a:pt x="657693" y="1565669"/>
                  <a:pt x="626107" y="1547467"/>
                </a:cubicBezTo>
                <a:lnTo>
                  <a:pt x="39349" y="1208850"/>
                </a:lnTo>
                <a:cubicBezTo>
                  <a:pt x="25430" y="1200819"/>
                  <a:pt x="17667" y="1190647"/>
                  <a:pt x="17667" y="1179940"/>
                </a:cubicBezTo>
                <a:lnTo>
                  <a:pt x="17667" y="1143000"/>
                </a:lnTo>
                <a:cubicBezTo>
                  <a:pt x="21415" y="1146212"/>
                  <a:pt x="25697" y="1149424"/>
                  <a:pt x="30516" y="1152101"/>
                </a:cubicBezTo>
                <a:lnTo>
                  <a:pt x="617274" y="1490718"/>
                </a:lnTo>
                <a:cubicBezTo>
                  <a:pt x="654214" y="1512133"/>
                  <a:pt x="714442" y="1512133"/>
                  <a:pt x="751114" y="1490718"/>
                </a:cubicBezTo>
                <a:lnTo>
                  <a:pt x="1333857" y="1152101"/>
                </a:lnTo>
                <a:cubicBezTo>
                  <a:pt x="1336266" y="1150763"/>
                  <a:pt x="1338408" y="1149424"/>
                  <a:pt x="1340549" y="1147818"/>
                </a:cubicBezTo>
                <a:cubicBezTo>
                  <a:pt x="1341352" y="1147283"/>
                  <a:pt x="1341887" y="1146748"/>
                  <a:pt x="1342423" y="1146212"/>
                </a:cubicBezTo>
                <a:cubicBezTo>
                  <a:pt x="1343761" y="1145409"/>
                  <a:pt x="1344832" y="1144339"/>
                  <a:pt x="1345903" y="1143268"/>
                </a:cubicBezTo>
                <a:lnTo>
                  <a:pt x="1346170" y="1180476"/>
                </a:lnTo>
                <a:close/>
                <a:moveTo>
                  <a:pt x="1325024" y="994705"/>
                </a:moveTo>
                <a:lnTo>
                  <a:pt x="742281" y="1333322"/>
                </a:lnTo>
                <a:cubicBezTo>
                  <a:pt x="710962" y="1351524"/>
                  <a:pt x="657693" y="1351524"/>
                  <a:pt x="626107" y="1333322"/>
                </a:cubicBezTo>
                <a:lnTo>
                  <a:pt x="449705" y="1231335"/>
                </a:lnTo>
                <a:lnTo>
                  <a:pt x="467907" y="1220628"/>
                </a:lnTo>
                <a:cubicBezTo>
                  <a:pt x="469246" y="1219825"/>
                  <a:pt x="470316" y="1219022"/>
                  <a:pt x="471655" y="1217951"/>
                </a:cubicBezTo>
                <a:cubicBezTo>
                  <a:pt x="476205" y="1213400"/>
                  <a:pt x="480488" y="1208047"/>
                  <a:pt x="483968" y="1201890"/>
                </a:cubicBezTo>
                <a:lnTo>
                  <a:pt x="617274" y="1278982"/>
                </a:lnTo>
                <a:cubicBezTo>
                  <a:pt x="635744" y="1289689"/>
                  <a:pt x="660103" y="1295043"/>
                  <a:pt x="684194" y="1295043"/>
                </a:cubicBezTo>
                <a:cubicBezTo>
                  <a:pt x="708553" y="1295043"/>
                  <a:pt x="732644" y="1289689"/>
                  <a:pt x="751114" y="1278982"/>
                </a:cubicBezTo>
                <a:lnTo>
                  <a:pt x="1331448" y="941704"/>
                </a:lnTo>
                <a:cubicBezTo>
                  <a:pt x="1341352" y="948931"/>
                  <a:pt x="1346706" y="957497"/>
                  <a:pt x="1346706" y="966330"/>
                </a:cubicBezTo>
                <a:cubicBezTo>
                  <a:pt x="1346170" y="976770"/>
                  <a:pt x="1338675" y="986942"/>
                  <a:pt x="1325024" y="994705"/>
                </a:cubicBezTo>
                <a:close/>
                <a:moveTo>
                  <a:pt x="1346170" y="754594"/>
                </a:moveTo>
                <a:cubicBezTo>
                  <a:pt x="1346170" y="765034"/>
                  <a:pt x="1338675" y="774938"/>
                  <a:pt x="1325024" y="782969"/>
                </a:cubicBezTo>
                <a:lnTo>
                  <a:pt x="742281" y="1121586"/>
                </a:lnTo>
                <a:cubicBezTo>
                  <a:pt x="710962" y="1139788"/>
                  <a:pt x="657693" y="1139788"/>
                  <a:pt x="626107" y="1121586"/>
                </a:cubicBezTo>
                <a:lnTo>
                  <a:pt x="499494" y="1048508"/>
                </a:lnTo>
                <a:lnTo>
                  <a:pt x="499761" y="996846"/>
                </a:lnTo>
                <a:lnTo>
                  <a:pt x="617541" y="1064837"/>
                </a:lnTo>
                <a:cubicBezTo>
                  <a:pt x="654481" y="1086252"/>
                  <a:pt x="714710" y="1086252"/>
                  <a:pt x="751382" y="1064837"/>
                </a:cubicBezTo>
                <a:lnTo>
                  <a:pt x="1334125" y="726220"/>
                </a:lnTo>
                <a:cubicBezTo>
                  <a:pt x="1336534" y="724881"/>
                  <a:pt x="1338675" y="723543"/>
                  <a:pt x="1340817" y="721937"/>
                </a:cubicBezTo>
                <a:cubicBezTo>
                  <a:pt x="1341352" y="721402"/>
                  <a:pt x="1341887" y="721134"/>
                  <a:pt x="1342690" y="720599"/>
                </a:cubicBezTo>
                <a:cubicBezTo>
                  <a:pt x="1344029" y="719528"/>
                  <a:pt x="1345367" y="718725"/>
                  <a:pt x="1346438" y="717654"/>
                </a:cubicBezTo>
                <a:lnTo>
                  <a:pt x="1346170" y="7545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1" name="Google Shape;4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24" name="Google Shape;4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25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6" name="Google Shape;426;p25"/>
          <p:cNvSpPr txBox="1"/>
          <p:nvPr>
            <p:ph idx="2" type="subTitle"/>
          </p:nvPr>
        </p:nvSpPr>
        <p:spPr>
          <a:xfrm>
            <a:off x="306550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27" name="Google Shape;427;p25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8" name="Google Shape;428;p25"/>
          <p:cNvSpPr txBox="1"/>
          <p:nvPr>
            <p:ph idx="4" type="subTitle"/>
          </p:nvPr>
        </p:nvSpPr>
        <p:spPr>
          <a:xfrm>
            <a:off x="2045455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29" name="Google Shape;429;p25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0" name="Google Shape;430;p25"/>
          <p:cNvSpPr txBox="1"/>
          <p:nvPr>
            <p:ph idx="6" type="subTitle"/>
          </p:nvPr>
        </p:nvSpPr>
        <p:spPr>
          <a:xfrm>
            <a:off x="378435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31" name="Google Shape;431;p25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2" name="Google Shape;432;p25"/>
          <p:cNvSpPr txBox="1"/>
          <p:nvPr>
            <p:ph idx="8" type="subTitle"/>
          </p:nvPr>
        </p:nvSpPr>
        <p:spPr>
          <a:xfrm>
            <a:off x="5523264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33" name="Google Shape;433;p25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4" name="Google Shape;434;p25"/>
          <p:cNvSpPr txBox="1"/>
          <p:nvPr>
            <p:ph idx="13" type="subTitle"/>
          </p:nvPr>
        </p:nvSpPr>
        <p:spPr>
          <a:xfrm>
            <a:off x="7262169" y="2017600"/>
            <a:ext cx="16347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400"/>
            </a:lvl9pPr>
          </a:lstStyle>
          <a:p/>
        </p:txBody>
      </p:sp>
      <p:sp>
        <p:nvSpPr>
          <p:cNvPr id="435" name="Google Shape;435;p25"/>
          <p:cNvSpPr/>
          <p:nvPr/>
        </p:nvSpPr>
        <p:spPr>
          <a:xfrm>
            <a:off x="-75" y="2957900"/>
            <a:ext cx="9144000" cy="21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-75" y="0"/>
            <a:ext cx="9144000" cy="108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31170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2100151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378693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5575388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7307813" y="1445550"/>
            <a:ext cx="1261415" cy="1207072"/>
          </a:xfrm>
          <a:custGeom>
            <a:rect b="b" l="l" r="r" t="t"/>
            <a:pathLst>
              <a:path extrusionOk="0" h="1207072" w="1071265">
                <a:moveTo>
                  <a:pt x="1069925" y="238869"/>
                </a:moveTo>
                <a:cubicBezTo>
                  <a:pt x="1069925" y="216651"/>
                  <a:pt x="1061627" y="199520"/>
                  <a:pt x="1046904" y="191222"/>
                </a:cubicBezTo>
                <a:cubicBezTo>
                  <a:pt x="1032182" y="182656"/>
                  <a:pt x="1013177" y="184262"/>
                  <a:pt x="993636" y="195504"/>
                </a:cubicBezTo>
                <a:lnTo>
                  <a:pt x="906639" y="245561"/>
                </a:lnTo>
                <a:lnTo>
                  <a:pt x="906372" y="145983"/>
                </a:lnTo>
                <a:cubicBezTo>
                  <a:pt x="906372" y="123766"/>
                  <a:pt x="898074" y="106634"/>
                  <a:pt x="883351" y="98336"/>
                </a:cubicBezTo>
                <a:cubicBezTo>
                  <a:pt x="868629" y="89770"/>
                  <a:pt x="849623" y="91376"/>
                  <a:pt x="830082" y="102619"/>
                </a:cubicBezTo>
                <a:lnTo>
                  <a:pt x="747369" y="150266"/>
                </a:lnTo>
                <a:lnTo>
                  <a:pt x="747101" y="53098"/>
                </a:lnTo>
                <a:cubicBezTo>
                  <a:pt x="747101" y="30880"/>
                  <a:pt x="738803" y="13749"/>
                  <a:pt x="724081" y="5451"/>
                </a:cubicBezTo>
                <a:cubicBezTo>
                  <a:pt x="709358" y="-3115"/>
                  <a:pt x="690353" y="-1509"/>
                  <a:pt x="670812" y="9734"/>
                </a:cubicBezTo>
                <a:lnTo>
                  <a:pt x="270360" y="241010"/>
                </a:lnTo>
                <a:cubicBezTo>
                  <a:pt x="253764" y="250647"/>
                  <a:pt x="239309" y="249844"/>
                  <a:pt x="232082" y="239137"/>
                </a:cubicBezTo>
                <a:lnTo>
                  <a:pt x="201299" y="192828"/>
                </a:lnTo>
                <a:cubicBezTo>
                  <a:pt x="187914" y="172752"/>
                  <a:pt x="162752" y="169539"/>
                  <a:pt x="137055" y="184530"/>
                </a:cubicBezTo>
                <a:lnTo>
                  <a:pt x="58624" y="229500"/>
                </a:lnTo>
                <a:cubicBezTo>
                  <a:pt x="25699" y="248505"/>
                  <a:pt x="-266" y="293208"/>
                  <a:pt x="2" y="331219"/>
                </a:cubicBezTo>
                <a:lnTo>
                  <a:pt x="1876" y="972852"/>
                </a:lnTo>
                <a:cubicBezTo>
                  <a:pt x="1876" y="993195"/>
                  <a:pt x="9371" y="1008721"/>
                  <a:pt x="23023" y="1016484"/>
                </a:cubicBezTo>
                <a:cubicBezTo>
                  <a:pt x="28912" y="1019964"/>
                  <a:pt x="35336" y="1021570"/>
                  <a:pt x="42563" y="1021570"/>
                </a:cubicBezTo>
                <a:cubicBezTo>
                  <a:pt x="51932" y="1021570"/>
                  <a:pt x="61836" y="1018625"/>
                  <a:pt x="72008" y="1012736"/>
                </a:cubicBezTo>
                <a:lnTo>
                  <a:pt x="160879" y="961609"/>
                </a:lnTo>
                <a:lnTo>
                  <a:pt x="161146" y="1065737"/>
                </a:lnTo>
                <a:cubicBezTo>
                  <a:pt x="161146" y="1086081"/>
                  <a:pt x="168641" y="1101606"/>
                  <a:pt x="182293" y="1109369"/>
                </a:cubicBezTo>
                <a:cubicBezTo>
                  <a:pt x="188182" y="1112849"/>
                  <a:pt x="194607" y="1114455"/>
                  <a:pt x="201834" y="1114455"/>
                </a:cubicBezTo>
                <a:cubicBezTo>
                  <a:pt x="211203" y="1114455"/>
                  <a:pt x="221107" y="1111511"/>
                  <a:pt x="231279" y="1105622"/>
                </a:cubicBezTo>
                <a:lnTo>
                  <a:pt x="324432" y="1051818"/>
                </a:lnTo>
                <a:lnTo>
                  <a:pt x="324700" y="1158355"/>
                </a:lnTo>
                <a:cubicBezTo>
                  <a:pt x="324700" y="1178699"/>
                  <a:pt x="332195" y="1194224"/>
                  <a:pt x="345847" y="1201987"/>
                </a:cubicBezTo>
                <a:cubicBezTo>
                  <a:pt x="351736" y="1205467"/>
                  <a:pt x="358160" y="1207073"/>
                  <a:pt x="365387" y="1207073"/>
                </a:cubicBezTo>
                <a:cubicBezTo>
                  <a:pt x="374756" y="1207073"/>
                  <a:pt x="384660" y="1204128"/>
                  <a:pt x="394832" y="1198240"/>
                </a:cubicBezTo>
                <a:lnTo>
                  <a:pt x="1012641" y="841955"/>
                </a:lnTo>
                <a:cubicBezTo>
                  <a:pt x="1045566" y="822950"/>
                  <a:pt x="1071531" y="778247"/>
                  <a:pt x="1071263" y="740236"/>
                </a:cubicBezTo>
                <a:lnTo>
                  <a:pt x="1069925" y="238869"/>
                </a:lnTo>
                <a:close/>
                <a:moveTo>
                  <a:pt x="62907" y="997478"/>
                </a:moveTo>
                <a:cubicBezTo>
                  <a:pt x="50862" y="1004438"/>
                  <a:pt x="39619" y="1005776"/>
                  <a:pt x="31588" y="1001226"/>
                </a:cubicBezTo>
                <a:cubicBezTo>
                  <a:pt x="23558" y="996675"/>
                  <a:pt x="19275" y="986503"/>
                  <a:pt x="19275" y="972852"/>
                </a:cubicBezTo>
                <a:lnTo>
                  <a:pt x="17669" y="331219"/>
                </a:lnTo>
                <a:cubicBezTo>
                  <a:pt x="17669" y="300168"/>
                  <a:pt x="40422" y="260551"/>
                  <a:pt x="67458" y="244758"/>
                </a:cubicBezTo>
                <a:lnTo>
                  <a:pt x="145621" y="199520"/>
                </a:lnTo>
                <a:cubicBezTo>
                  <a:pt x="163288" y="189348"/>
                  <a:pt x="178546" y="190419"/>
                  <a:pt x="186308" y="202464"/>
                </a:cubicBezTo>
                <a:lnTo>
                  <a:pt x="217092" y="248773"/>
                </a:lnTo>
                <a:cubicBezTo>
                  <a:pt x="229673" y="267511"/>
                  <a:pt x="254032" y="270455"/>
                  <a:pt x="278926" y="256268"/>
                </a:cubicBezTo>
                <a:lnTo>
                  <a:pt x="679378" y="24991"/>
                </a:lnTo>
                <a:cubicBezTo>
                  <a:pt x="693297" y="16961"/>
                  <a:pt x="705878" y="15623"/>
                  <a:pt x="714979" y="20708"/>
                </a:cubicBezTo>
                <a:cubicBezTo>
                  <a:pt x="724081" y="25794"/>
                  <a:pt x="729167" y="37572"/>
                  <a:pt x="729167" y="53098"/>
                </a:cubicBezTo>
                <a:lnTo>
                  <a:pt x="729434" y="160438"/>
                </a:lnTo>
                <a:lnTo>
                  <a:pt x="429363" y="333896"/>
                </a:lnTo>
                <a:cubicBezTo>
                  <a:pt x="412767" y="343532"/>
                  <a:pt x="398312" y="342729"/>
                  <a:pt x="391085" y="332022"/>
                </a:cubicBezTo>
                <a:lnTo>
                  <a:pt x="360301" y="285713"/>
                </a:lnTo>
                <a:cubicBezTo>
                  <a:pt x="346917" y="265637"/>
                  <a:pt x="321755" y="262425"/>
                  <a:pt x="296058" y="277415"/>
                </a:cubicBezTo>
                <a:lnTo>
                  <a:pt x="217895" y="322653"/>
                </a:lnTo>
                <a:cubicBezTo>
                  <a:pt x="184970" y="341659"/>
                  <a:pt x="159005" y="386361"/>
                  <a:pt x="159273" y="424372"/>
                </a:cubicBezTo>
                <a:lnTo>
                  <a:pt x="160611" y="941533"/>
                </a:lnTo>
                <a:lnTo>
                  <a:pt x="62907" y="997478"/>
                </a:lnTo>
                <a:close/>
                <a:moveTo>
                  <a:pt x="222178" y="1090364"/>
                </a:moveTo>
                <a:cubicBezTo>
                  <a:pt x="210132" y="1097324"/>
                  <a:pt x="198889" y="1098662"/>
                  <a:pt x="190859" y="1094111"/>
                </a:cubicBezTo>
                <a:cubicBezTo>
                  <a:pt x="182829" y="1089561"/>
                  <a:pt x="178546" y="1079389"/>
                  <a:pt x="178546" y="1065737"/>
                </a:cubicBezTo>
                <a:lnTo>
                  <a:pt x="178278" y="946351"/>
                </a:lnTo>
                <a:lnTo>
                  <a:pt x="176672" y="424105"/>
                </a:lnTo>
                <a:cubicBezTo>
                  <a:pt x="176672" y="393053"/>
                  <a:pt x="199425" y="353437"/>
                  <a:pt x="226461" y="337643"/>
                </a:cubicBezTo>
                <a:lnTo>
                  <a:pt x="304624" y="292405"/>
                </a:lnTo>
                <a:cubicBezTo>
                  <a:pt x="322291" y="282233"/>
                  <a:pt x="337548" y="283304"/>
                  <a:pt x="345311" y="295350"/>
                </a:cubicBezTo>
                <a:lnTo>
                  <a:pt x="376095" y="341659"/>
                </a:lnTo>
                <a:cubicBezTo>
                  <a:pt x="388676" y="360664"/>
                  <a:pt x="413035" y="363341"/>
                  <a:pt x="437929" y="349154"/>
                </a:cubicBezTo>
                <a:lnTo>
                  <a:pt x="743086" y="173287"/>
                </a:lnTo>
                <a:lnTo>
                  <a:pt x="838916" y="117877"/>
                </a:lnTo>
                <a:cubicBezTo>
                  <a:pt x="852568" y="109846"/>
                  <a:pt x="865416" y="108508"/>
                  <a:pt x="874518" y="113594"/>
                </a:cubicBezTo>
                <a:cubicBezTo>
                  <a:pt x="883619" y="118680"/>
                  <a:pt x="888705" y="130458"/>
                  <a:pt x="888705" y="145983"/>
                </a:cubicBezTo>
                <a:lnTo>
                  <a:pt x="888972" y="255733"/>
                </a:lnTo>
                <a:lnTo>
                  <a:pt x="734788" y="344871"/>
                </a:lnTo>
                <a:lnTo>
                  <a:pt x="593184" y="426514"/>
                </a:lnTo>
                <a:cubicBezTo>
                  <a:pt x="576588" y="436150"/>
                  <a:pt x="562133" y="435347"/>
                  <a:pt x="554906" y="424640"/>
                </a:cubicBezTo>
                <a:lnTo>
                  <a:pt x="524122" y="378331"/>
                </a:lnTo>
                <a:cubicBezTo>
                  <a:pt x="510738" y="358255"/>
                  <a:pt x="485576" y="355043"/>
                  <a:pt x="459879" y="370033"/>
                </a:cubicBezTo>
                <a:lnTo>
                  <a:pt x="381716" y="415271"/>
                </a:lnTo>
                <a:cubicBezTo>
                  <a:pt x="348791" y="434276"/>
                  <a:pt x="322826" y="478979"/>
                  <a:pt x="323094" y="516990"/>
                </a:cubicBezTo>
                <a:lnTo>
                  <a:pt x="324164" y="852127"/>
                </a:lnTo>
                <a:lnTo>
                  <a:pt x="324700" y="1031474"/>
                </a:lnTo>
                <a:lnTo>
                  <a:pt x="222178" y="1090364"/>
                </a:lnTo>
                <a:close/>
                <a:moveTo>
                  <a:pt x="1003808" y="826430"/>
                </a:moveTo>
                <a:lnTo>
                  <a:pt x="385731" y="1183249"/>
                </a:lnTo>
                <a:cubicBezTo>
                  <a:pt x="373685" y="1190209"/>
                  <a:pt x="362443" y="1191547"/>
                  <a:pt x="354412" y="1186997"/>
                </a:cubicBezTo>
                <a:cubicBezTo>
                  <a:pt x="346382" y="1182446"/>
                  <a:pt x="342099" y="1172274"/>
                  <a:pt x="342099" y="1158623"/>
                </a:cubicBezTo>
                <a:lnTo>
                  <a:pt x="341831" y="1036827"/>
                </a:lnTo>
                <a:lnTo>
                  <a:pt x="341831" y="1036827"/>
                </a:lnTo>
                <a:lnTo>
                  <a:pt x="341296" y="852395"/>
                </a:lnTo>
                <a:lnTo>
                  <a:pt x="340225" y="517258"/>
                </a:lnTo>
                <a:cubicBezTo>
                  <a:pt x="340225" y="486207"/>
                  <a:pt x="362978" y="446590"/>
                  <a:pt x="390014" y="430797"/>
                </a:cubicBezTo>
                <a:lnTo>
                  <a:pt x="468177" y="385558"/>
                </a:lnTo>
                <a:cubicBezTo>
                  <a:pt x="485844" y="375386"/>
                  <a:pt x="501102" y="376457"/>
                  <a:pt x="508865" y="388503"/>
                </a:cubicBezTo>
                <a:lnTo>
                  <a:pt x="539648" y="434812"/>
                </a:lnTo>
                <a:cubicBezTo>
                  <a:pt x="552229" y="453817"/>
                  <a:pt x="576588" y="456494"/>
                  <a:pt x="601482" y="442307"/>
                </a:cubicBezTo>
                <a:lnTo>
                  <a:pt x="743086" y="360664"/>
                </a:lnTo>
                <a:lnTo>
                  <a:pt x="906104" y="266440"/>
                </a:lnTo>
                <a:lnTo>
                  <a:pt x="906104" y="266440"/>
                </a:lnTo>
                <a:lnTo>
                  <a:pt x="1001934" y="211030"/>
                </a:lnTo>
                <a:cubicBezTo>
                  <a:pt x="1015853" y="203000"/>
                  <a:pt x="1028434" y="201661"/>
                  <a:pt x="1037536" y="206747"/>
                </a:cubicBezTo>
                <a:cubicBezTo>
                  <a:pt x="1046637" y="211833"/>
                  <a:pt x="1051723" y="223611"/>
                  <a:pt x="1051723" y="239137"/>
                </a:cubicBezTo>
                <a:lnTo>
                  <a:pt x="1053061" y="740504"/>
                </a:lnTo>
                <a:cubicBezTo>
                  <a:pt x="1053596" y="771287"/>
                  <a:pt x="1030844" y="810904"/>
                  <a:pt x="1003808" y="8264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 rot="5400000">
            <a:off x="-755550" y="4141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/>
          <p:nvPr/>
        </p:nvSpPr>
        <p:spPr>
          <a:xfrm>
            <a:off x="-2100" y="-9475"/>
            <a:ext cx="9144000" cy="5143500"/>
          </a:xfrm>
          <a:prstGeom prst="frame">
            <a:avLst>
              <a:gd fmla="val 441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47" name="Google Shape;447;p26"/>
          <p:cNvSpPr txBox="1"/>
          <p:nvPr>
            <p:ph type="title"/>
          </p:nvPr>
        </p:nvSpPr>
        <p:spPr>
          <a:xfrm>
            <a:off x="710900" y="842625"/>
            <a:ext cx="7761600" cy="3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  <p:sp>
        <p:nvSpPr>
          <p:cNvPr id="448" name="Google Shape;448;p26"/>
          <p:cNvSpPr/>
          <p:nvPr/>
        </p:nvSpPr>
        <p:spPr>
          <a:xfrm>
            <a:off x="476175" y="476001"/>
            <a:ext cx="1358665" cy="958634"/>
          </a:xfrm>
          <a:custGeom>
            <a:rect b="b" l="l" r="r" t="t"/>
            <a:pathLst>
              <a:path extrusionOk="0" h="1190850" w="1687782">
                <a:moveTo>
                  <a:pt x="1664177" y="508263"/>
                </a:moveTo>
                <a:lnTo>
                  <a:pt x="1664177" y="508263"/>
                </a:lnTo>
                <a:cubicBezTo>
                  <a:pt x="1664177" y="508263"/>
                  <a:pt x="1664177" y="508263"/>
                  <a:pt x="1664177" y="508263"/>
                </a:cubicBezTo>
                <a:lnTo>
                  <a:pt x="1617333" y="480959"/>
                </a:lnTo>
                <a:cubicBezTo>
                  <a:pt x="1617333" y="480156"/>
                  <a:pt x="1617333" y="479353"/>
                  <a:pt x="1617333" y="478550"/>
                </a:cubicBezTo>
                <a:cubicBezTo>
                  <a:pt x="1617065" y="422069"/>
                  <a:pt x="1597524" y="379508"/>
                  <a:pt x="1561922" y="358896"/>
                </a:cubicBezTo>
                <a:lnTo>
                  <a:pt x="1561922" y="358896"/>
                </a:lnTo>
                <a:cubicBezTo>
                  <a:pt x="1561922" y="358896"/>
                  <a:pt x="1561922" y="358896"/>
                  <a:pt x="1561922" y="358896"/>
                </a:cubicBezTo>
                <a:lnTo>
                  <a:pt x="1468501" y="304557"/>
                </a:lnTo>
                <a:cubicBezTo>
                  <a:pt x="1435041" y="285284"/>
                  <a:pt x="1391945" y="287425"/>
                  <a:pt x="1346171" y="310714"/>
                </a:cubicBezTo>
                <a:cubicBezTo>
                  <a:pt x="1341888" y="263869"/>
                  <a:pt x="1322883" y="228535"/>
                  <a:pt x="1291832" y="210601"/>
                </a:cubicBezTo>
                <a:lnTo>
                  <a:pt x="1291832" y="210601"/>
                </a:lnTo>
                <a:cubicBezTo>
                  <a:pt x="1291832" y="210601"/>
                  <a:pt x="1291832" y="210601"/>
                  <a:pt x="1291832" y="210601"/>
                </a:cubicBezTo>
                <a:lnTo>
                  <a:pt x="1198411" y="156261"/>
                </a:lnTo>
                <a:cubicBezTo>
                  <a:pt x="1173517" y="141807"/>
                  <a:pt x="1143001" y="139398"/>
                  <a:pt x="1110076" y="148766"/>
                </a:cubicBezTo>
                <a:cubicBezTo>
                  <a:pt x="1102849" y="111291"/>
                  <a:pt x="1084914" y="82917"/>
                  <a:pt x="1058146" y="67391"/>
                </a:cubicBezTo>
                <a:lnTo>
                  <a:pt x="1058146" y="67391"/>
                </a:lnTo>
                <a:lnTo>
                  <a:pt x="964725" y="13052"/>
                </a:lnTo>
                <a:cubicBezTo>
                  <a:pt x="928588" y="-7827"/>
                  <a:pt x="881476" y="-3544"/>
                  <a:pt x="831687" y="25098"/>
                </a:cubicBezTo>
                <a:cubicBezTo>
                  <a:pt x="804919" y="40623"/>
                  <a:pt x="779222" y="62038"/>
                  <a:pt x="755398" y="88806"/>
                </a:cubicBezTo>
                <a:cubicBezTo>
                  <a:pt x="753792" y="87735"/>
                  <a:pt x="752453" y="86932"/>
                  <a:pt x="750847" y="86129"/>
                </a:cubicBezTo>
                <a:lnTo>
                  <a:pt x="750847" y="86129"/>
                </a:lnTo>
                <a:lnTo>
                  <a:pt x="657426" y="31790"/>
                </a:lnTo>
                <a:cubicBezTo>
                  <a:pt x="606032" y="1809"/>
                  <a:pt x="538308" y="8234"/>
                  <a:pt x="466570" y="49457"/>
                </a:cubicBezTo>
                <a:cubicBezTo>
                  <a:pt x="356017" y="113165"/>
                  <a:pt x="258313" y="249415"/>
                  <a:pt x="221909" y="389680"/>
                </a:cubicBezTo>
                <a:cubicBezTo>
                  <a:pt x="206919" y="393695"/>
                  <a:pt x="191393" y="400387"/>
                  <a:pt x="175867" y="409220"/>
                </a:cubicBezTo>
                <a:cubicBezTo>
                  <a:pt x="78431" y="465434"/>
                  <a:pt x="-267" y="602219"/>
                  <a:pt x="1" y="714110"/>
                </a:cubicBezTo>
                <a:cubicBezTo>
                  <a:pt x="268" y="769787"/>
                  <a:pt x="19542" y="811814"/>
                  <a:pt x="54608" y="832157"/>
                </a:cubicBezTo>
                <a:lnTo>
                  <a:pt x="148029" y="886497"/>
                </a:lnTo>
                <a:cubicBezTo>
                  <a:pt x="148029" y="886497"/>
                  <a:pt x="148029" y="886497"/>
                  <a:pt x="148029" y="886497"/>
                </a:cubicBezTo>
                <a:lnTo>
                  <a:pt x="148029" y="886497"/>
                </a:lnTo>
                <a:cubicBezTo>
                  <a:pt x="162751" y="895062"/>
                  <a:pt x="179615" y="899345"/>
                  <a:pt x="197817" y="899345"/>
                </a:cubicBezTo>
                <a:cubicBezTo>
                  <a:pt x="210131" y="899345"/>
                  <a:pt x="223247" y="897204"/>
                  <a:pt x="236631" y="893456"/>
                </a:cubicBezTo>
                <a:cubicBezTo>
                  <a:pt x="243323" y="931199"/>
                  <a:pt x="260990" y="959574"/>
                  <a:pt x="288026" y="975367"/>
                </a:cubicBezTo>
                <a:lnTo>
                  <a:pt x="381447" y="1029706"/>
                </a:lnTo>
                <a:cubicBezTo>
                  <a:pt x="381447" y="1029706"/>
                  <a:pt x="381447" y="1029706"/>
                  <a:pt x="381447" y="1029706"/>
                </a:cubicBezTo>
                <a:lnTo>
                  <a:pt x="381447" y="1029706"/>
                </a:lnTo>
                <a:cubicBezTo>
                  <a:pt x="381447" y="1029706"/>
                  <a:pt x="381714" y="1029974"/>
                  <a:pt x="381714" y="1029974"/>
                </a:cubicBezTo>
                <a:cubicBezTo>
                  <a:pt x="396437" y="1038540"/>
                  <a:pt x="413033" y="1042555"/>
                  <a:pt x="430968" y="1042555"/>
                </a:cubicBezTo>
                <a:cubicBezTo>
                  <a:pt x="453721" y="1042555"/>
                  <a:pt x="478615" y="1035863"/>
                  <a:pt x="504045" y="1022211"/>
                </a:cubicBezTo>
                <a:cubicBezTo>
                  <a:pt x="507793" y="1069591"/>
                  <a:pt x="526530" y="1105192"/>
                  <a:pt x="557849" y="1123662"/>
                </a:cubicBezTo>
                <a:lnTo>
                  <a:pt x="651270" y="1178002"/>
                </a:lnTo>
                <a:cubicBezTo>
                  <a:pt x="651270" y="1178002"/>
                  <a:pt x="651270" y="1178002"/>
                  <a:pt x="651270" y="1178002"/>
                </a:cubicBezTo>
                <a:lnTo>
                  <a:pt x="651270" y="1178002"/>
                </a:lnTo>
                <a:cubicBezTo>
                  <a:pt x="651270" y="1178002"/>
                  <a:pt x="651538" y="1178269"/>
                  <a:pt x="651538" y="1178269"/>
                </a:cubicBezTo>
                <a:cubicBezTo>
                  <a:pt x="666260" y="1186835"/>
                  <a:pt x="682856" y="1190850"/>
                  <a:pt x="700791" y="1190850"/>
                </a:cubicBezTo>
                <a:cubicBezTo>
                  <a:pt x="725953" y="1190850"/>
                  <a:pt x="753792" y="1182552"/>
                  <a:pt x="782434" y="1165956"/>
                </a:cubicBezTo>
                <a:lnTo>
                  <a:pt x="1615191" y="685200"/>
                </a:lnTo>
                <a:cubicBezTo>
                  <a:pt x="1655878" y="661644"/>
                  <a:pt x="1687733" y="606502"/>
                  <a:pt x="1687733" y="559658"/>
                </a:cubicBezTo>
                <a:cubicBezTo>
                  <a:pt x="1688536" y="535566"/>
                  <a:pt x="1679702" y="517364"/>
                  <a:pt x="1664177" y="508263"/>
                </a:cubicBezTo>
                <a:close/>
                <a:moveTo>
                  <a:pt x="1624025" y="505318"/>
                </a:moveTo>
                <a:cubicBezTo>
                  <a:pt x="1623757" y="505318"/>
                  <a:pt x="1623221" y="505586"/>
                  <a:pt x="1622954" y="505586"/>
                </a:cubicBezTo>
                <a:cubicBezTo>
                  <a:pt x="1622418" y="505854"/>
                  <a:pt x="1622151" y="505854"/>
                  <a:pt x="1621615" y="506121"/>
                </a:cubicBezTo>
                <a:cubicBezTo>
                  <a:pt x="1619741" y="506657"/>
                  <a:pt x="1617868" y="507460"/>
                  <a:pt x="1615994" y="508263"/>
                </a:cubicBezTo>
                <a:cubicBezTo>
                  <a:pt x="1615994" y="508263"/>
                  <a:pt x="1615726" y="508263"/>
                  <a:pt x="1615726" y="508263"/>
                </a:cubicBezTo>
                <a:cubicBezTo>
                  <a:pt x="1615994" y="505586"/>
                  <a:pt x="1616262" y="503177"/>
                  <a:pt x="1616262" y="500768"/>
                </a:cubicBezTo>
                <a:lnTo>
                  <a:pt x="1624025" y="505318"/>
                </a:lnTo>
                <a:close/>
                <a:moveTo>
                  <a:pt x="1459668" y="319815"/>
                </a:moveTo>
                <a:lnTo>
                  <a:pt x="1504638" y="346048"/>
                </a:lnTo>
                <a:cubicBezTo>
                  <a:pt x="1503836" y="346048"/>
                  <a:pt x="1503300" y="346315"/>
                  <a:pt x="1502497" y="346315"/>
                </a:cubicBezTo>
                <a:cubicBezTo>
                  <a:pt x="1500891" y="346315"/>
                  <a:pt x="1499553" y="346583"/>
                  <a:pt x="1497946" y="346851"/>
                </a:cubicBezTo>
                <a:cubicBezTo>
                  <a:pt x="1496608" y="347118"/>
                  <a:pt x="1495002" y="347118"/>
                  <a:pt x="1493664" y="347386"/>
                </a:cubicBezTo>
                <a:cubicBezTo>
                  <a:pt x="1492058" y="347654"/>
                  <a:pt x="1490719" y="347921"/>
                  <a:pt x="1489113" y="348189"/>
                </a:cubicBezTo>
                <a:cubicBezTo>
                  <a:pt x="1487775" y="348457"/>
                  <a:pt x="1486169" y="348725"/>
                  <a:pt x="1484830" y="348992"/>
                </a:cubicBezTo>
                <a:cubicBezTo>
                  <a:pt x="1483224" y="349260"/>
                  <a:pt x="1481618" y="349795"/>
                  <a:pt x="1480012" y="350063"/>
                </a:cubicBezTo>
                <a:cubicBezTo>
                  <a:pt x="1478673" y="350331"/>
                  <a:pt x="1477067" y="350866"/>
                  <a:pt x="1475729" y="351134"/>
                </a:cubicBezTo>
                <a:cubicBezTo>
                  <a:pt x="1474123" y="351669"/>
                  <a:pt x="1472517" y="352204"/>
                  <a:pt x="1470911" y="352472"/>
                </a:cubicBezTo>
                <a:cubicBezTo>
                  <a:pt x="1469572" y="353007"/>
                  <a:pt x="1467966" y="353275"/>
                  <a:pt x="1466628" y="353810"/>
                </a:cubicBezTo>
                <a:cubicBezTo>
                  <a:pt x="1465022" y="354346"/>
                  <a:pt x="1463148" y="355149"/>
                  <a:pt x="1461542" y="355684"/>
                </a:cubicBezTo>
                <a:cubicBezTo>
                  <a:pt x="1460203" y="356220"/>
                  <a:pt x="1458865" y="356755"/>
                  <a:pt x="1457527" y="357290"/>
                </a:cubicBezTo>
                <a:cubicBezTo>
                  <a:pt x="1455653" y="358093"/>
                  <a:pt x="1453779" y="358896"/>
                  <a:pt x="1451905" y="359699"/>
                </a:cubicBezTo>
                <a:cubicBezTo>
                  <a:pt x="1450567" y="360235"/>
                  <a:pt x="1449228" y="360770"/>
                  <a:pt x="1448158" y="361305"/>
                </a:cubicBezTo>
                <a:cubicBezTo>
                  <a:pt x="1446016" y="362376"/>
                  <a:pt x="1443875" y="363179"/>
                  <a:pt x="1442001" y="364250"/>
                </a:cubicBezTo>
                <a:cubicBezTo>
                  <a:pt x="1440930" y="364785"/>
                  <a:pt x="1439860" y="365321"/>
                  <a:pt x="1438789" y="365856"/>
                </a:cubicBezTo>
                <a:cubicBezTo>
                  <a:pt x="1435577" y="367462"/>
                  <a:pt x="1432364" y="369336"/>
                  <a:pt x="1429152" y="371210"/>
                </a:cubicBezTo>
                <a:cubicBezTo>
                  <a:pt x="1426476" y="372548"/>
                  <a:pt x="1424066" y="374154"/>
                  <a:pt x="1421657" y="375760"/>
                </a:cubicBezTo>
                <a:cubicBezTo>
                  <a:pt x="1420854" y="376296"/>
                  <a:pt x="1420051" y="376831"/>
                  <a:pt x="1418980" y="377366"/>
                </a:cubicBezTo>
                <a:cubicBezTo>
                  <a:pt x="1417374" y="378437"/>
                  <a:pt x="1415501" y="379508"/>
                  <a:pt x="1413895" y="380579"/>
                </a:cubicBezTo>
                <a:cubicBezTo>
                  <a:pt x="1412824" y="381382"/>
                  <a:pt x="1412021" y="381917"/>
                  <a:pt x="1410950" y="382720"/>
                </a:cubicBezTo>
                <a:cubicBezTo>
                  <a:pt x="1409344" y="383791"/>
                  <a:pt x="1408005" y="384862"/>
                  <a:pt x="1406399" y="385932"/>
                </a:cubicBezTo>
                <a:cubicBezTo>
                  <a:pt x="1405329" y="386735"/>
                  <a:pt x="1404258" y="387538"/>
                  <a:pt x="1403187" y="388341"/>
                </a:cubicBezTo>
                <a:cubicBezTo>
                  <a:pt x="1401849" y="389412"/>
                  <a:pt x="1400243" y="390483"/>
                  <a:pt x="1398904" y="391554"/>
                </a:cubicBezTo>
                <a:cubicBezTo>
                  <a:pt x="1397834" y="392357"/>
                  <a:pt x="1396763" y="393160"/>
                  <a:pt x="1395692" y="393963"/>
                </a:cubicBezTo>
                <a:cubicBezTo>
                  <a:pt x="1394354" y="395033"/>
                  <a:pt x="1392748" y="396372"/>
                  <a:pt x="1391409" y="397442"/>
                </a:cubicBezTo>
                <a:cubicBezTo>
                  <a:pt x="1390339" y="398246"/>
                  <a:pt x="1389268" y="399049"/>
                  <a:pt x="1388465" y="400119"/>
                </a:cubicBezTo>
                <a:cubicBezTo>
                  <a:pt x="1386859" y="401458"/>
                  <a:pt x="1385520" y="402528"/>
                  <a:pt x="1383914" y="403867"/>
                </a:cubicBezTo>
                <a:cubicBezTo>
                  <a:pt x="1382843" y="404670"/>
                  <a:pt x="1382040" y="405473"/>
                  <a:pt x="1380970" y="406276"/>
                </a:cubicBezTo>
                <a:cubicBezTo>
                  <a:pt x="1379364" y="407614"/>
                  <a:pt x="1377758" y="409220"/>
                  <a:pt x="1376151" y="410827"/>
                </a:cubicBezTo>
                <a:cubicBezTo>
                  <a:pt x="1375348" y="411630"/>
                  <a:pt x="1374545" y="412165"/>
                  <a:pt x="1373742" y="412968"/>
                </a:cubicBezTo>
                <a:cubicBezTo>
                  <a:pt x="1371333" y="415109"/>
                  <a:pt x="1368924" y="417519"/>
                  <a:pt x="1366782" y="419928"/>
                </a:cubicBezTo>
                <a:cubicBezTo>
                  <a:pt x="1366515" y="420195"/>
                  <a:pt x="1366247" y="420463"/>
                  <a:pt x="1365712" y="420999"/>
                </a:cubicBezTo>
                <a:cubicBezTo>
                  <a:pt x="1363570" y="423140"/>
                  <a:pt x="1361697" y="425014"/>
                  <a:pt x="1359555" y="427155"/>
                </a:cubicBezTo>
                <a:cubicBezTo>
                  <a:pt x="1358752" y="427958"/>
                  <a:pt x="1357949" y="429029"/>
                  <a:pt x="1357146" y="429832"/>
                </a:cubicBezTo>
                <a:cubicBezTo>
                  <a:pt x="1355540" y="431438"/>
                  <a:pt x="1354202" y="433044"/>
                  <a:pt x="1352863" y="434650"/>
                </a:cubicBezTo>
                <a:cubicBezTo>
                  <a:pt x="1352060" y="435721"/>
                  <a:pt x="1350989" y="436792"/>
                  <a:pt x="1350186" y="437862"/>
                </a:cubicBezTo>
                <a:cubicBezTo>
                  <a:pt x="1348848" y="439469"/>
                  <a:pt x="1347509" y="441075"/>
                  <a:pt x="1346171" y="442413"/>
                </a:cubicBezTo>
                <a:cubicBezTo>
                  <a:pt x="1345368" y="443484"/>
                  <a:pt x="1344297" y="444554"/>
                  <a:pt x="1343494" y="445625"/>
                </a:cubicBezTo>
                <a:cubicBezTo>
                  <a:pt x="1342156" y="447231"/>
                  <a:pt x="1340817" y="448837"/>
                  <a:pt x="1339747" y="450443"/>
                </a:cubicBezTo>
                <a:cubicBezTo>
                  <a:pt x="1338944" y="451514"/>
                  <a:pt x="1337873" y="452853"/>
                  <a:pt x="1337070" y="453923"/>
                </a:cubicBezTo>
                <a:cubicBezTo>
                  <a:pt x="1335731" y="455529"/>
                  <a:pt x="1334661" y="457136"/>
                  <a:pt x="1333322" y="458742"/>
                </a:cubicBezTo>
                <a:cubicBezTo>
                  <a:pt x="1332519" y="459812"/>
                  <a:pt x="1331449" y="461151"/>
                  <a:pt x="1330645" y="462221"/>
                </a:cubicBezTo>
                <a:cubicBezTo>
                  <a:pt x="1329307" y="463828"/>
                  <a:pt x="1328237" y="465701"/>
                  <a:pt x="1326898" y="467307"/>
                </a:cubicBezTo>
                <a:cubicBezTo>
                  <a:pt x="1326095" y="468378"/>
                  <a:pt x="1325292" y="469449"/>
                  <a:pt x="1324489" y="470787"/>
                </a:cubicBezTo>
                <a:cubicBezTo>
                  <a:pt x="1324221" y="471055"/>
                  <a:pt x="1323953" y="471323"/>
                  <a:pt x="1323686" y="471590"/>
                </a:cubicBezTo>
                <a:cubicBezTo>
                  <a:pt x="1313782" y="437595"/>
                  <a:pt x="1296650" y="410291"/>
                  <a:pt x="1273897" y="390750"/>
                </a:cubicBezTo>
                <a:cubicBezTo>
                  <a:pt x="1296115" y="366124"/>
                  <a:pt x="1319938" y="346315"/>
                  <a:pt x="1344833" y="331861"/>
                </a:cubicBezTo>
                <a:cubicBezTo>
                  <a:pt x="1388197" y="306431"/>
                  <a:pt x="1429420" y="302148"/>
                  <a:pt x="1459668" y="319815"/>
                </a:cubicBezTo>
                <a:close/>
                <a:moveTo>
                  <a:pt x="1329307" y="320350"/>
                </a:moveTo>
                <a:cubicBezTo>
                  <a:pt x="1304680" y="335608"/>
                  <a:pt x="1281124" y="355684"/>
                  <a:pt x="1259175" y="380311"/>
                </a:cubicBezTo>
                <a:cubicBezTo>
                  <a:pt x="1257569" y="379240"/>
                  <a:pt x="1256230" y="378437"/>
                  <a:pt x="1254624" y="377634"/>
                </a:cubicBezTo>
                <a:lnTo>
                  <a:pt x="1254624" y="377634"/>
                </a:lnTo>
                <a:lnTo>
                  <a:pt x="1161203" y="323295"/>
                </a:lnTo>
                <a:cubicBezTo>
                  <a:pt x="1140056" y="310981"/>
                  <a:pt x="1115965" y="304825"/>
                  <a:pt x="1090000" y="304825"/>
                </a:cubicBezTo>
                <a:cubicBezTo>
                  <a:pt x="1114091" y="276718"/>
                  <a:pt x="1140592" y="253698"/>
                  <a:pt x="1167628" y="238172"/>
                </a:cubicBezTo>
                <a:cubicBezTo>
                  <a:pt x="1170304" y="236566"/>
                  <a:pt x="1172981" y="234960"/>
                  <a:pt x="1175926" y="233621"/>
                </a:cubicBezTo>
                <a:cubicBezTo>
                  <a:pt x="1177264" y="233086"/>
                  <a:pt x="1178335" y="232551"/>
                  <a:pt x="1179405" y="231748"/>
                </a:cubicBezTo>
                <a:cubicBezTo>
                  <a:pt x="1181012" y="230945"/>
                  <a:pt x="1182350" y="230142"/>
                  <a:pt x="1183956" y="229606"/>
                </a:cubicBezTo>
                <a:cubicBezTo>
                  <a:pt x="1185562" y="228803"/>
                  <a:pt x="1187168" y="228268"/>
                  <a:pt x="1188774" y="227465"/>
                </a:cubicBezTo>
                <a:cubicBezTo>
                  <a:pt x="1189845" y="226929"/>
                  <a:pt x="1190916" y="226662"/>
                  <a:pt x="1191719" y="226126"/>
                </a:cubicBezTo>
                <a:cubicBezTo>
                  <a:pt x="1193593" y="225323"/>
                  <a:pt x="1195466" y="224788"/>
                  <a:pt x="1197340" y="223985"/>
                </a:cubicBezTo>
                <a:cubicBezTo>
                  <a:pt x="1198143" y="223717"/>
                  <a:pt x="1198946" y="223450"/>
                  <a:pt x="1199481" y="223182"/>
                </a:cubicBezTo>
                <a:cubicBezTo>
                  <a:pt x="1201623" y="222379"/>
                  <a:pt x="1203497" y="221843"/>
                  <a:pt x="1205638" y="221308"/>
                </a:cubicBezTo>
                <a:cubicBezTo>
                  <a:pt x="1206174" y="221040"/>
                  <a:pt x="1206709" y="221040"/>
                  <a:pt x="1207244" y="220773"/>
                </a:cubicBezTo>
                <a:cubicBezTo>
                  <a:pt x="1209386" y="220237"/>
                  <a:pt x="1211260" y="219702"/>
                  <a:pt x="1213401" y="219167"/>
                </a:cubicBezTo>
                <a:cubicBezTo>
                  <a:pt x="1213936" y="219167"/>
                  <a:pt x="1214472" y="218899"/>
                  <a:pt x="1215007" y="218899"/>
                </a:cubicBezTo>
                <a:cubicBezTo>
                  <a:pt x="1217149" y="218364"/>
                  <a:pt x="1219022" y="218096"/>
                  <a:pt x="1221164" y="217561"/>
                </a:cubicBezTo>
                <a:cubicBezTo>
                  <a:pt x="1221699" y="217561"/>
                  <a:pt x="1222234" y="217293"/>
                  <a:pt x="1222502" y="217293"/>
                </a:cubicBezTo>
                <a:cubicBezTo>
                  <a:pt x="1224376" y="217025"/>
                  <a:pt x="1226518" y="216757"/>
                  <a:pt x="1228391" y="216490"/>
                </a:cubicBezTo>
                <a:cubicBezTo>
                  <a:pt x="1228926" y="216490"/>
                  <a:pt x="1229462" y="216222"/>
                  <a:pt x="1229730" y="216222"/>
                </a:cubicBezTo>
                <a:cubicBezTo>
                  <a:pt x="1231603" y="215954"/>
                  <a:pt x="1233477" y="215954"/>
                  <a:pt x="1235351" y="215687"/>
                </a:cubicBezTo>
                <a:cubicBezTo>
                  <a:pt x="1235886" y="215687"/>
                  <a:pt x="1236422" y="215687"/>
                  <a:pt x="1236957" y="215687"/>
                </a:cubicBezTo>
                <a:cubicBezTo>
                  <a:pt x="1238831" y="215687"/>
                  <a:pt x="1240437" y="215687"/>
                  <a:pt x="1242311" y="215687"/>
                </a:cubicBezTo>
                <a:cubicBezTo>
                  <a:pt x="1242846" y="215687"/>
                  <a:pt x="1243381" y="215687"/>
                  <a:pt x="1244184" y="215687"/>
                </a:cubicBezTo>
                <a:cubicBezTo>
                  <a:pt x="1245791" y="215687"/>
                  <a:pt x="1247397" y="215954"/>
                  <a:pt x="1249003" y="215954"/>
                </a:cubicBezTo>
                <a:cubicBezTo>
                  <a:pt x="1249538" y="215954"/>
                  <a:pt x="1250341" y="215954"/>
                  <a:pt x="1250877" y="216222"/>
                </a:cubicBezTo>
                <a:cubicBezTo>
                  <a:pt x="1252483" y="216490"/>
                  <a:pt x="1253821" y="216490"/>
                  <a:pt x="1255427" y="216757"/>
                </a:cubicBezTo>
                <a:cubicBezTo>
                  <a:pt x="1256230" y="216757"/>
                  <a:pt x="1257033" y="217025"/>
                  <a:pt x="1257569" y="217025"/>
                </a:cubicBezTo>
                <a:cubicBezTo>
                  <a:pt x="1258907" y="217293"/>
                  <a:pt x="1260245" y="217561"/>
                  <a:pt x="1261584" y="217828"/>
                </a:cubicBezTo>
                <a:cubicBezTo>
                  <a:pt x="1262387" y="218096"/>
                  <a:pt x="1263190" y="218096"/>
                  <a:pt x="1263993" y="218364"/>
                </a:cubicBezTo>
                <a:cubicBezTo>
                  <a:pt x="1265331" y="218631"/>
                  <a:pt x="1266402" y="219167"/>
                  <a:pt x="1267740" y="219434"/>
                </a:cubicBezTo>
                <a:cubicBezTo>
                  <a:pt x="1268543" y="219702"/>
                  <a:pt x="1269614" y="219970"/>
                  <a:pt x="1270417" y="220237"/>
                </a:cubicBezTo>
                <a:cubicBezTo>
                  <a:pt x="1271488" y="220773"/>
                  <a:pt x="1272559" y="221040"/>
                  <a:pt x="1273629" y="221576"/>
                </a:cubicBezTo>
                <a:cubicBezTo>
                  <a:pt x="1274432" y="221843"/>
                  <a:pt x="1275503" y="222379"/>
                  <a:pt x="1276306" y="222647"/>
                </a:cubicBezTo>
                <a:cubicBezTo>
                  <a:pt x="1277377" y="223182"/>
                  <a:pt x="1278180" y="223717"/>
                  <a:pt x="1279251" y="224253"/>
                </a:cubicBezTo>
                <a:cubicBezTo>
                  <a:pt x="1280322" y="224788"/>
                  <a:pt x="1281124" y="225323"/>
                  <a:pt x="1282195" y="225859"/>
                </a:cubicBezTo>
                <a:cubicBezTo>
                  <a:pt x="1310569" y="241384"/>
                  <a:pt x="1326898" y="275112"/>
                  <a:pt x="1329307" y="320350"/>
                </a:cubicBezTo>
                <a:close/>
                <a:moveTo>
                  <a:pt x="1189310" y="171519"/>
                </a:moveTo>
                <a:lnTo>
                  <a:pt x="1234280" y="197752"/>
                </a:lnTo>
                <a:cubicBezTo>
                  <a:pt x="1233210" y="197752"/>
                  <a:pt x="1232406" y="198020"/>
                  <a:pt x="1231336" y="198020"/>
                </a:cubicBezTo>
                <a:cubicBezTo>
                  <a:pt x="1230265" y="198020"/>
                  <a:pt x="1228926" y="198287"/>
                  <a:pt x="1227856" y="198287"/>
                </a:cubicBezTo>
                <a:cubicBezTo>
                  <a:pt x="1226250" y="198555"/>
                  <a:pt x="1224376" y="198823"/>
                  <a:pt x="1222770" y="198823"/>
                </a:cubicBezTo>
                <a:cubicBezTo>
                  <a:pt x="1221432" y="199091"/>
                  <a:pt x="1220361" y="199091"/>
                  <a:pt x="1219022" y="199358"/>
                </a:cubicBezTo>
                <a:cubicBezTo>
                  <a:pt x="1217416" y="199626"/>
                  <a:pt x="1215542" y="199894"/>
                  <a:pt x="1213936" y="200429"/>
                </a:cubicBezTo>
                <a:cubicBezTo>
                  <a:pt x="1212598" y="200697"/>
                  <a:pt x="1211260" y="200964"/>
                  <a:pt x="1209921" y="201232"/>
                </a:cubicBezTo>
                <a:cubicBezTo>
                  <a:pt x="1208315" y="201767"/>
                  <a:pt x="1206709" y="202035"/>
                  <a:pt x="1204835" y="202570"/>
                </a:cubicBezTo>
                <a:cubicBezTo>
                  <a:pt x="1203497" y="202838"/>
                  <a:pt x="1202158" y="203373"/>
                  <a:pt x="1200552" y="203909"/>
                </a:cubicBezTo>
                <a:cubicBezTo>
                  <a:pt x="1198946" y="204444"/>
                  <a:pt x="1197340" y="204980"/>
                  <a:pt x="1195734" y="205515"/>
                </a:cubicBezTo>
                <a:cubicBezTo>
                  <a:pt x="1194128" y="206050"/>
                  <a:pt x="1192789" y="206586"/>
                  <a:pt x="1191183" y="207121"/>
                </a:cubicBezTo>
                <a:cubicBezTo>
                  <a:pt x="1189577" y="207656"/>
                  <a:pt x="1187971" y="208192"/>
                  <a:pt x="1186633" y="208995"/>
                </a:cubicBezTo>
                <a:cubicBezTo>
                  <a:pt x="1185027" y="209530"/>
                  <a:pt x="1183421" y="210333"/>
                  <a:pt x="1181547" y="211136"/>
                </a:cubicBezTo>
                <a:cubicBezTo>
                  <a:pt x="1180209" y="211672"/>
                  <a:pt x="1178603" y="212475"/>
                  <a:pt x="1177264" y="213010"/>
                </a:cubicBezTo>
                <a:cubicBezTo>
                  <a:pt x="1175390" y="213813"/>
                  <a:pt x="1173249" y="214884"/>
                  <a:pt x="1171375" y="215954"/>
                </a:cubicBezTo>
                <a:cubicBezTo>
                  <a:pt x="1170304" y="216490"/>
                  <a:pt x="1168966" y="217025"/>
                  <a:pt x="1167895" y="217828"/>
                </a:cubicBezTo>
                <a:cubicBezTo>
                  <a:pt x="1164683" y="219434"/>
                  <a:pt x="1161471" y="221308"/>
                  <a:pt x="1158259" y="222914"/>
                </a:cubicBezTo>
                <a:cubicBezTo>
                  <a:pt x="1125334" y="241920"/>
                  <a:pt x="1093212" y="270829"/>
                  <a:pt x="1065373" y="306698"/>
                </a:cubicBezTo>
                <a:cubicBezTo>
                  <a:pt x="1059752" y="307501"/>
                  <a:pt x="1053863" y="308305"/>
                  <a:pt x="1047974" y="309643"/>
                </a:cubicBezTo>
                <a:cubicBezTo>
                  <a:pt x="1037802" y="281804"/>
                  <a:pt x="1022544" y="259319"/>
                  <a:pt x="1002736" y="242723"/>
                </a:cubicBezTo>
                <a:cubicBezTo>
                  <a:pt x="1024953" y="218096"/>
                  <a:pt x="1048777" y="198287"/>
                  <a:pt x="1073404" y="183833"/>
                </a:cubicBezTo>
                <a:cubicBezTo>
                  <a:pt x="1118107" y="158135"/>
                  <a:pt x="1159062" y="153852"/>
                  <a:pt x="1189310" y="171519"/>
                </a:cubicBezTo>
                <a:close/>
                <a:moveTo>
                  <a:pt x="1093212" y="154655"/>
                </a:moveTo>
                <a:cubicBezTo>
                  <a:pt x="1084111" y="158403"/>
                  <a:pt x="1074742" y="162954"/>
                  <a:pt x="1065106" y="168307"/>
                </a:cubicBezTo>
                <a:cubicBezTo>
                  <a:pt x="1038337" y="183833"/>
                  <a:pt x="1012640" y="205247"/>
                  <a:pt x="988816" y="232015"/>
                </a:cubicBezTo>
                <a:cubicBezTo>
                  <a:pt x="987210" y="230945"/>
                  <a:pt x="985872" y="230142"/>
                  <a:pt x="984266" y="229339"/>
                </a:cubicBezTo>
                <a:lnTo>
                  <a:pt x="984266" y="229339"/>
                </a:lnTo>
                <a:lnTo>
                  <a:pt x="890845" y="174999"/>
                </a:lnTo>
                <a:cubicBezTo>
                  <a:pt x="880138" y="168843"/>
                  <a:pt x="868627" y="164292"/>
                  <a:pt x="856849" y="161080"/>
                </a:cubicBezTo>
                <a:cubicBezTo>
                  <a:pt x="880673" y="133241"/>
                  <a:pt x="907173" y="110488"/>
                  <a:pt x="933942" y="94962"/>
                </a:cubicBezTo>
                <a:cubicBezTo>
                  <a:pt x="936618" y="93356"/>
                  <a:pt x="939295" y="92018"/>
                  <a:pt x="941972" y="90680"/>
                </a:cubicBezTo>
                <a:cubicBezTo>
                  <a:pt x="943310" y="89876"/>
                  <a:pt x="944916" y="89341"/>
                  <a:pt x="946255" y="88538"/>
                </a:cubicBezTo>
                <a:cubicBezTo>
                  <a:pt x="947326" y="88003"/>
                  <a:pt x="948664" y="87467"/>
                  <a:pt x="949735" y="86664"/>
                </a:cubicBezTo>
                <a:cubicBezTo>
                  <a:pt x="951608" y="85861"/>
                  <a:pt x="953482" y="85058"/>
                  <a:pt x="955356" y="84255"/>
                </a:cubicBezTo>
                <a:cubicBezTo>
                  <a:pt x="956159" y="83987"/>
                  <a:pt x="956694" y="83720"/>
                  <a:pt x="957498" y="83452"/>
                </a:cubicBezTo>
                <a:cubicBezTo>
                  <a:pt x="959639" y="82649"/>
                  <a:pt x="961780" y="81846"/>
                  <a:pt x="963922" y="81043"/>
                </a:cubicBezTo>
                <a:cubicBezTo>
                  <a:pt x="964190" y="80775"/>
                  <a:pt x="964725" y="80775"/>
                  <a:pt x="964993" y="80508"/>
                </a:cubicBezTo>
                <a:cubicBezTo>
                  <a:pt x="967402" y="79705"/>
                  <a:pt x="969543" y="78902"/>
                  <a:pt x="971952" y="78098"/>
                </a:cubicBezTo>
                <a:cubicBezTo>
                  <a:pt x="972220" y="78098"/>
                  <a:pt x="972220" y="78098"/>
                  <a:pt x="972488" y="77831"/>
                </a:cubicBezTo>
                <a:cubicBezTo>
                  <a:pt x="974897" y="77028"/>
                  <a:pt x="977306" y="76492"/>
                  <a:pt x="979715" y="75957"/>
                </a:cubicBezTo>
                <a:cubicBezTo>
                  <a:pt x="979715" y="75957"/>
                  <a:pt x="979715" y="75957"/>
                  <a:pt x="979983" y="75957"/>
                </a:cubicBezTo>
                <a:cubicBezTo>
                  <a:pt x="987210" y="74083"/>
                  <a:pt x="994437" y="73013"/>
                  <a:pt x="1001130" y="72477"/>
                </a:cubicBezTo>
                <a:cubicBezTo>
                  <a:pt x="1001130" y="72477"/>
                  <a:pt x="1001130" y="72477"/>
                  <a:pt x="1001130" y="72477"/>
                </a:cubicBezTo>
                <a:cubicBezTo>
                  <a:pt x="1003271" y="72209"/>
                  <a:pt x="1005680" y="72209"/>
                  <a:pt x="1007822" y="72209"/>
                </a:cubicBezTo>
                <a:cubicBezTo>
                  <a:pt x="1007822" y="72209"/>
                  <a:pt x="1008089" y="72209"/>
                  <a:pt x="1008089" y="72209"/>
                </a:cubicBezTo>
                <a:cubicBezTo>
                  <a:pt x="1010231" y="72209"/>
                  <a:pt x="1012104" y="72209"/>
                  <a:pt x="1014246" y="72477"/>
                </a:cubicBezTo>
                <a:cubicBezTo>
                  <a:pt x="1014514" y="72477"/>
                  <a:pt x="1014781" y="72477"/>
                  <a:pt x="1015049" y="72477"/>
                </a:cubicBezTo>
                <a:cubicBezTo>
                  <a:pt x="1016923" y="72745"/>
                  <a:pt x="1018796" y="72745"/>
                  <a:pt x="1020670" y="73013"/>
                </a:cubicBezTo>
                <a:cubicBezTo>
                  <a:pt x="1020938" y="73013"/>
                  <a:pt x="1021473" y="73013"/>
                  <a:pt x="1021741" y="73280"/>
                </a:cubicBezTo>
                <a:cubicBezTo>
                  <a:pt x="1023347" y="73548"/>
                  <a:pt x="1025221" y="73816"/>
                  <a:pt x="1026827" y="74083"/>
                </a:cubicBezTo>
                <a:cubicBezTo>
                  <a:pt x="1027362" y="74083"/>
                  <a:pt x="1027898" y="74351"/>
                  <a:pt x="1028433" y="74351"/>
                </a:cubicBezTo>
                <a:cubicBezTo>
                  <a:pt x="1029772" y="74619"/>
                  <a:pt x="1031378" y="75154"/>
                  <a:pt x="1032716" y="75422"/>
                </a:cubicBezTo>
                <a:cubicBezTo>
                  <a:pt x="1033519" y="75689"/>
                  <a:pt x="1034322" y="75957"/>
                  <a:pt x="1034857" y="76225"/>
                </a:cubicBezTo>
                <a:cubicBezTo>
                  <a:pt x="1036196" y="76492"/>
                  <a:pt x="1037267" y="77028"/>
                  <a:pt x="1038605" y="77563"/>
                </a:cubicBezTo>
                <a:cubicBezTo>
                  <a:pt x="1039408" y="77831"/>
                  <a:pt x="1040479" y="78366"/>
                  <a:pt x="1041282" y="78634"/>
                </a:cubicBezTo>
                <a:cubicBezTo>
                  <a:pt x="1042353" y="79169"/>
                  <a:pt x="1043156" y="79437"/>
                  <a:pt x="1044226" y="79972"/>
                </a:cubicBezTo>
                <a:cubicBezTo>
                  <a:pt x="1045565" y="80508"/>
                  <a:pt x="1046635" y="81311"/>
                  <a:pt x="1047974" y="81846"/>
                </a:cubicBezTo>
                <a:cubicBezTo>
                  <a:pt x="1071262" y="94962"/>
                  <a:pt x="1087323" y="120392"/>
                  <a:pt x="1093212" y="154655"/>
                </a:cubicBezTo>
                <a:close/>
                <a:moveTo>
                  <a:pt x="840521" y="40623"/>
                </a:moveTo>
                <a:cubicBezTo>
                  <a:pt x="884688" y="15193"/>
                  <a:pt x="925643" y="10910"/>
                  <a:pt x="955891" y="28310"/>
                </a:cubicBezTo>
                <a:lnTo>
                  <a:pt x="1000862" y="54543"/>
                </a:lnTo>
                <a:cubicBezTo>
                  <a:pt x="993099" y="55078"/>
                  <a:pt x="985069" y="56149"/>
                  <a:pt x="977038" y="58290"/>
                </a:cubicBezTo>
                <a:cubicBezTo>
                  <a:pt x="976771" y="58290"/>
                  <a:pt x="976771" y="58290"/>
                  <a:pt x="976503" y="58290"/>
                </a:cubicBezTo>
                <a:cubicBezTo>
                  <a:pt x="974094" y="58825"/>
                  <a:pt x="971685" y="59628"/>
                  <a:pt x="969008" y="60164"/>
                </a:cubicBezTo>
                <a:cubicBezTo>
                  <a:pt x="968473" y="60431"/>
                  <a:pt x="967937" y="60431"/>
                  <a:pt x="967402" y="60699"/>
                </a:cubicBezTo>
                <a:cubicBezTo>
                  <a:pt x="965260" y="61502"/>
                  <a:pt x="962851" y="62038"/>
                  <a:pt x="960710" y="62841"/>
                </a:cubicBezTo>
                <a:cubicBezTo>
                  <a:pt x="959907" y="63108"/>
                  <a:pt x="959104" y="63376"/>
                  <a:pt x="958033" y="63911"/>
                </a:cubicBezTo>
                <a:cubicBezTo>
                  <a:pt x="956159" y="64714"/>
                  <a:pt x="954018" y="65517"/>
                  <a:pt x="952144" y="66320"/>
                </a:cubicBezTo>
                <a:cubicBezTo>
                  <a:pt x="950806" y="66856"/>
                  <a:pt x="949735" y="67391"/>
                  <a:pt x="948396" y="67927"/>
                </a:cubicBezTo>
                <a:cubicBezTo>
                  <a:pt x="946790" y="68730"/>
                  <a:pt x="944916" y="69533"/>
                  <a:pt x="943043" y="70336"/>
                </a:cubicBezTo>
                <a:cubicBezTo>
                  <a:pt x="941437" y="71139"/>
                  <a:pt x="939563" y="71942"/>
                  <a:pt x="937957" y="72745"/>
                </a:cubicBezTo>
                <a:cubicBezTo>
                  <a:pt x="936618" y="73280"/>
                  <a:pt x="935280" y="74083"/>
                  <a:pt x="933942" y="74619"/>
                </a:cubicBezTo>
                <a:cubicBezTo>
                  <a:pt x="930729" y="76225"/>
                  <a:pt x="927785" y="77831"/>
                  <a:pt x="924573" y="79705"/>
                </a:cubicBezTo>
                <a:cubicBezTo>
                  <a:pt x="893522" y="97639"/>
                  <a:pt x="863006" y="124407"/>
                  <a:pt x="836505" y="157332"/>
                </a:cubicBezTo>
                <a:cubicBezTo>
                  <a:pt x="827940" y="156261"/>
                  <a:pt x="819374" y="156261"/>
                  <a:pt x="810540" y="156529"/>
                </a:cubicBezTo>
                <a:cubicBezTo>
                  <a:pt x="800368" y="133241"/>
                  <a:pt x="786717" y="113968"/>
                  <a:pt x="769317" y="99513"/>
                </a:cubicBezTo>
                <a:cubicBezTo>
                  <a:pt x="792070" y="74619"/>
                  <a:pt x="815626" y="54810"/>
                  <a:pt x="840521" y="40623"/>
                </a:cubicBezTo>
                <a:close/>
                <a:moveTo>
                  <a:pt x="63709" y="816899"/>
                </a:moveTo>
                <a:cubicBezTo>
                  <a:pt x="34264" y="799768"/>
                  <a:pt x="17935" y="763363"/>
                  <a:pt x="17935" y="714110"/>
                </a:cubicBezTo>
                <a:cubicBezTo>
                  <a:pt x="17668" y="607840"/>
                  <a:pt x="92619" y="478015"/>
                  <a:pt x="184969" y="424746"/>
                </a:cubicBezTo>
                <a:cubicBezTo>
                  <a:pt x="200762" y="415645"/>
                  <a:pt x="216287" y="409220"/>
                  <a:pt x="231278" y="405741"/>
                </a:cubicBezTo>
                <a:lnTo>
                  <a:pt x="236631" y="404402"/>
                </a:lnTo>
                <a:lnTo>
                  <a:pt x="237970" y="399049"/>
                </a:lnTo>
                <a:cubicBezTo>
                  <a:pt x="272233" y="261460"/>
                  <a:pt x="367528" y="127084"/>
                  <a:pt x="475403" y="64714"/>
                </a:cubicBezTo>
                <a:cubicBezTo>
                  <a:pt x="514485" y="42229"/>
                  <a:pt x="551960" y="30719"/>
                  <a:pt x="585688" y="30719"/>
                </a:cubicBezTo>
                <a:cubicBezTo>
                  <a:pt x="608709" y="30719"/>
                  <a:pt x="629855" y="36072"/>
                  <a:pt x="648593" y="46780"/>
                </a:cubicBezTo>
                <a:lnTo>
                  <a:pt x="683927" y="67391"/>
                </a:lnTo>
                <a:cubicBezTo>
                  <a:pt x="650199" y="66320"/>
                  <a:pt x="613259" y="75957"/>
                  <a:pt x="574981" y="95765"/>
                </a:cubicBezTo>
                <a:cubicBezTo>
                  <a:pt x="574713" y="96033"/>
                  <a:pt x="574445" y="96033"/>
                  <a:pt x="573910" y="96301"/>
                </a:cubicBezTo>
                <a:cubicBezTo>
                  <a:pt x="569359" y="98710"/>
                  <a:pt x="564809" y="101119"/>
                  <a:pt x="560258" y="103796"/>
                </a:cubicBezTo>
                <a:cubicBezTo>
                  <a:pt x="560258" y="103796"/>
                  <a:pt x="560258" y="103796"/>
                  <a:pt x="560258" y="103796"/>
                </a:cubicBezTo>
                <a:cubicBezTo>
                  <a:pt x="468176" y="157065"/>
                  <a:pt x="384659" y="260657"/>
                  <a:pt x="338618" y="375225"/>
                </a:cubicBezTo>
                <a:cubicBezTo>
                  <a:pt x="336477" y="380846"/>
                  <a:pt x="334335" y="386200"/>
                  <a:pt x="332193" y="391821"/>
                </a:cubicBezTo>
                <a:cubicBezTo>
                  <a:pt x="328981" y="400387"/>
                  <a:pt x="326037" y="409220"/>
                  <a:pt x="323360" y="417786"/>
                </a:cubicBezTo>
                <a:cubicBezTo>
                  <a:pt x="320683" y="426620"/>
                  <a:pt x="318006" y="435186"/>
                  <a:pt x="315865" y="444019"/>
                </a:cubicBezTo>
                <a:cubicBezTo>
                  <a:pt x="300875" y="448034"/>
                  <a:pt x="285349" y="454726"/>
                  <a:pt x="269824" y="463560"/>
                </a:cubicBezTo>
                <a:cubicBezTo>
                  <a:pt x="172388" y="519773"/>
                  <a:pt x="93689" y="656558"/>
                  <a:pt x="93957" y="768449"/>
                </a:cubicBezTo>
                <a:cubicBezTo>
                  <a:pt x="93957" y="771929"/>
                  <a:pt x="93957" y="775141"/>
                  <a:pt x="94225" y="778621"/>
                </a:cubicBezTo>
                <a:cubicBezTo>
                  <a:pt x="94225" y="780227"/>
                  <a:pt x="94492" y="781565"/>
                  <a:pt x="94492" y="783172"/>
                </a:cubicBezTo>
                <a:cubicBezTo>
                  <a:pt x="94492" y="784778"/>
                  <a:pt x="94760" y="786651"/>
                  <a:pt x="94760" y="788258"/>
                </a:cubicBezTo>
                <a:cubicBezTo>
                  <a:pt x="95028" y="790131"/>
                  <a:pt x="95295" y="792005"/>
                  <a:pt x="95295" y="793879"/>
                </a:cubicBezTo>
                <a:cubicBezTo>
                  <a:pt x="95563" y="794950"/>
                  <a:pt x="95563" y="796288"/>
                  <a:pt x="95831" y="797359"/>
                </a:cubicBezTo>
                <a:cubicBezTo>
                  <a:pt x="96098" y="799500"/>
                  <a:pt x="96366" y="801642"/>
                  <a:pt x="96901" y="803783"/>
                </a:cubicBezTo>
                <a:cubicBezTo>
                  <a:pt x="96901" y="804586"/>
                  <a:pt x="97169" y="805121"/>
                  <a:pt x="97169" y="805924"/>
                </a:cubicBezTo>
                <a:cubicBezTo>
                  <a:pt x="97704" y="808334"/>
                  <a:pt x="98240" y="810743"/>
                  <a:pt x="98775" y="812884"/>
                </a:cubicBezTo>
                <a:cubicBezTo>
                  <a:pt x="98775" y="813152"/>
                  <a:pt x="99043" y="813687"/>
                  <a:pt x="99043" y="813955"/>
                </a:cubicBezTo>
                <a:cubicBezTo>
                  <a:pt x="101452" y="824395"/>
                  <a:pt x="104932" y="834299"/>
                  <a:pt x="109215" y="843132"/>
                </a:cubicBezTo>
                <a:lnTo>
                  <a:pt x="63709" y="816899"/>
                </a:lnTo>
                <a:close/>
                <a:moveTo>
                  <a:pt x="156862" y="871239"/>
                </a:moveTo>
                <a:cubicBezTo>
                  <a:pt x="155256" y="870168"/>
                  <a:pt x="153650" y="869365"/>
                  <a:pt x="152044" y="868027"/>
                </a:cubicBezTo>
                <a:cubicBezTo>
                  <a:pt x="151241" y="867491"/>
                  <a:pt x="150438" y="866688"/>
                  <a:pt x="149635" y="866153"/>
                </a:cubicBezTo>
                <a:cubicBezTo>
                  <a:pt x="148832" y="865617"/>
                  <a:pt x="148029" y="865082"/>
                  <a:pt x="147226" y="864279"/>
                </a:cubicBezTo>
                <a:cubicBezTo>
                  <a:pt x="146155" y="863476"/>
                  <a:pt x="145084" y="862405"/>
                  <a:pt x="144013" y="861335"/>
                </a:cubicBezTo>
                <a:cubicBezTo>
                  <a:pt x="143478" y="861067"/>
                  <a:pt x="143210" y="860532"/>
                  <a:pt x="142675" y="860264"/>
                </a:cubicBezTo>
                <a:cubicBezTo>
                  <a:pt x="141604" y="859193"/>
                  <a:pt x="140266" y="857855"/>
                  <a:pt x="139195" y="856516"/>
                </a:cubicBezTo>
                <a:cubicBezTo>
                  <a:pt x="138927" y="856249"/>
                  <a:pt x="138660" y="855981"/>
                  <a:pt x="138660" y="855713"/>
                </a:cubicBezTo>
                <a:cubicBezTo>
                  <a:pt x="137321" y="854375"/>
                  <a:pt x="136251" y="852769"/>
                  <a:pt x="135180" y="851430"/>
                </a:cubicBezTo>
                <a:cubicBezTo>
                  <a:pt x="135180" y="851430"/>
                  <a:pt x="134912" y="851163"/>
                  <a:pt x="134912" y="851163"/>
                </a:cubicBezTo>
                <a:cubicBezTo>
                  <a:pt x="133574" y="849557"/>
                  <a:pt x="132503" y="847951"/>
                  <a:pt x="131432" y="846077"/>
                </a:cubicBezTo>
                <a:cubicBezTo>
                  <a:pt x="131432" y="846077"/>
                  <a:pt x="131432" y="846077"/>
                  <a:pt x="131432" y="846077"/>
                </a:cubicBezTo>
                <a:cubicBezTo>
                  <a:pt x="124473" y="835369"/>
                  <a:pt x="119387" y="822788"/>
                  <a:pt x="115907" y="808334"/>
                </a:cubicBezTo>
                <a:cubicBezTo>
                  <a:pt x="115907" y="808066"/>
                  <a:pt x="115907" y="808066"/>
                  <a:pt x="115907" y="807798"/>
                </a:cubicBezTo>
                <a:cubicBezTo>
                  <a:pt x="115372" y="805657"/>
                  <a:pt x="114836" y="803248"/>
                  <a:pt x="114568" y="800839"/>
                </a:cubicBezTo>
                <a:cubicBezTo>
                  <a:pt x="114568" y="800571"/>
                  <a:pt x="114568" y="800035"/>
                  <a:pt x="114301" y="799768"/>
                </a:cubicBezTo>
                <a:cubicBezTo>
                  <a:pt x="114033" y="797626"/>
                  <a:pt x="113498" y="795485"/>
                  <a:pt x="113230" y="793343"/>
                </a:cubicBezTo>
                <a:cubicBezTo>
                  <a:pt x="113230" y="792540"/>
                  <a:pt x="112962" y="792005"/>
                  <a:pt x="112962" y="791202"/>
                </a:cubicBezTo>
                <a:cubicBezTo>
                  <a:pt x="112695" y="789328"/>
                  <a:pt x="112427" y="787454"/>
                  <a:pt x="112427" y="785313"/>
                </a:cubicBezTo>
                <a:cubicBezTo>
                  <a:pt x="112427" y="783975"/>
                  <a:pt x="112159" y="782636"/>
                  <a:pt x="112159" y="781298"/>
                </a:cubicBezTo>
                <a:cubicBezTo>
                  <a:pt x="112159" y="779959"/>
                  <a:pt x="111892" y="778353"/>
                  <a:pt x="111892" y="777015"/>
                </a:cubicBezTo>
                <a:cubicBezTo>
                  <a:pt x="111892" y="774070"/>
                  <a:pt x="111624" y="771126"/>
                  <a:pt x="111624" y="768181"/>
                </a:cubicBezTo>
                <a:cubicBezTo>
                  <a:pt x="111356" y="661912"/>
                  <a:pt x="186307" y="532086"/>
                  <a:pt x="278657" y="478818"/>
                </a:cubicBezTo>
                <a:cubicBezTo>
                  <a:pt x="294450" y="469717"/>
                  <a:pt x="309976" y="463292"/>
                  <a:pt x="324966" y="459812"/>
                </a:cubicBezTo>
                <a:lnTo>
                  <a:pt x="330320" y="458474"/>
                </a:lnTo>
                <a:lnTo>
                  <a:pt x="331658" y="453120"/>
                </a:lnTo>
                <a:cubicBezTo>
                  <a:pt x="347719" y="388609"/>
                  <a:pt x="377164" y="324633"/>
                  <a:pt x="415175" y="268688"/>
                </a:cubicBezTo>
                <a:cubicBezTo>
                  <a:pt x="420261" y="261193"/>
                  <a:pt x="425347" y="253965"/>
                  <a:pt x="430700" y="246738"/>
                </a:cubicBezTo>
                <a:cubicBezTo>
                  <a:pt x="470853" y="192934"/>
                  <a:pt x="518768" y="147963"/>
                  <a:pt x="569092" y="118786"/>
                </a:cubicBezTo>
                <a:cubicBezTo>
                  <a:pt x="569359" y="118786"/>
                  <a:pt x="569359" y="118518"/>
                  <a:pt x="569627" y="118518"/>
                </a:cubicBezTo>
                <a:cubicBezTo>
                  <a:pt x="573910" y="116109"/>
                  <a:pt x="577925" y="113700"/>
                  <a:pt x="582208" y="111559"/>
                </a:cubicBezTo>
                <a:cubicBezTo>
                  <a:pt x="582744" y="111291"/>
                  <a:pt x="583279" y="111023"/>
                  <a:pt x="583814" y="110756"/>
                </a:cubicBezTo>
                <a:cubicBezTo>
                  <a:pt x="587829" y="108882"/>
                  <a:pt x="591577" y="106740"/>
                  <a:pt x="595324" y="105134"/>
                </a:cubicBezTo>
                <a:cubicBezTo>
                  <a:pt x="595324" y="105134"/>
                  <a:pt x="595324" y="105134"/>
                  <a:pt x="595592" y="105134"/>
                </a:cubicBezTo>
                <a:cubicBezTo>
                  <a:pt x="656088" y="77563"/>
                  <a:pt x="712034" y="78098"/>
                  <a:pt x="751918" y="107276"/>
                </a:cubicBezTo>
                <a:cubicBezTo>
                  <a:pt x="768782" y="119589"/>
                  <a:pt x="782434" y="136721"/>
                  <a:pt x="792606" y="157868"/>
                </a:cubicBezTo>
                <a:cubicBezTo>
                  <a:pt x="763429" y="162418"/>
                  <a:pt x="732377" y="173661"/>
                  <a:pt x="700523" y="192131"/>
                </a:cubicBezTo>
                <a:cubicBezTo>
                  <a:pt x="589971" y="255839"/>
                  <a:pt x="492267" y="392089"/>
                  <a:pt x="455862" y="532354"/>
                </a:cubicBezTo>
                <a:cubicBezTo>
                  <a:pt x="440872" y="536369"/>
                  <a:pt x="425347" y="543061"/>
                  <a:pt x="409821" y="551895"/>
                </a:cubicBezTo>
                <a:cubicBezTo>
                  <a:pt x="312385" y="608108"/>
                  <a:pt x="233687" y="744893"/>
                  <a:pt x="233954" y="856784"/>
                </a:cubicBezTo>
                <a:cubicBezTo>
                  <a:pt x="233954" y="863208"/>
                  <a:pt x="234222" y="869097"/>
                  <a:pt x="234757" y="874986"/>
                </a:cubicBezTo>
                <a:cubicBezTo>
                  <a:pt x="205045" y="884891"/>
                  <a:pt x="177741" y="883552"/>
                  <a:pt x="156862" y="871239"/>
                </a:cubicBezTo>
                <a:close/>
                <a:moveTo>
                  <a:pt x="297127" y="960109"/>
                </a:moveTo>
                <a:cubicBezTo>
                  <a:pt x="267682" y="942977"/>
                  <a:pt x="251354" y="906573"/>
                  <a:pt x="251354" y="857319"/>
                </a:cubicBezTo>
                <a:cubicBezTo>
                  <a:pt x="251086" y="751050"/>
                  <a:pt x="326037" y="621224"/>
                  <a:pt x="418387" y="567956"/>
                </a:cubicBezTo>
                <a:cubicBezTo>
                  <a:pt x="434180" y="558855"/>
                  <a:pt x="449706" y="552430"/>
                  <a:pt x="464696" y="548950"/>
                </a:cubicBezTo>
                <a:lnTo>
                  <a:pt x="470049" y="547612"/>
                </a:lnTo>
                <a:lnTo>
                  <a:pt x="471388" y="542258"/>
                </a:lnTo>
                <a:cubicBezTo>
                  <a:pt x="505651" y="404670"/>
                  <a:pt x="600946" y="270294"/>
                  <a:pt x="708821" y="207924"/>
                </a:cubicBezTo>
                <a:cubicBezTo>
                  <a:pt x="747903" y="185439"/>
                  <a:pt x="785378" y="173928"/>
                  <a:pt x="819106" y="173928"/>
                </a:cubicBezTo>
                <a:cubicBezTo>
                  <a:pt x="842127" y="173928"/>
                  <a:pt x="863274" y="179282"/>
                  <a:pt x="882011" y="189989"/>
                </a:cubicBezTo>
                <a:lnTo>
                  <a:pt x="917345" y="210601"/>
                </a:lnTo>
                <a:cubicBezTo>
                  <a:pt x="883617" y="209530"/>
                  <a:pt x="846677" y="219167"/>
                  <a:pt x="808399" y="238975"/>
                </a:cubicBezTo>
                <a:cubicBezTo>
                  <a:pt x="808131" y="239243"/>
                  <a:pt x="807864" y="239243"/>
                  <a:pt x="807596" y="239510"/>
                </a:cubicBezTo>
                <a:cubicBezTo>
                  <a:pt x="803045" y="241920"/>
                  <a:pt x="798495" y="244329"/>
                  <a:pt x="793944" y="247005"/>
                </a:cubicBezTo>
                <a:cubicBezTo>
                  <a:pt x="683392" y="310714"/>
                  <a:pt x="585688" y="446964"/>
                  <a:pt x="549283" y="587229"/>
                </a:cubicBezTo>
                <a:cubicBezTo>
                  <a:pt x="540985" y="589370"/>
                  <a:pt x="532687" y="592582"/>
                  <a:pt x="524121" y="596330"/>
                </a:cubicBezTo>
                <a:cubicBezTo>
                  <a:pt x="517162" y="599274"/>
                  <a:pt x="510202" y="602754"/>
                  <a:pt x="503242" y="607037"/>
                </a:cubicBezTo>
                <a:cubicBezTo>
                  <a:pt x="405806" y="663250"/>
                  <a:pt x="327108" y="800035"/>
                  <a:pt x="327375" y="911926"/>
                </a:cubicBezTo>
                <a:cubicBezTo>
                  <a:pt x="327375" y="915406"/>
                  <a:pt x="327375" y="918886"/>
                  <a:pt x="327643" y="922366"/>
                </a:cubicBezTo>
                <a:cubicBezTo>
                  <a:pt x="327643" y="923437"/>
                  <a:pt x="327911" y="924507"/>
                  <a:pt x="327911" y="925846"/>
                </a:cubicBezTo>
                <a:cubicBezTo>
                  <a:pt x="328178" y="927987"/>
                  <a:pt x="328178" y="930396"/>
                  <a:pt x="328446" y="932538"/>
                </a:cubicBezTo>
                <a:cubicBezTo>
                  <a:pt x="328446" y="933876"/>
                  <a:pt x="328714" y="934947"/>
                  <a:pt x="328981" y="936285"/>
                </a:cubicBezTo>
                <a:cubicBezTo>
                  <a:pt x="329249" y="938427"/>
                  <a:pt x="329517" y="940301"/>
                  <a:pt x="329785" y="942442"/>
                </a:cubicBezTo>
                <a:cubicBezTo>
                  <a:pt x="330052" y="943780"/>
                  <a:pt x="330320" y="945119"/>
                  <a:pt x="330320" y="946190"/>
                </a:cubicBezTo>
                <a:cubicBezTo>
                  <a:pt x="330587" y="948063"/>
                  <a:pt x="330855" y="949937"/>
                  <a:pt x="331391" y="951811"/>
                </a:cubicBezTo>
                <a:cubicBezTo>
                  <a:pt x="331658" y="953149"/>
                  <a:pt x="331926" y="954220"/>
                  <a:pt x="332193" y="955558"/>
                </a:cubicBezTo>
                <a:cubicBezTo>
                  <a:pt x="332729" y="957432"/>
                  <a:pt x="332997" y="959038"/>
                  <a:pt x="333532" y="960912"/>
                </a:cubicBezTo>
                <a:cubicBezTo>
                  <a:pt x="333800" y="962250"/>
                  <a:pt x="334335" y="963321"/>
                  <a:pt x="334603" y="964392"/>
                </a:cubicBezTo>
                <a:cubicBezTo>
                  <a:pt x="335138" y="965998"/>
                  <a:pt x="335673" y="967872"/>
                  <a:pt x="336209" y="969478"/>
                </a:cubicBezTo>
                <a:cubicBezTo>
                  <a:pt x="336477" y="970549"/>
                  <a:pt x="337012" y="971887"/>
                  <a:pt x="337547" y="972958"/>
                </a:cubicBezTo>
                <a:cubicBezTo>
                  <a:pt x="338083" y="974564"/>
                  <a:pt x="338618" y="976170"/>
                  <a:pt x="339421" y="977776"/>
                </a:cubicBezTo>
                <a:cubicBezTo>
                  <a:pt x="339956" y="978847"/>
                  <a:pt x="340224" y="979917"/>
                  <a:pt x="340759" y="980988"/>
                </a:cubicBezTo>
                <a:cubicBezTo>
                  <a:pt x="341295" y="982594"/>
                  <a:pt x="342098" y="983933"/>
                  <a:pt x="342901" y="985539"/>
                </a:cubicBezTo>
                <a:cubicBezTo>
                  <a:pt x="343169" y="985806"/>
                  <a:pt x="343169" y="986342"/>
                  <a:pt x="343436" y="986610"/>
                </a:cubicBezTo>
                <a:lnTo>
                  <a:pt x="297127" y="960109"/>
                </a:lnTo>
                <a:close/>
                <a:moveTo>
                  <a:pt x="391083" y="1014448"/>
                </a:moveTo>
                <a:cubicBezTo>
                  <a:pt x="390280" y="1013913"/>
                  <a:pt x="389210" y="1013378"/>
                  <a:pt x="388406" y="1012842"/>
                </a:cubicBezTo>
                <a:cubicBezTo>
                  <a:pt x="387336" y="1012307"/>
                  <a:pt x="386533" y="1011772"/>
                  <a:pt x="385462" y="1010968"/>
                </a:cubicBezTo>
                <a:cubicBezTo>
                  <a:pt x="384659" y="1010433"/>
                  <a:pt x="383856" y="1009898"/>
                  <a:pt x="383321" y="1009362"/>
                </a:cubicBezTo>
                <a:cubicBezTo>
                  <a:pt x="382250" y="1008559"/>
                  <a:pt x="381447" y="1008024"/>
                  <a:pt x="380644" y="1007221"/>
                </a:cubicBezTo>
                <a:cubicBezTo>
                  <a:pt x="379841" y="1006686"/>
                  <a:pt x="379306" y="1006150"/>
                  <a:pt x="378770" y="1005347"/>
                </a:cubicBezTo>
                <a:cubicBezTo>
                  <a:pt x="377699" y="1004544"/>
                  <a:pt x="376896" y="1003741"/>
                  <a:pt x="376093" y="1002670"/>
                </a:cubicBezTo>
                <a:cubicBezTo>
                  <a:pt x="375558" y="1002135"/>
                  <a:pt x="375022" y="1001600"/>
                  <a:pt x="374487" y="1000797"/>
                </a:cubicBezTo>
                <a:cubicBezTo>
                  <a:pt x="373416" y="999726"/>
                  <a:pt x="372614" y="998923"/>
                  <a:pt x="371810" y="997852"/>
                </a:cubicBezTo>
                <a:cubicBezTo>
                  <a:pt x="371275" y="997317"/>
                  <a:pt x="371007" y="996781"/>
                  <a:pt x="370472" y="996246"/>
                </a:cubicBezTo>
                <a:cubicBezTo>
                  <a:pt x="369669" y="995175"/>
                  <a:pt x="368598" y="994105"/>
                  <a:pt x="367795" y="992766"/>
                </a:cubicBezTo>
                <a:cubicBezTo>
                  <a:pt x="367528" y="992231"/>
                  <a:pt x="366992" y="991696"/>
                  <a:pt x="366724" y="991160"/>
                </a:cubicBezTo>
                <a:cubicBezTo>
                  <a:pt x="365922" y="989822"/>
                  <a:pt x="364851" y="988483"/>
                  <a:pt x="364048" y="987145"/>
                </a:cubicBezTo>
                <a:cubicBezTo>
                  <a:pt x="363780" y="986610"/>
                  <a:pt x="363512" y="986074"/>
                  <a:pt x="363245" y="985539"/>
                </a:cubicBezTo>
                <a:cubicBezTo>
                  <a:pt x="362442" y="984200"/>
                  <a:pt x="361371" y="982594"/>
                  <a:pt x="360568" y="980988"/>
                </a:cubicBezTo>
                <a:cubicBezTo>
                  <a:pt x="360300" y="980453"/>
                  <a:pt x="360032" y="979917"/>
                  <a:pt x="359765" y="979382"/>
                </a:cubicBezTo>
                <a:cubicBezTo>
                  <a:pt x="358962" y="977776"/>
                  <a:pt x="358159" y="976170"/>
                  <a:pt x="357356" y="974564"/>
                </a:cubicBezTo>
                <a:cubicBezTo>
                  <a:pt x="357088" y="974028"/>
                  <a:pt x="357088" y="973493"/>
                  <a:pt x="356820" y="972958"/>
                </a:cubicBezTo>
                <a:cubicBezTo>
                  <a:pt x="356017" y="971352"/>
                  <a:pt x="355482" y="969478"/>
                  <a:pt x="354679" y="967604"/>
                </a:cubicBezTo>
                <a:cubicBezTo>
                  <a:pt x="354411" y="967069"/>
                  <a:pt x="354411" y="966533"/>
                  <a:pt x="354143" y="965998"/>
                </a:cubicBezTo>
                <a:cubicBezTo>
                  <a:pt x="353608" y="964124"/>
                  <a:pt x="352805" y="962250"/>
                  <a:pt x="352269" y="960377"/>
                </a:cubicBezTo>
                <a:cubicBezTo>
                  <a:pt x="352002" y="959841"/>
                  <a:pt x="352002" y="959306"/>
                  <a:pt x="351734" y="958503"/>
                </a:cubicBezTo>
                <a:cubicBezTo>
                  <a:pt x="351199" y="956629"/>
                  <a:pt x="350663" y="954755"/>
                  <a:pt x="350128" y="952882"/>
                </a:cubicBezTo>
                <a:cubicBezTo>
                  <a:pt x="349861" y="952079"/>
                  <a:pt x="349861" y="951543"/>
                  <a:pt x="349593" y="950740"/>
                </a:cubicBezTo>
                <a:cubicBezTo>
                  <a:pt x="349057" y="948866"/>
                  <a:pt x="348790" y="946993"/>
                  <a:pt x="348254" y="945119"/>
                </a:cubicBezTo>
                <a:cubicBezTo>
                  <a:pt x="347987" y="944048"/>
                  <a:pt x="347987" y="943245"/>
                  <a:pt x="347719" y="942174"/>
                </a:cubicBezTo>
                <a:cubicBezTo>
                  <a:pt x="347451" y="940568"/>
                  <a:pt x="347184" y="938695"/>
                  <a:pt x="346916" y="937088"/>
                </a:cubicBezTo>
                <a:cubicBezTo>
                  <a:pt x="346648" y="935750"/>
                  <a:pt x="346648" y="934412"/>
                  <a:pt x="346381" y="933073"/>
                </a:cubicBezTo>
                <a:cubicBezTo>
                  <a:pt x="346113" y="931467"/>
                  <a:pt x="346113" y="930129"/>
                  <a:pt x="345845" y="928523"/>
                </a:cubicBezTo>
                <a:cubicBezTo>
                  <a:pt x="345577" y="926649"/>
                  <a:pt x="345577" y="925043"/>
                  <a:pt x="345577" y="923169"/>
                </a:cubicBezTo>
                <a:cubicBezTo>
                  <a:pt x="345577" y="922098"/>
                  <a:pt x="345310" y="921028"/>
                  <a:pt x="345310" y="919689"/>
                </a:cubicBezTo>
                <a:cubicBezTo>
                  <a:pt x="345042" y="916745"/>
                  <a:pt x="345042" y="913800"/>
                  <a:pt x="345042" y="910588"/>
                </a:cubicBezTo>
                <a:cubicBezTo>
                  <a:pt x="345042" y="893992"/>
                  <a:pt x="346916" y="876860"/>
                  <a:pt x="350128" y="859461"/>
                </a:cubicBezTo>
                <a:cubicBezTo>
                  <a:pt x="368598" y="765772"/>
                  <a:pt x="434180" y="666195"/>
                  <a:pt x="512076" y="621224"/>
                </a:cubicBezTo>
                <a:cubicBezTo>
                  <a:pt x="527869" y="612123"/>
                  <a:pt x="543394" y="605699"/>
                  <a:pt x="558384" y="602219"/>
                </a:cubicBezTo>
                <a:lnTo>
                  <a:pt x="563738" y="600880"/>
                </a:lnTo>
                <a:lnTo>
                  <a:pt x="565076" y="595527"/>
                </a:lnTo>
                <a:cubicBezTo>
                  <a:pt x="599340" y="457939"/>
                  <a:pt x="694634" y="323562"/>
                  <a:pt x="802510" y="261193"/>
                </a:cubicBezTo>
                <a:cubicBezTo>
                  <a:pt x="806793" y="258784"/>
                  <a:pt x="811076" y="256374"/>
                  <a:pt x="815359" y="254233"/>
                </a:cubicBezTo>
                <a:cubicBezTo>
                  <a:pt x="815894" y="253965"/>
                  <a:pt x="816429" y="253698"/>
                  <a:pt x="816965" y="253430"/>
                </a:cubicBezTo>
                <a:cubicBezTo>
                  <a:pt x="820712" y="251556"/>
                  <a:pt x="824727" y="249682"/>
                  <a:pt x="828475" y="247809"/>
                </a:cubicBezTo>
                <a:cubicBezTo>
                  <a:pt x="828475" y="247809"/>
                  <a:pt x="828743" y="247809"/>
                  <a:pt x="828743" y="247541"/>
                </a:cubicBezTo>
                <a:cubicBezTo>
                  <a:pt x="889239" y="220237"/>
                  <a:pt x="944916" y="220505"/>
                  <a:pt x="985069" y="249682"/>
                </a:cubicBezTo>
                <a:cubicBezTo>
                  <a:pt x="1005412" y="264405"/>
                  <a:pt x="1020670" y="285819"/>
                  <a:pt x="1031110" y="312855"/>
                </a:cubicBezTo>
                <a:cubicBezTo>
                  <a:pt x="1011302" y="319012"/>
                  <a:pt x="990958" y="327845"/>
                  <a:pt x="970346" y="339891"/>
                </a:cubicBezTo>
                <a:cubicBezTo>
                  <a:pt x="859794" y="403599"/>
                  <a:pt x="762090" y="539849"/>
                  <a:pt x="725685" y="680114"/>
                </a:cubicBezTo>
                <a:cubicBezTo>
                  <a:pt x="710695" y="684129"/>
                  <a:pt x="695170" y="690821"/>
                  <a:pt x="679644" y="699655"/>
                </a:cubicBezTo>
                <a:cubicBezTo>
                  <a:pt x="583279" y="755333"/>
                  <a:pt x="504848" y="889976"/>
                  <a:pt x="503777" y="1001332"/>
                </a:cubicBezTo>
                <a:cubicBezTo>
                  <a:pt x="460948" y="1027297"/>
                  <a:pt x="420796" y="1031580"/>
                  <a:pt x="391083" y="1014448"/>
                </a:cubicBezTo>
                <a:close/>
                <a:moveTo>
                  <a:pt x="567485" y="1108405"/>
                </a:moveTo>
                <a:cubicBezTo>
                  <a:pt x="538041" y="1091273"/>
                  <a:pt x="521712" y="1054868"/>
                  <a:pt x="521712" y="1005615"/>
                </a:cubicBezTo>
                <a:cubicBezTo>
                  <a:pt x="521444" y="899345"/>
                  <a:pt x="596395" y="769520"/>
                  <a:pt x="688745" y="716251"/>
                </a:cubicBezTo>
                <a:cubicBezTo>
                  <a:pt x="704539" y="707150"/>
                  <a:pt x="720064" y="700726"/>
                  <a:pt x="735054" y="697246"/>
                </a:cubicBezTo>
                <a:lnTo>
                  <a:pt x="740408" y="695907"/>
                </a:lnTo>
                <a:lnTo>
                  <a:pt x="741746" y="690554"/>
                </a:lnTo>
                <a:cubicBezTo>
                  <a:pt x="776009" y="552965"/>
                  <a:pt x="871304" y="418589"/>
                  <a:pt x="979180" y="356220"/>
                </a:cubicBezTo>
                <a:cubicBezTo>
                  <a:pt x="1018261" y="333734"/>
                  <a:pt x="1055737" y="322224"/>
                  <a:pt x="1089464" y="322224"/>
                </a:cubicBezTo>
                <a:cubicBezTo>
                  <a:pt x="1112485" y="322224"/>
                  <a:pt x="1133632" y="327578"/>
                  <a:pt x="1152370" y="338285"/>
                </a:cubicBezTo>
                <a:lnTo>
                  <a:pt x="1187704" y="358896"/>
                </a:lnTo>
                <a:cubicBezTo>
                  <a:pt x="1153976" y="357826"/>
                  <a:pt x="1117036" y="367462"/>
                  <a:pt x="1078757" y="387271"/>
                </a:cubicBezTo>
                <a:cubicBezTo>
                  <a:pt x="1078490" y="387538"/>
                  <a:pt x="1077954" y="387538"/>
                  <a:pt x="1077686" y="387806"/>
                </a:cubicBezTo>
                <a:cubicBezTo>
                  <a:pt x="1073136" y="390215"/>
                  <a:pt x="1068585" y="392624"/>
                  <a:pt x="1064035" y="395301"/>
                </a:cubicBezTo>
                <a:cubicBezTo>
                  <a:pt x="953482" y="459009"/>
                  <a:pt x="855779" y="595259"/>
                  <a:pt x="819374" y="735524"/>
                </a:cubicBezTo>
                <a:cubicBezTo>
                  <a:pt x="804384" y="739540"/>
                  <a:pt x="788858" y="746232"/>
                  <a:pt x="773333" y="755065"/>
                </a:cubicBezTo>
                <a:cubicBezTo>
                  <a:pt x="675897" y="811278"/>
                  <a:pt x="597198" y="948063"/>
                  <a:pt x="597466" y="1059954"/>
                </a:cubicBezTo>
                <a:cubicBezTo>
                  <a:pt x="597466" y="1063434"/>
                  <a:pt x="597466" y="1066914"/>
                  <a:pt x="597734" y="1070394"/>
                </a:cubicBezTo>
                <a:cubicBezTo>
                  <a:pt x="597734" y="1071465"/>
                  <a:pt x="598001" y="1072535"/>
                  <a:pt x="598001" y="1073874"/>
                </a:cubicBezTo>
                <a:cubicBezTo>
                  <a:pt x="598269" y="1076015"/>
                  <a:pt x="598269" y="1078424"/>
                  <a:pt x="598536" y="1080566"/>
                </a:cubicBezTo>
                <a:cubicBezTo>
                  <a:pt x="598536" y="1081904"/>
                  <a:pt x="598804" y="1082975"/>
                  <a:pt x="599072" y="1084313"/>
                </a:cubicBezTo>
                <a:cubicBezTo>
                  <a:pt x="599340" y="1086455"/>
                  <a:pt x="599607" y="1088329"/>
                  <a:pt x="599875" y="1090470"/>
                </a:cubicBezTo>
                <a:cubicBezTo>
                  <a:pt x="600143" y="1091808"/>
                  <a:pt x="600410" y="1093147"/>
                  <a:pt x="600410" y="1094218"/>
                </a:cubicBezTo>
                <a:cubicBezTo>
                  <a:pt x="600678" y="1096091"/>
                  <a:pt x="600946" y="1097965"/>
                  <a:pt x="601481" y="1099839"/>
                </a:cubicBezTo>
                <a:cubicBezTo>
                  <a:pt x="601749" y="1101177"/>
                  <a:pt x="602016" y="1102248"/>
                  <a:pt x="602284" y="1103586"/>
                </a:cubicBezTo>
                <a:cubicBezTo>
                  <a:pt x="602820" y="1105460"/>
                  <a:pt x="603087" y="1107066"/>
                  <a:pt x="603623" y="1108940"/>
                </a:cubicBezTo>
                <a:cubicBezTo>
                  <a:pt x="603890" y="1110278"/>
                  <a:pt x="604426" y="1111349"/>
                  <a:pt x="604693" y="1112420"/>
                </a:cubicBezTo>
                <a:cubicBezTo>
                  <a:pt x="605229" y="1114026"/>
                  <a:pt x="605764" y="1115900"/>
                  <a:pt x="606299" y="1117506"/>
                </a:cubicBezTo>
                <a:cubicBezTo>
                  <a:pt x="606567" y="1118576"/>
                  <a:pt x="607102" y="1119915"/>
                  <a:pt x="607638" y="1120986"/>
                </a:cubicBezTo>
                <a:cubicBezTo>
                  <a:pt x="608173" y="1122592"/>
                  <a:pt x="608709" y="1124198"/>
                  <a:pt x="609512" y="1125804"/>
                </a:cubicBezTo>
                <a:cubicBezTo>
                  <a:pt x="610047" y="1126875"/>
                  <a:pt x="610315" y="1127945"/>
                  <a:pt x="610850" y="1129016"/>
                </a:cubicBezTo>
                <a:cubicBezTo>
                  <a:pt x="611385" y="1130622"/>
                  <a:pt x="612189" y="1131961"/>
                  <a:pt x="612991" y="1133567"/>
                </a:cubicBezTo>
                <a:cubicBezTo>
                  <a:pt x="613259" y="1133834"/>
                  <a:pt x="613259" y="1134370"/>
                  <a:pt x="613527" y="1134637"/>
                </a:cubicBezTo>
                <a:lnTo>
                  <a:pt x="567485" y="1108405"/>
                </a:lnTo>
                <a:close/>
                <a:moveTo>
                  <a:pt x="1607161" y="669942"/>
                </a:moveTo>
                <a:lnTo>
                  <a:pt x="774403" y="1150698"/>
                </a:lnTo>
                <a:cubicBezTo>
                  <a:pt x="731039" y="1175593"/>
                  <a:pt x="690887" y="1179876"/>
                  <a:pt x="661174" y="1162744"/>
                </a:cubicBezTo>
                <a:cubicBezTo>
                  <a:pt x="660103" y="1162209"/>
                  <a:pt x="659300" y="1161406"/>
                  <a:pt x="658230" y="1160870"/>
                </a:cubicBezTo>
                <a:cubicBezTo>
                  <a:pt x="657426" y="1160335"/>
                  <a:pt x="656356" y="1159800"/>
                  <a:pt x="655553" y="1159264"/>
                </a:cubicBezTo>
                <a:cubicBezTo>
                  <a:pt x="654750" y="1158729"/>
                  <a:pt x="653947" y="1157926"/>
                  <a:pt x="653144" y="1157390"/>
                </a:cubicBezTo>
                <a:cubicBezTo>
                  <a:pt x="652341" y="1156855"/>
                  <a:pt x="651270" y="1156052"/>
                  <a:pt x="650467" y="1155516"/>
                </a:cubicBezTo>
                <a:cubicBezTo>
                  <a:pt x="649664" y="1154981"/>
                  <a:pt x="649128" y="1154178"/>
                  <a:pt x="648326" y="1153643"/>
                </a:cubicBezTo>
                <a:cubicBezTo>
                  <a:pt x="647522" y="1152840"/>
                  <a:pt x="646452" y="1152037"/>
                  <a:pt x="645649" y="1151234"/>
                </a:cubicBezTo>
                <a:cubicBezTo>
                  <a:pt x="645113" y="1150698"/>
                  <a:pt x="644578" y="1149895"/>
                  <a:pt x="643775" y="1149360"/>
                </a:cubicBezTo>
                <a:cubicBezTo>
                  <a:pt x="642972" y="1148557"/>
                  <a:pt x="641901" y="1147486"/>
                  <a:pt x="641098" y="1146415"/>
                </a:cubicBezTo>
                <a:cubicBezTo>
                  <a:pt x="640563" y="1145880"/>
                  <a:pt x="640027" y="1145077"/>
                  <a:pt x="639492" y="1144542"/>
                </a:cubicBezTo>
                <a:cubicBezTo>
                  <a:pt x="638689" y="1143471"/>
                  <a:pt x="637618" y="1142400"/>
                  <a:pt x="636815" y="1141329"/>
                </a:cubicBezTo>
                <a:cubicBezTo>
                  <a:pt x="636280" y="1140794"/>
                  <a:pt x="636012" y="1140259"/>
                  <a:pt x="635744" y="1139456"/>
                </a:cubicBezTo>
                <a:cubicBezTo>
                  <a:pt x="634941" y="1138117"/>
                  <a:pt x="633871" y="1137047"/>
                  <a:pt x="633067" y="1135708"/>
                </a:cubicBezTo>
                <a:cubicBezTo>
                  <a:pt x="632800" y="1135173"/>
                  <a:pt x="632532" y="1134637"/>
                  <a:pt x="631997" y="1134102"/>
                </a:cubicBezTo>
                <a:cubicBezTo>
                  <a:pt x="631194" y="1132764"/>
                  <a:pt x="630391" y="1131425"/>
                  <a:pt x="629588" y="1129819"/>
                </a:cubicBezTo>
                <a:cubicBezTo>
                  <a:pt x="629320" y="1129284"/>
                  <a:pt x="629052" y="1128748"/>
                  <a:pt x="628785" y="1128213"/>
                </a:cubicBezTo>
                <a:cubicBezTo>
                  <a:pt x="627981" y="1126607"/>
                  <a:pt x="627179" y="1125269"/>
                  <a:pt x="626643" y="1123662"/>
                </a:cubicBezTo>
                <a:cubicBezTo>
                  <a:pt x="626375" y="1123127"/>
                  <a:pt x="626108" y="1122592"/>
                  <a:pt x="626108" y="1122056"/>
                </a:cubicBezTo>
                <a:cubicBezTo>
                  <a:pt x="625305" y="1120450"/>
                  <a:pt x="624769" y="1118576"/>
                  <a:pt x="623966" y="1116970"/>
                </a:cubicBezTo>
                <a:cubicBezTo>
                  <a:pt x="623699" y="1116435"/>
                  <a:pt x="623699" y="1115900"/>
                  <a:pt x="623431" y="1115364"/>
                </a:cubicBezTo>
                <a:cubicBezTo>
                  <a:pt x="622896" y="1113491"/>
                  <a:pt x="622093" y="1111884"/>
                  <a:pt x="621557" y="1110011"/>
                </a:cubicBezTo>
                <a:cubicBezTo>
                  <a:pt x="621289" y="1109475"/>
                  <a:pt x="621289" y="1108672"/>
                  <a:pt x="621022" y="1108137"/>
                </a:cubicBezTo>
                <a:cubicBezTo>
                  <a:pt x="620487" y="1106263"/>
                  <a:pt x="619951" y="1104389"/>
                  <a:pt x="619416" y="1102516"/>
                </a:cubicBezTo>
                <a:cubicBezTo>
                  <a:pt x="619148" y="1101713"/>
                  <a:pt x="619148" y="1100910"/>
                  <a:pt x="618881" y="1100374"/>
                </a:cubicBezTo>
                <a:cubicBezTo>
                  <a:pt x="618345" y="1098500"/>
                  <a:pt x="618077" y="1096627"/>
                  <a:pt x="617810" y="1094753"/>
                </a:cubicBezTo>
                <a:cubicBezTo>
                  <a:pt x="617542" y="1093682"/>
                  <a:pt x="617542" y="1092611"/>
                  <a:pt x="617274" y="1091541"/>
                </a:cubicBezTo>
                <a:cubicBezTo>
                  <a:pt x="617007" y="1089935"/>
                  <a:pt x="616739" y="1088329"/>
                  <a:pt x="616471" y="1086722"/>
                </a:cubicBezTo>
                <a:cubicBezTo>
                  <a:pt x="616204" y="1085384"/>
                  <a:pt x="616204" y="1084046"/>
                  <a:pt x="615936" y="1082439"/>
                </a:cubicBezTo>
                <a:cubicBezTo>
                  <a:pt x="615668" y="1081101"/>
                  <a:pt x="615668" y="1079495"/>
                  <a:pt x="615401" y="1078157"/>
                </a:cubicBezTo>
                <a:cubicBezTo>
                  <a:pt x="615133" y="1076283"/>
                  <a:pt x="615133" y="1074409"/>
                  <a:pt x="615133" y="1072535"/>
                </a:cubicBezTo>
                <a:cubicBezTo>
                  <a:pt x="615133" y="1071465"/>
                  <a:pt x="614865" y="1070394"/>
                  <a:pt x="614865" y="1069323"/>
                </a:cubicBezTo>
                <a:cubicBezTo>
                  <a:pt x="614597" y="1066379"/>
                  <a:pt x="614597" y="1063434"/>
                  <a:pt x="614597" y="1060222"/>
                </a:cubicBezTo>
                <a:cubicBezTo>
                  <a:pt x="614330" y="953952"/>
                  <a:pt x="689281" y="824127"/>
                  <a:pt x="781631" y="770858"/>
                </a:cubicBezTo>
                <a:cubicBezTo>
                  <a:pt x="797424" y="761757"/>
                  <a:pt x="812950" y="755333"/>
                  <a:pt x="827940" y="751853"/>
                </a:cubicBezTo>
                <a:lnTo>
                  <a:pt x="833293" y="750514"/>
                </a:lnTo>
                <a:lnTo>
                  <a:pt x="834632" y="745161"/>
                </a:lnTo>
                <a:cubicBezTo>
                  <a:pt x="868895" y="607572"/>
                  <a:pt x="964190" y="473196"/>
                  <a:pt x="1072065" y="410827"/>
                </a:cubicBezTo>
                <a:cubicBezTo>
                  <a:pt x="1075545" y="408685"/>
                  <a:pt x="1079293" y="406811"/>
                  <a:pt x="1082772" y="404938"/>
                </a:cubicBezTo>
                <a:cubicBezTo>
                  <a:pt x="1083576" y="404402"/>
                  <a:pt x="1084646" y="403867"/>
                  <a:pt x="1085449" y="403599"/>
                </a:cubicBezTo>
                <a:cubicBezTo>
                  <a:pt x="1088662" y="401993"/>
                  <a:pt x="1091606" y="400387"/>
                  <a:pt x="1094818" y="399049"/>
                </a:cubicBezTo>
                <a:cubicBezTo>
                  <a:pt x="1096424" y="398246"/>
                  <a:pt x="1098030" y="397710"/>
                  <a:pt x="1099636" y="396907"/>
                </a:cubicBezTo>
                <a:cubicBezTo>
                  <a:pt x="1100975" y="396372"/>
                  <a:pt x="1102581" y="395569"/>
                  <a:pt x="1103919" y="395033"/>
                </a:cubicBezTo>
                <a:cubicBezTo>
                  <a:pt x="1131491" y="383255"/>
                  <a:pt x="1158259" y="377099"/>
                  <a:pt x="1182618" y="377099"/>
                </a:cubicBezTo>
                <a:cubicBezTo>
                  <a:pt x="1196269" y="377099"/>
                  <a:pt x="1209118" y="378972"/>
                  <a:pt x="1221164" y="382720"/>
                </a:cubicBezTo>
                <a:cubicBezTo>
                  <a:pt x="1221432" y="382720"/>
                  <a:pt x="1221432" y="382720"/>
                  <a:pt x="1221699" y="382988"/>
                </a:cubicBezTo>
                <a:cubicBezTo>
                  <a:pt x="1224376" y="383791"/>
                  <a:pt x="1227053" y="384862"/>
                  <a:pt x="1229730" y="385665"/>
                </a:cubicBezTo>
                <a:cubicBezTo>
                  <a:pt x="1230533" y="385932"/>
                  <a:pt x="1231336" y="386468"/>
                  <a:pt x="1232139" y="386735"/>
                </a:cubicBezTo>
                <a:cubicBezTo>
                  <a:pt x="1234012" y="387538"/>
                  <a:pt x="1236154" y="388341"/>
                  <a:pt x="1238028" y="389412"/>
                </a:cubicBezTo>
                <a:cubicBezTo>
                  <a:pt x="1239366" y="389947"/>
                  <a:pt x="1240705" y="390750"/>
                  <a:pt x="1241775" y="391554"/>
                </a:cubicBezTo>
                <a:cubicBezTo>
                  <a:pt x="1246326" y="393963"/>
                  <a:pt x="1250609" y="396639"/>
                  <a:pt x="1254892" y="399584"/>
                </a:cubicBezTo>
                <a:cubicBezTo>
                  <a:pt x="1282463" y="419660"/>
                  <a:pt x="1301736" y="452853"/>
                  <a:pt x="1310302" y="495414"/>
                </a:cubicBezTo>
                <a:lnTo>
                  <a:pt x="1314585" y="517096"/>
                </a:lnTo>
                <a:lnTo>
                  <a:pt x="1326363" y="498626"/>
                </a:lnTo>
                <a:lnTo>
                  <a:pt x="1326363" y="498626"/>
                </a:lnTo>
                <a:cubicBezTo>
                  <a:pt x="1347509" y="465166"/>
                  <a:pt x="1372672" y="435989"/>
                  <a:pt x="1399707" y="413503"/>
                </a:cubicBezTo>
                <a:cubicBezTo>
                  <a:pt x="1412021" y="403332"/>
                  <a:pt x="1424602" y="394230"/>
                  <a:pt x="1437183" y="387003"/>
                </a:cubicBezTo>
                <a:cubicBezTo>
                  <a:pt x="1439860" y="385397"/>
                  <a:pt x="1442804" y="383791"/>
                  <a:pt x="1445481" y="382452"/>
                </a:cubicBezTo>
                <a:cubicBezTo>
                  <a:pt x="1446552" y="381917"/>
                  <a:pt x="1447355" y="381382"/>
                  <a:pt x="1448425" y="381114"/>
                </a:cubicBezTo>
                <a:cubicBezTo>
                  <a:pt x="1450299" y="380311"/>
                  <a:pt x="1451905" y="379240"/>
                  <a:pt x="1453779" y="378437"/>
                </a:cubicBezTo>
                <a:cubicBezTo>
                  <a:pt x="1455117" y="377902"/>
                  <a:pt x="1456456" y="377366"/>
                  <a:pt x="1457794" y="376831"/>
                </a:cubicBezTo>
                <a:cubicBezTo>
                  <a:pt x="1459133" y="376296"/>
                  <a:pt x="1460471" y="375493"/>
                  <a:pt x="1461809" y="374957"/>
                </a:cubicBezTo>
                <a:cubicBezTo>
                  <a:pt x="1463416" y="374422"/>
                  <a:pt x="1465022" y="373619"/>
                  <a:pt x="1466628" y="373083"/>
                </a:cubicBezTo>
                <a:cubicBezTo>
                  <a:pt x="1467699" y="372816"/>
                  <a:pt x="1468769" y="372280"/>
                  <a:pt x="1469840" y="372013"/>
                </a:cubicBezTo>
                <a:cubicBezTo>
                  <a:pt x="1471446" y="371477"/>
                  <a:pt x="1473320" y="370942"/>
                  <a:pt x="1474926" y="370407"/>
                </a:cubicBezTo>
                <a:cubicBezTo>
                  <a:pt x="1475729" y="370139"/>
                  <a:pt x="1476800" y="369871"/>
                  <a:pt x="1477603" y="369604"/>
                </a:cubicBezTo>
                <a:cubicBezTo>
                  <a:pt x="1479477" y="369068"/>
                  <a:pt x="1481083" y="368533"/>
                  <a:pt x="1482956" y="368265"/>
                </a:cubicBezTo>
                <a:cubicBezTo>
                  <a:pt x="1483759" y="367998"/>
                  <a:pt x="1484562" y="367730"/>
                  <a:pt x="1485365" y="367730"/>
                </a:cubicBezTo>
                <a:cubicBezTo>
                  <a:pt x="1487239" y="367195"/>
                  <a:pt x="1488845" y="366927"/>
                  <a:pt x="1490719" y="366659"/>
                </a:cubicBezTo>
                <a:cubicBezTo>
                  <a:pt x="1491522" y="366391"/>
                  <a:pt x="1492058" y="366391"/>
                  <a:pt x="1492861" y="366124"/>
                </a:cubicBezTo>
                <a:cubicBezTo>
                  <a:pt x="1494734" y="365856"/>
                  <a:pt x="1496340" y="365588"/>
                  <a:pt x="1498214" y="365321"/>
                </a:cubicBezTo>
                <a:cubicBezTo>
                  <a:pt x="1499017" y="365321"/>
                  <a:pt x="1499553" y="365053"/>
                  <a:pt x="1500356" y="365053"/>
                </a:cubicBezTo>
                <a:cubicBezTo>
                  <a:pt x="1501962" y="364785"/>
                  <a:pt x="1503568" y="364785"/>
                  <a:pt x="1505442" y="364785"/>
                </a:cubicBezTo>
                <a:cubicBezTo>
                  <a:pt x="1506245" y="364785"/>
                  <a:pt x="1507048" y="364785"/>
                  <a:pt x="1507583" y="364518"/>
                </a:cubicBezTo>
                <a:cubicBezTo>
                  <a:pt x="1509189" y="364518"/>
                  <a:pt x="1510795" y="364518"/>
                  <a:pt x="1512401" y="364518"/>
                </a:cubicBezTo>
                <a:cubicBezTo>
                  <a:pt x="1513204" y="364518"/>
                  <a:pt x="1514007" y="364518"/>
                  <a:pt x="1514810" y="364518"/>
                </a:cubicBezTo>
                <a:cubicBezTo>
                  <a:pt x="1516416" y="364518"/>
                  <a:pt x="1517755" y="364785"/>
                  <a:pt x="1519093" y="364785"/>
                </a:cubicBezTo>
                <a:cubicBezTo>
                  <a:pt x="1519896" y="364785"/>
                  <a:pt x="1520699" y="364785"/>
                  <a:pt x="1521502" y="365053"/>
                </a:cubicBezTo>
                <a:cubicBezTo>
                  <a:pt x="1522841" y="365321"/>
                  <a:pt x="1524179" y="365321"/>
                  <a:pt x="1525518" y="365588"/>
                </a:cubicBezTo>
                <a:cubicBezTo>
                  <a:pt x="1526321" y="365856"/>
                  <a:pt x="1527391" y="365856"/>
                  <a:pt x="1528195" y="365856"/>
                </a:cubicBezTo>
                <a:cubicBezTo>
                  <a:pt x="1529533" y="366124"/>
                  <a:pt x="1530604" y="366391"/>
                  <a:pt x="1531942" y="366659"/>
                </a:cubicBezTo>
                <a:cubicBezTo>
                  <a:pt x="1533013" y="366927"/>
                  <a:pt x="1533816" y="367195"/>
                  <a:pt x="1534887" y="367195"/>
                </a:cubicBezTo>
                <a:cubicBezTo>
                  <a:pt x="1535957" y="367462"/>
                  <a:pt x="1537028" y="367998"/>
                  <a:pt x="1538099" y="368265"/>
                </a:cubicBezTo>
                <a:cubicBezTo>
                  <a:pt x="1539169" y="368533"/>
                  <a:pt x="1539973" y="368801"/>
                  <a:pt x="1541043" y="369336"/>
                </a:cubicBezTo>
                <a:cubicBezTo>
                  <a:pt x="1542114" y="369604"/>
                  <a:pt x="1543185" y="370139"/>
                  <a:pt x="1543988" y="370674"/>
                </a:cubicBezTo>
                <a:cubicBezTo>
                  <a:pt x="1545059" y="371210"/>
                  <a:pt x="1545861" y="371477"/>
                  <a:pt x="1546932" y="372013"/>
                </a:cubicBezTo>
                <a:cubicBezTo>
                  <a:pt x="1548003" y="372548"/>
                  <a:pt x="1548806" y="373083"/>
                  <a:pt x="1549877" y="373351"/>
                </a:cubicBezTo>
                <a:cubicBezTo>
                  <a:pt x="1550947" y="373887"/>
                  <a:pt x="1552018" y="374422"/>
                  <a:pt x="1552821" y="374957"/>
                </a:cubicBezTo>
                <a:cubicBezTo>
                  <a:pt x="1582802" y="392357"/>
                  <a:pt x="1599398" y="429297"/>
                  <a:pt x="1599398" y="479353"/>
                </a:cubicBezTo>
                <a:cubicBezTo>
                  <a:pt x="1599398" y="493540"/>
                  <a:pt x="1598059" y="508530"/>
                  <a:pt x="1595383" y="524324"/>
                </a:cubicBezTo>
                <a:lnTo>
                  <a:pt x="1591903" y="545203"/>
                </a:lnTo>
                <a:lnTo>
                  <a:pt x="1609302" y="533157"/>
                </a:lnTo>
                <a:cubicBezTo>
                  <a:pt x="1611443" y="531819"/>
                  <a:pt x="1613317" y="530480"/>
                  <a:pt x="1615459" y="529142"/>
                </a:cubicBezTo>
                <a:lnTo>
                  <a:pt x="1615459" y="529142"/>
                </a:lnTo>
                <a:cubicBezTo>
                  <a:pt x="1621348" y="525662"/>
                  <a:pt x="1626969" y="523520"/>
                  <a:pt x="1632055" y="522182"/>
                </a:cubicBezTo>
                <a:cubicBezTo>
                  <a:pt x="1632055" y="522182"/>
                  <a:pt x="1632055" y="522182"/>
                  <a:pt x="1632055" y="522182"/>
                </a:cubicBezTo>
                <a:cubicBezTo>
                  <a:pt x="1633661" y="521647"/>
                  <a:pt x="1635535" y="521379"/>
                  <a:pt x="1637141" y="521379"/>
                </a:cubicBezTo>
                <a:cubicBezTo>
                  <a:pt x="1637409" y="521379"/>
                  <a:pt x="1637944" y="521379"/>
                  <a:pt x="1638212" y="521379"/>
                </a:cubicBezTo>
                <a:cubicBezTo>
                  <a:pt x="1639550" y="521379"/>
                  <a:pt x="1640888" y="521111"/>
                  <a:pt x="1641959" y="521111"/>
                </a:cubicBezTo>
                <a:cubicBezTo>
                  <a:pt x="1642494" y="521111"/>
                  <a:pt x="1643030" y="521111"/>
                  <a:pt x="1643565" y="521379"/>
                </a:cubicBezTo>
                <a:cubicBezTo>
                  <a:pt x="1644636" y="521379"/>
                  <a:pt x="1645439" y="521379"/>
                  <a:pt x="1646510" y="521647"/>
                </a:cubicBezTo>
                <a:cubicBezTo>
                  <a:pt x="1647045" y="521647"/>
                  <a:pt x="1647848" y="521914"/>
                  <a:pt x="1648384" y="522182"/>
                </a:cubicBezTo>
                <a:cubicBezTo>
                  <a:pt x="1649186" y="522450"/>
                  <a:pt x="1649990" y="522450"/>
                  <a:pt x="1650793" y="522717"/>
                </a:cubicBezTo>
                <a:cubicBezTo>
                  <a:pt x="1651328" y="522985"/>
                  <a:pt x="1652131" y="523253"/>
                  <a:pt x="1652666" y="523520"/>
                </a:cubicBezTo>
                <a:cubicBezTo>
                  <a:pt x="1653470" y="523788"/>
                  <a:pt x="1654272" y="524056"/>
                  <a:pt x="1654808" y="524591"/>
                </a:cubicBezTo>
                <a:cubicBezTo>
                  <a:pt x="1664712" y="530480"/>
                  <a:pt x="1670333" y="543329"/>
                  <a:pt x="1670333" y="560728"/>
                </a:cubicBezTo>
                <a:cubicBezTo>
                  <a:pt x="1670869" y="600077"/>
                  <a:pt x="1642494" y="649599"/>
                  <a:pt x="1607161" y="6699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8001376" y="3592000"/>
            <a:ext cx="771274" cy="1171607"/>
          </a:xfrm>
          <a:custGeom>
            <a:rect b="b" l="l" r="r" t="t"/>
            <a:pathLst>
              <a:path extrusionOk="0" h="1291027" w="849889">
                <a:moveTo>
                  <a:pt x="847747" y="456129"/>
                </a:moveTo>
                <a:cubicBezTo>
                  <a:pt x="848818" y="448366"/>
                  <a:pt x="849621" y="440604"/>
                  <a:pt x="849354" y="432841"/>
                </a:cubicBezTo>
                <a:lnTo>
                  <a:pt x="849354" y="432841"/>
                </a:lnTo>
                <a:lnTo>
                  <a:pt x="849354" y="368062"/>
                </a:lnTo>
                <a:lnTo>
                  <a:pt x="849086" y="368062"/>
                </a:lnTo>
                <a:cubicBezTo>
                  <a:pt x="849621" y="357890"/>
                  <a:pt x="849086" y="347718"/>
                  <a:pt x="847480" y="337547"/>
                </a:cubicBezTo>
                <a:cubicBezTo>
                  <a:pt x="848550" y="329784"/>
                  <a:pt x="849354" y="322021"/>
                  <a:pt x="849086" y="314258"/>
                </a:cubicBezTo>
                <a:lnTo>
                  <a:pt x="849086" y="314258"/>
                </a:lnTo>
                <a:lnTo>
                  <a:pt x="849086" y="249479"/>
                </a:lnTo>
                <a:lnTo>
                  <a:pt x="849086" y="249479"/>
                </a:lnTo>
                <a:cubicBezTo>
                  <a:pt x="848818" y="181756"/>
                  <a:pt x="803580" y="118583"/>
                  <a:pt x="721937" y="71471"/>
                </a:cubicBezTo>
                <a:cubicBezTo>
                  <a:pt x="556778" y="-23824"/>
                  <a:pt x="289096" y="-23824"/>
                  <a:pt x="125275" y="71471"/>
                </a:cubicBezTo>
                <a:cubicBezTo>
                  <a:pt x="44435" y="118315"/>
                  <a:pt x="0" y="181488"/>
                  <a:pt x="0" y="248676"/>
                </a:cubicBezTo>
                <a:cubicBezTo>
                  <a:pt x="0" y="248944"/>
                  <a:pt x="0" y="248944"/>
                  <a:pt x="0" y="249212"/>
                </a:cubicBezTo>
                <a:lnTo>
                  <a:pt x="0" y="249212"/>
                </a:lnTo>
                <a:lnTo>
                  <a:pt x="268" y="320682"/>
                </a:lnTo>
                <a:lnTo>
                  <a:pt x="9101" y="320682"/>
                </a:lnTo>
                <a:lnTo>
                  <a:pt x="268" y="321218"/>
                </a:lnTo>
                <a:cubicBezTo>
                  <a:pt x="535" y="326036"/>
                  <a:pt x="1070" y="330854"/>
                  <a:pt x="1874" y="335673"/>
                </a:cubicBezTo>
                <a:cubicBezTo>
                  <a:pt x="268" y="346380"/>
                  <a:pt x="-268" y="357355"/>
                  <a:pt x="268" y="368062"/>
                </a:cubicBezTo>
                <a:lnTo>
                  <a:pt x="0" y="368062"/>
                </a:lnTo>
                <a:lnTo>
                  <a:pt x="268" y="439533"/>
                </a:lnTo>
                <a:lnTo>
                  <a:pt x="9101" y="439533"/>
                </a:lnTo>
                <a:lnTo>
                  <a:pt x="268" y="440068"/>
                </a:lnTo>
                <a:cubicBezTo>
                  <a:pt x="535" y="444887"/>
                  <a:pt x="1070" y="449705"/>
                  <a:pt x="1874" y="454523"/>
                </a:cubicBezTo>
                <a:cubicBezTo>
                  <a:pt x="268" y="465230"/>
                  <a:pt x="-268" y="476205"/>
                  <a:pt x="268" y="486913"/>
                </a:cubicBezTo>
                <a:lnTo>
                  <a:pt x="0" y="486913"/>
                </a:lnTo>
                <a:lnTo>
                  <a:pt x="268" y="558384"/>
                </a:lnTo>
                <a:lnTo>
                  <a:pt x="9101" y="558384"/>
                </a:lnTo>
                <a:lnTo>
                  <a:pt x="268" y="558919"/>
                </a:lnTo>
                <a:cubicBezTo>
                  <a:pt x="535" y="563202"/>
                  <a:pt x="803" y="567485"/>
                  <a:pt x="1606" y="571768"/>
                </a:cubicBezTo>
                <a:cubicBezTo>
                  <a:pt x="-268" y="584884"/>
                  <a:pt x="-268" y="598000"/>
                  <a:pt x="1338" y="610849"/>
                </a:cubicBezTo>
                <a:lnTo>
                  <a:pt x="268" y="610849"/>
                </a:lnTo>
                <a:lnTo>
                  <a:pt x="535" y="682320"/>
                </a:lnTo>
                <a:lnTo>
                  <a:pt x="9369" y="682320"/>
                </a:lnTo>
                <a:lnTo>
                  <a:pt x="535" y="682856"/>
                </a:lnTo>
                <a:cubicBezTo>
                  <a:pt x="803" y="686335"/>
                  <a:pt x="1070" y="689815"/>
                  <a:pt x="1606" y="693295"/>
                </a:cubicBezTo>
                <a:cubicBezTo>
                  <a:pt x="535" y="702664"/>
                  <a:pt x="0" y="712033"/>
                  <a:pt x="803" y="721402"/>
                </a:cubicBezTo>
                <a:lnTo>
                  <a:pt x="535" y="721402"/>
                </a:lnTo>
                <a:lnTo>
                  <a:pt x="803" y="792873"/>
                </a:lnTo>
                <a:lnTo>
                  <a:pt x="9637" y="792873"/>
                </a:lnTo>
                <a:lnTo>
                  <a:pt x="803" y="793408"/>
                </a:lnTo>
                <a:cubicBezTo>
                  <a:pt x="1070" y="798226"/>
                  <a:pt x="1606" y="803312"/>
                  <a:pt x="2409" y="808130"/>
                </a:cubicBezTo>
                <a:lnTo>
                  <a:pt x="2142" y="808130"/>
                </a:lnTo>
                <a:cubicBezTo>
                  <a:pt x="803" y="817499"/>
                  <a:pt x="535" y="826868"/>
                  <a:pt x="1070" y="836237"/>
                </a:cubicBezTo>
                <a:lnTo>
                  <a:pt x="1070" y="1048241"/>
                </a:lnTo>
                <a:lnTo>
                  <a:pt x="9904" y="1048241"/>
                </a:lnTo>
                <a:lnTo>
                  <a:pt x="1070" y="1048776"/>
                </a:lnTo>
                <a:cubicBezTo>
                  <a:pt x="4550" y="1113555"/>
                  <a:pt x="49521" y="1174319"/>
                  <a:pt x="127952" y="1219557"/>
                </a:cubicBezTo>
                <a:cubicBezTo>
                  <a:pt x="210398" y="1267204"/>
                  <a:pt x="318541" y="1291028"/>
                  <a:pt x="426684" y="1291028"/>
                </a:cubicBezTo>
                <a:cubicBezTo>
                  <a:pt x="534828" y="1291028"/>
                  <a:pt x="642704" y="1267204"/>
                  <a:pt x="724614" y="1219557"/>
                </a:cubicBezTo>
                <a:cubicBezTo>
                  <a:pt x="805721" y="1172445"/>
                  <a:pt x="850157" y="1109272"/>
                  <a:pt x="849889" y="1041549"/>
                </a:cubicBezTo>
                <a:lnTo>
                  <a:pt x="849889" y="1041549"/>
                </a:lnTo>
                <a:lnTo>
                  <a:pt x="849889" y="830616"/>
                </a:lnTo>
                <a:cubicBezTo>
                  <a:pt x="849889" y="830348"/>
                  <a:pt x="849889" y="830080"/>
                  <a:pt x="849889" y="829813"/>
                </a:cubicBezTo>
                <a:lnTo>
                  <a:pt x="849889" y="827939"/>
                </a:lnTo>
                <a:lnTo>
                  <a:pt x="849889" y="827939"/>
                </a:lnTo>
                <a:cubicBezTo>
                  <a:pt x="849889" y="821782"/>
                  <a:pt x="849354" y="815626"/>
                  <a:pt x="848550" y="809469"/>
                </a:cubicBezTo>
                <a:lnTo>
                  <a:pt x="848282" y="809469"/>
                </a:lnTo>
                <a:cubicBezTo>
                  <a:pt x="849354" y="801706"/>
                  <a:pt x="849889" y="793943"/>
                  <a:pt x="849889" y="786181"/>
                </a:cubicBezTo>
                <a:lnTo>
                  <a:pt x="849889" y="786181"/>
                </a:lnTo>
                <a:lnTo>
                  <a:pt x="849889" y="721402"/>
                </a:lnTo>
                <a:lnTo>
                  <a:pt x="849621" y="721402"/>
                </a:lnTo>
                <a:cubicBezTo>
                  <a:pt x="850157" y="712568"/>
                  <a:pt x="849621" y="704002"/>
                  <a:pt x="848550" y="695169"/>
                </a:cubicBezTo>
                <a:cubicBezTo>
                  <a:pt x="849354" y="688745"/>
                  <a:pt x="849621" y="682320"/>
                  <a:pt x="849621" y="675628"/>
                </a:cubicBezTo>
                <a:lnTo>
                  <a:pt x="849621" y="675628"/>
                </a:lnTo>
                <a:lnTo>
                  <a:pt x="849621" y="610849"/>
                </a:lnTo>
                <a:lnTo>
                  <a:pt x="848818" y="610849"/>
                </a:lnTo>
                <a:cubicBezTo>
                  <a:pt x="850157" y="598536"/>
                  <a:pt x="850157" y="585955"/>
                  <a:pt x="848282" y="573374"/>
                </a:cubicBezTo>
                <a:cubicBezTo>
                  <a:pt x="849354" y="566414"/>
                  <a:pt x="849889" y="559187"/>
                  <a:pt x="849621" y="551959"/>
                </a:cubicBezTo>
                <a:lnTo>
                  <a:pt x="849621" y="551959"/>
                </a:lnTo>
                <a:lnTo>
                  <a:pt x="849621" y="486645"/>
                </a:lnTo>
                <a:lnTo>
                  <a:pt x="849354" y="486645"/>
                </a:lnTo>
                <a:cubicBezTo>
                  <a:pt x="849889" y="476473"/>
                  <a:pt x="849354" y="466301"/>
                  <a:pt x="847747" y="456129"/>
                </a:cubicBezTo>
                <a:close/>
                <a:moveTo>
                  <a:pt x="829813" y="337547"/>
                </a:moveTo>
                <a:cubicBezTo>
                  <a:pt x="820979" y="389744"/>
                  <a:pt x="781095" y="438462"/>
                  <a:pt x="715245" y="476741"/>
                </a:cubicBezTo>
                <a:cubicBezTo>
                  <a:pt x="556242" y="569091"/>
                  <a:pt x="296323" y="569091"/>
                  <a:pt x="136250" y="476741"/>
                </a:cubicBezTo>
                <a:cubicBezTo>
                  <a:pt x="69597" y="438195"/>
                  <a:pt x="28910" y="388674"/>
                  <a:pt x="20076" y="335673"/>
                </a:cubicBezTo>
                <a:cubicBezTo>
                  <a:pt x="20344" y="334870"/>
                  <a:pt x="20344" y="334067"/>
                  <a:pt x="20611" y="332996"/>
                </a:cubicBezTo>
                <a:lnTo>
                  <a:pt x="19808" y="332728"/>
                </a:lnTo>
                <a:cubicBezTo>
                  <a:pt x="19273" y="328713"/>
                  <a:pt x="18738" y="324698"/>
                  <a:pt x="18470" y="320682"/>
                </a:cubicBezTo>
                <a:cubicBezTo>
                  <a:pt x="38814" y="360567"/>
                  <a:pt x="75754" y="396972"/>
                  <a:pt x="127684" y="426952"/>
                </a:cubicBezTo>
                <a:cubicBezTo>
                  <a:pt x="210130" y="474599"/>
                  <a:pt x="318273" y="498423"/>
                  <a:pt x="426417" y="498423"/>
                </a:cubicBezTo>
                <a:cubicBezTo>
                  <a:pt x="534560" y="498423"/>
                  <a:pt x="642436" y="474599"/>
                  <a:pt x="724346" y="426952"/>
                </a:cubicBezTo>
                <a:cubicBezTo>
                  <a:pt x="775206" y="397507"/>
                  <a:pt x="811610" y="361638"/>
                  <a:pt x="831419" y="322556"/>
                </a:cubicBezTo>
                <a:cubicBezTo>
                  <a:pt x="831151" y="326571"/>
                  <a:pt x="830883" y="330587"/>
                  <a:pt x="830348" y="334334"/>
                </a:cubicBezTo>
                <a:lnTo>
                  <a:pt x="829545" y="334602"/>
                </a:lnTo>
                <a:cubicBezTo>
                  <a:pt x="829545" y="335405"/>
                  <a:pt x="829813" y="336476"/>
                  <a:pt x="829813" y="337547"/>
                </a:cubicBezTo>
                <a:close/>
                <a:moveTo>
                  <a:pt x="127684" y="491999"/>
                </a:moveTo>
                <a:cubicBezTo>
                  <a:pt x="210130" y="539646"/>
                  <a:pt x="318273" y="563469"/>
                  <a:pt x="426417" y="563469"/>
                </a:cubicBezTo>
                <a:cubicBezTo>
                  <a:pt x="534560" y="563469"/>
                  <a:pt x="642436" y="539646"/>
                  <a:pt x="724346" y="491999"/>
                </a:cubicBezTo>
                <a:cubicBezTo>
                  <a:pt x="771458" y="464695"/>
                  <a:pt x="805989" y="432038"/>
                  <a:pt x="826868" y="395901"/>
                </a:cubicBezTo>
                <a:cubicBezTo>
                  <a:pt x="813752" y="442745"/>
                  <a:pt x="775473" y="486645"/>
                  <a:pt x="715513" y="521711"/>
                </a:cubicBezTo>
                <a:cubicBezTo>
                  <a:pt x="556510" y="614061"/>
                  <a:pt x="296591" y="614061"/>
                  <a:pt x="136518" y="521711"/>
                </a:cubicBezTo>
                <a:cubicBezTo>
                  <a:pt x="75219" y="486377"/>
                  <a:pt x="36137" y="441674"/>
                  <a:pt x="23021" y="394027"/>
                </a:cubicBezTo>
                <a:cubicBezTo>
                  <a:pt x="44167" y="430699"/>
                  <a:pt x="79501" y="464160"/>
                  <a:pt x="127684" y="491999"/>
                </a:cubicBezTo>
                <a:close/>
                <a:moveTo>
                  <a:pt x="835702" y="313990"/>
                </a:moveTo>
                <a:cubicBezTo>
                  <a:pt x="835702" y="313990"/>
                  <a:pt x="835702" y="313990"/>
                  <a:pt x="835702" y="313990"/>
                </a:cubicBezTo>
                <a:lnTo>
                  <a:pt x="840520" y="313990"/>
                </a:lnTo>
                <a:lnTo>
                  <a:pt x="835702" y="313990"/>
                </a:lnTo>
                <a:close/>
                <a:moveTo>
                  <a:pt x="134644" y="86461"/>
                </a:moveTo>
                <a:cubicBezTo>
                  <a:pt x="214145" y="40152"/>
                  <a:pt x="318809" y="17132"/>
                  <a:pt x="423740" y="17132"/>
                </a:cubicBezTo>
                <a:cubicBezTo>
                  <a:pt x="528671" y="17132"/>
                  <a:pt x="633602" y="40152"/>
                  <a:pt x="713639" y="86461"/>
                </a:cubicBezTo>
                <a:cubicBezTo>
                  <a:pt x="789928" y="130361"/>
                  <a:pt x="831954" y="188448"/>
                  <a:pt x="831954" y="249747"/>
                </a:cubicBezTo>
                <a:cubicBezTo>
                  <a:pt x="831954" y="310510"/>
                  <a:pt x="790731" y="368062"/>
                  <a:pt x="715513" y="411694"/>
                </a:cubicBezTo>
                <a:cubicBezTo>
                  <a:pt x="556510" y="504044"/>
                  <a:pt x="296591" y="504044"/>
                  <a:pt x="136518" y="411694"/>
                </a:cubicBezTo>
                <a:cubicBezTo>
                  <a:pt x="60228" y="367794"/>
                  <a:pt x="18202" y="309708"/>
                  <a:pt x="18202" y="248408"/>
                </a:cubicBezTo>
                <a:cubicBezTo>
                  <a:pt x="18202" y="187645"/>
                  <a:pt x="59425" y="130093"/>
                  <a:pt x="134644" y="86461"/>
                </a:cubicBezTo>
                <a:close/>
                <a:moveTo>
                  <a:pt x="127684" y="536969"/>
                </a:moveTo>
                <a:cubicBezTo>
                  <a:pt x="210130" y="584616"/>
                  <a:pt x="318273" y="608440"/>
                  <a:pt x="426417" y="608440"/>
                </a:cubicBezTo>
                <a:cubicBezTo>
                  <a:pt x="534560" y="608440"/>
                  <a:pt x="642436" y="584616"/>
                  <a:pt x="724346" y="536969"/>
                </a:cubicBezTo>
                <a:cubicBezTo>
                  <a:pt x="775473" y="507256"/>
                  <a:pt x="811878" y="471119"/>
                  <a:pt x="831954" y="431770"/>
                </a:cubicBezTo>
                <a:lnTo>
                  <a:pt x="831954" y="432841"/>
                </a:lnTo>
                <a:lnTo>
                  <a:pt x="840520" y="432841"/>
                </a:lnTo>
                <a:lnTo>
                  <a:pt x="831954" y="432841"/>
                </a:lnTo>
                <a:cubicBezTo>
                  <a:pt x="831954" y="439533"/>
                  <a:pt x="831419" y="446493"/>
                  <a:pt x="830348" y="453185"/>
                </a:cubicBezTo>
                <a:lnTo>
                  <a:pt x="829545" y="453452"/>
                </a:lnTo>
                <a:cubicBezTo>
                  <a:pt x="829813" y="454523"/>
                  <a:pt x="829813" y="455326"/>
                  <a:pt x="830081" y="456397"/>
                </a:cubicBezTo>
                <a:cubicBezTo>
                  <a:pt x="821247" y="508595"/>
                  <a:pt x="781362" y="557313"/>
                  <a:pt x="715513" y="595591"/>
                </a:cubicBezTo>
                <a:cubicBezTo>
                  <a:pt x="556510" y="687941"/>
                  <a:pt x="296591" y="687941"/>
                  <a:pt x="136518" y="595591"/>
                </a:cubicBezTo>
                <a:cubicBezTo>
                  <a:pt x="69865" y="557045"/>
                  <a:pt x="29177" y="507524"/>
                  <a:pt x="20344" y="454523"/>
                </a:cubicBezTo>
                <a:cubicBezTo>
                  <a:pt x="20611" y="453720"/>
                  <a:pt x="20611" y="452917"/>
                  <a:pt x="20879" y="451846"/>
                </a:cubicBezTo>
                <a:lnTo>
                  <a:pt x="20076" y="451579"/>
                </a:lnTo>
                <a:cubicBezTo>
                  <a:pt x="19541" y="447564"/>
                  <a:pt x="19006" y="443281"/>
                  <a:pt x="18738" y="438998"/>
                </a:cubicBezTo>
                <a:lnTo>
                  <a:pt x="18738" y="430699"/>
                </a:lnTo>
                <a:cubicBezTo>
                  <a:pt x="38546" y="470316"/>
                  <a:pt x="75754" y="506989"/>
                  <a:pt x="127684" y="536969"/>
                </a:cubicBezTo>
                <a:close/>
                <a:moveTo>
                  <a:pt x="826868" y="514752"/>
                </a:moveTo>
                <a:cubicBezTo>
                  <a:pt x="813752" y="561596"/>
                  <a:pt x="775473" y="605496"/>
                  <a:pt x="715513" y="640294"/>
                </a:cubicBezTo>
                <a:cubicBezTo>
                  <a:pt x="556510" y="732644"/>
                  <a:pt x="296591" y="732644"/>
                  <a:pt x="136518" y="640294"/>
                </a:cubicBezTo>
                <a:cubicBezTo>
                  <a:pt x="75219" y="604960"/>
                  <a:pt x="36137" y="560257"/>
                  <a:pt x="23021" y="512610"/>
                </a:cubicBezTo>
                <a:cubicBezTo>
                  <a:pt x="44167" y="549283"/>
                  <a:pt x="79501" y="582743"/>
                  <a:pt x="127684" y="610582"/>
                </a:cubicBezTo>
                <a:cubicBezTo>
                  <a:pt x="210130" y="658229"/>
                  <a:pt x="318273" y="682052"/>
                  <a:pt x="426417" y="682052"/>
                </a:cubicBezTo>
                <a:cubicBezTo>
                  <a:pt x="534560" y="682052"/>
                  <a:pt x="642436" y="658229"/>
                  <a:pt x="724346" y="610582"/>
                </a:cubicBezTo>
                <a:cubicBezTo>
                  <a:pt x="771458" y="583278"/>
                  <a:pt x="805989" y="550621"/>
                  <a:pt x="826868" y="514752"/>
                </a:cubicBezTo>
                <a:close/>
                <a:moveTo>
                  <a:pt x="840788" y="1041281"/>
                </a:moveTo>
                <a:lnTo>
                  <a:pt x="831954" y="1041281"/>
                </a:lnTo>
                <a:cubicBezTo>
                  <a:pt x="832222" y="1102312"/>
                  <a:pt x="790999" y="1160132"/>
                  <a:pt x="715513" y="1203764"/>
                </a:cubicBezTo>
                <a:cubicBezTo>
                  <a:pt x="556510" y="1296114"/>
                  <a:pt x="296591" y="1296114"/>
                  <a:pt x="136518" y="1203764"/>
                </a:cubicBezTo>
                <a:cubicBezTo>
                  <a:pt x="63440" y="1161738"/>
                  <a:pt x="21682" y="1106060"/>
                  <a:pt x="18470" y="1047438"/>
                </a:cubicBezTo>
                <a:lnTo>
                  <a:pt x="18470" y="900213"/>
                </a:lnTo>
                <a:cubicBezTo>
                  <a:pt x="38814" y="940098"/>
                  <a:pt x="76021" y="976770"/>
                  <a:pt x="127684" y="1006750"/>
                </a:cubicBezTo>
                <a:cubicBezTo>
                  <a:pt x="210130" y="1054397"/>
                  <a:pt x="318273" y="1078221"/>
                  <a:pt x="426417" y="1078221"/>
                </a:cubicBezTo>
                <a:cubicBezTo>
                  <a:pt x="534560" y="1078221"/>
                  <a:pt x="642436" y="1054397"/>
                  <a:pt x="724346" y="1006750"/>
                </a:cubicBezTo>
                <a:cubicBezTo>
                  <a:pt x="775206" y="977037"/>
                  <a:pt x="811878" y="940900"/>
                  <a:pt x="831954" y="901284"/>
                </a:cubicBezTo>
                <a:lnTo>
                  <a:pt x="831954" y="1041281"/>
                </a:lnTo>
                <a:lnTo>
                  <a:pt x="840788" y="1041281"/>
                </a:lnTo>
                <a:close/>
                <a:moveTo>
                  <a:pt x="24359" y="868359"/>
                </a:moveTo>
                <a:cubicBezTo>
                  <a:pt x="45506" y="904228"/>
                  <a:pt x="80572" y="936885"/>
                  <a:pt x="127417" y="963921"/>
                </a:cubicBezTo>
                <a:cubicBezTo>
                  <a:pt x="209862" y="1011568"/>
                  <a:pt x="318006" y="1035392"/>
                  <a:pt x="426149" y="1035392"/>
                </a:cubicBezTo>
                <a:cubicBezTo>
                  <a:pt x="534293" y="1035392"/>
                  <a:pt x="642168" y="1011568"/>
                  <a:pt x="724078" y="963921"/>
                </a:cubicBezTo>
                <a:cubicBezTo>
                  <a:pt x="769852" y="937153"/>
                  <a:pt x="804115" y="905299"/>
                  <a:pt x="824994" y="870500"/>
                </a:cubicBezTo>
                <a:cubicBezTo>
                  <a:pt x="810540" y="915739"/>
                  <a:pt x="772796" y="957764"/>
                  <a:pt x="715245" y="991492"/>
                </a:cubicBezTo>
                <a:cubicBezTo>
                  <a:pt x="556242" y="1083842"/>
                  <a:pt x="296323" y="1083842"/>
                  <a:pt x="136250" y="991492"/>
                </a:cubicBezTo>
                <a:cubicBezTo>
                  <a:pt x="77360" y="957229"/>
                  <a:pt x="38814" y="914132"/>
                  <a:pt x="24359" y="868359"/>
                </a:cubicBezTo>
                <a:close/>
                <a:moveTo>
                  <a:pt x="840252" y="785913"/>
                </a:moveTo>
                <a:lnTo>
                  <a:pt x="831686" y="785913"/>
                </a:lnTo>
                <a:cubicBezTo>
                  <a:pt x="831954" y="846944"/>
                  <a:pt x="790731" y="904763"/>
                  <a:pt x="715245" y="948396"/>
                </a:cubicBezTo>
                <a:cubicBezTo>
                  <a:pt x="556242" y="1040746"/>
                  <a:pt x="296323" y="1040746"/>
                  <a:pt x="136250" y="948396"/>
                </a:cubicBezTo>
                <a:cubicBezTo>
                  <a:pt x="63173" y="906370"/>
                  <a:pt x="21415" y="850692"/>
                  <a:pt x="18202" y="792070"/>
                </a:cubicBezTo>
                <a:lnTo>
                  <a:pt x="18202" y="783771"/>
                </a:lnTo>
                <a:cubicBezTo>
                  <a:pt x="38546" y="823388"/>
                  <a:pt x="75486" y="860061"/>
                  <a:pt x="127417" y="890041"/>
                </a:cubicBezTo>
                <a:cubicBezTo>
                  <a:pt x="209862" y="937688"/>
                  <a:pt x="318006" y="961512"/>
                  <a:pt x="426149" y="961512"/>
                </a:cubicBezTo>
                <a:cubicBezTo>
                  <a:pt x="534293" y="961512"/>
                  <a:pt x="642168" y="937688"/>
                  <a:pt x="724078" y="890041"/>
                </a:cubicBezTo>
                <a:cubicBezTo>
                  <a:pt x="775206" y="860328"/>
                  <a:pt x="811610" y="824191"/>
                  <a:pt x="831686" y="784842"/>
                </a:cubicBezTo>
                <a:lnTo>
                  <a:pt x="831686" y="785913"/>
                </a:lnTo>
                <a:lnTo>
                  <a:pt x="840252" y="785913"/>
                </a:lnTo>
                <a:close/>
                <a:moveTo>
                  <a:pt x="29445" y="765837"/>
                </a:moveTo>
                <a:cubicBezTo>
                  <a:pt x="51127" y="798494"/>
                  <a:pt x="84052" y="828207"/>
                  <a:pt x="127684" y="853369"/>
                </a:cubicBezTo>
                <a:cubicBezTo>
                  <a:pt x="210130" y="901016"/>
                  <a:pt x="318273" y="924839"/>
                  <a:pt x="426417" y="924839"/>
                </a:cubicBezTo>
                <a:cubicBezTo>
                  <a:pt x="534560" y="924839"/>
                  <a:pt x="642436" y="901016"/>
                  <a:pt x="724346" y="853369"/>
                </a:cubicBezTo>
                <a:cubicBezTo>
                  <a:pt x="766640" y="828742"/>
                  <a:pt x="799029" y="799832"/>
                  <a:pt x="820176" y="767978"/>
                </a:cubicBezTo>
                <a:cubicBezTo>
                  <a:pt x="803045" y="807863"/>
                  <a:pt x="767443" y="844803"/>
                  <a:pt x="715245" y="875051"/>
                </a:cubicBezTo>
                <a:cubicBezTo>
                  <a:pt x="556242" y="967401"/>
                  <a:pt x="296323" y="967401"/>
                  <a:pt x="136250" y="875051"/>
                </a:cubicBezTo>
                <a:cubicBezTo>
                  <a:pt x="83249" y="844000"/>
                  <a:pt x="46844" y="806257"/>
                  <a:pt x="29445" y="765837"/>
                </a:cubicBezTo>
                <a:close/>
                <a:moveTo>
                  <a:pt x="840252" y="675360"/>
                </a:moveTo>
                <a:lnTo>
                  <a:pt x="831686" y="675360"/>
                </a:lnTo>
                <a:cubicBezTo>
                  <a:pt x="831686" y="679376"/>
                  <a:pt x="831419" y="683391"/>
                  <a:pt x="831151" y="687406"/>
                </a:cubicBezTo>
                <a:lnTo>
                  <a:pt x="829277" y="687674"/>
                </a:lnTo>
                <a:cubicBezTo>
                  <a:pt x="829813" y="689815"/>
                  <a:pt x="830081" y="691957"/>
                  <a:pt x="830348" y="694098"/>
                </a:cubicBezTo>
                <a:cubicBezTo>
                  <a:pt x="822853" y="748170"/>
                  <a:pt x="782968" y="798494"/>
                  <a:pt x="715245" y="837843"/>
                </a:cubicBezTo>
                <a:cubicBezTo>
                  <a:pt x="556242" y="930193"/>
                  <a:pt x="296323" y="930193"/>
                  <a:pt x="136250" y="837843"/>
                </a:cubicBezTo>
                <a:cubicBezTo>
                  <a:pt x="67991" y="798494"/>
                  <a:pt x="26768" y="747367"/>
                  <a:pt x="19273" y="692760"/>
                </a:cubicBezTo>
                <a:cubicBezTo>
                  <a:pt x="19541" y="690618"/>
                  <a:pt x="20076" y="688209"/>
                  <a:pt x="20344" y="686068"/>
                </a:cubicBezTo>
                <a:lnTo>
                  <a:pt x="18470" y="685800"/>
                </a:lnTo>
                <a:cubicBezTo>
                  <a:pt x="18470" y="684462"/>
                  <a:pt x="18202" y="682856"/>
                  <a:pt x="18202" y="681517"/>
                </a:cubicBezTo>
                <a:lnTo>
                  <a:pt x="18202" y="664386"/>
                </a:lnTo>
                <a:cubicBezTo>
                  <a:pt x="38546" y="704002"/>
                  <a:pt x="75486" y="740675"/>
                  <a:pt x="127417" y="770655"/>
                </a:cubicBezTo>
                <a:cubicBezTo>
                  <a:pt x="209862" y="818302"/>
                  <a:pt x="318006" y="842126"/>
                  <a:pt x="426149" y="842126"/>
                </a:cubicBezTo>
                <a:cubicBezTo>
                  <a:pt x="534293" y="842126"/>
                  <a:pt x="642168" y="818302"/>
                  <a:pt x="724078" y="770655"/>
                </a:cubicBezTo>
                <a:cubicBezTo>
                  <a:pt x="775206" y="740942"/>
                  <a:pt x="811610" y="704805"/>
                  <a:pt x="831686" y="665456"/>
                </a:cubicBezTo>
                <a:lnTo>
                  <a:pt x="831686" y="675360"/>
                </a:lnTo>
                <a:lnTo>
                  <a:pt x="840252" y="675360"/>
                </a:lnTo>
                <a:close/>
                <a:moveTo>
                  <a:pt x="25430" y="635208"/>
                </a:moveTo>
                <a:cubicBezTo>
                  <a:pt x="46844" y="670542"/>
                  <a:pt x="81375" y="702664"/>
                  <a:pt x="127684" y="729432"/>
                </a:cubicBezTo>
                <a:cubicBezTo>
                  <a:pt x="210130" y="777079"/>
                  <a:pt x="318273" y="800903"/>
                  <a:pt x="426417" y="800903"/>
                </a:cubicBezTo>
                <a:cubicBezTo>
                  <a:pt x="534560" y="800903"/>
                  <a:pt x="642436" y="777079"/>
                  <a:pt x="724346" y="729432"/>
                </a:cubicBezTo>
                <a:cubicBezTo>
                  <a:pt x="769584" y="703199"/>
                  <a:pt x="803580" y="671880"/>
                  <a:pt x="824459" y="637617"/>
                </a:cubicBezTo>
                <a:cubicBezTo>
                  <a:pt x="809469" y="681517"/>
                  <a:pt x="772261" y="722472"/>
                  <a:pt x="715513" y="755665"/>
                </a:cubicBezTo>
                <a:cubicBezTo>
                  <a:pt x="556510" y="848015"/>
                  <a:pt x="296591" y="848015"/>
                  <a:pt x="136518" y="755665"/>
                </a:cubicBezTo>
                <a:cubicBezTo>
                  <a:pt x="78431" y="721669"/>
                  <a:pt x="40152" y="679911"/>
                  <a:pt x="25430" y="635208"/>
                </a:cubicBezTo>
                <a:close/>
                <a:moveTo>
                  <a:pt x="840252" y="551424"/>
                </a:moveTo>
                <a:lnTo>
                  <a:pt x="831686" y="551424"/>
                </a:lnTo>
                <a:cubicBezTo>
                  <a:pt x="831686" y="557045"/>
                  <a:pt x="831419" y="562399"/>
                  <a:pt x="830616" y="568020"/>
                </a:cubicBezTo>
                <a:lnTo>
                  <a:pt x="829277" y="568288"/>
                </a:lnTo>
                <a:cubicBezTo>
                  <a:pt x="829545" y="569894"/>
                  <a:pt x="829813" y="571500"/>
                  <a:pt x="830081" y="572838"/>
                </a:cubicBezTo>
                <a:cubicBezTo>
                  <a:pt x="821782" y="625839"/>
                  <a:pt x="781898" y="675360"/>
                  <a:pt x="715245" y="713907"/>
                </a:cubicBezTo>
                <a:cubicBezTo>
                  <a:pt x="556242" y="806257"/>
                  <a:pt x="296323" y="806257"/>
                  <a:pt x="136250" y="713907"/>
                </a:cubicBezTo>
                <a:cubicBezTo>
                  <a:pt x="68794" y="675093"/>
                  <a:pt x="28107" y="624769"/>
                  <a:pt x="19541" y="570965"/>
                </a:cubicBezTo>
                <a:cubicBezTo>
                  <a:pt x="19808" y="569359"/>
                  <a:pt x="20076" y="568020"/>
                  <a:pt x="20344" y="566414"/>
                </a:cubicBezTo>
                <a:lnTo>
                  <a:pt x="19006" y="566146"/>
                </a:lnTo>
                <a:cubicBezTo>
                  <a:pt x="18738" y="563202"/>
                  <a:pt x="18470" y="560257"/>
                  <a:pt x="18202" y="557581"/>
                </a:cubicBezTo>
                <a:lnTo>
                  <a:pt x="18202" y="549283"/>
                </a:lnTo>
                <a:cubicBezTo>
                  <a:pt x="38546" y="588899"/>
                  <a:pt x="75486" y="625572"/>
                  <a:pt x="127417" y="655552"/>
                </a:cubicBezTo>
                <a:cubicBezTo>
                  <a:pt x="209862" y="703199"/>
                  <a:pt x="318006" y="727023"/>
                  <a:pt x="426149" y="727023"/>
                </a:cubicBezTo>
                <a:cubicBezTo>
                  <a:pt x="534293" y="727023"/>
                  <a:pt x="642168" y="703199"/>
                  <a:pt x="724078" y="655552"/>
                </a:cubicBezTo>
                <a:cubicBezTo>
                  <a:pt x="775206" y="625839"/>
                  <a:pt x="811610" y="589702"/>
                  <a:pt x="831686" y="550353"/>
                </a:cubicBezTo>
                <a:lnTo>
                  <a:pt x="831686" y="551424"/>
                </a:lnTo>
                <a:lnTo>
                  <a:pt x="840252" y="5514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6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453" name="Google Shape;453;p27"/>
          <p:cNvSpPr txBox="1"/>
          <p:nvPr>
            <p:ph type="title"/>
          </p:nvPr>
        </p:nvSpPr>
        <p:spPr>
          <a:xfrm>
            <a:off x="265500" y="123317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4" name="Google Shape;454;p27"/>
          <p:cNvSpPr txBox="1"/>
          <p:nvPr>
            <p:ph idx="1" type="subTitle"/>
          </p:nvPr>
        </p:nvSpPr>
        <p:spPr>
          <a:xfrm>
            <a:off x="265500" y="28030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/>
          <p:nvPr/>
        </p:nvSpPr>
        <p:spPr>
          <a:xfrm>
            <a:off x="0" y="0"/>
            <a:ext cx="9132900" cy="51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00" y="435650"/>
            <a:ext cx="3735526" cy="1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8"/>
          <p:cNvSpPr txBox="1"/>
          <p:nvPr/>
        </p:nvSpPr>
        <p:spPr>
          <a:xfrm>
            <a:off x="423400" y="2140975"/>
            <a:ext cx="56364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lang="fa" sz="2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21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rPr>
              <a:t>NOT to be sold as is or modified! </a:t>
            </a:r>
            <a:endParaRPr b="1" sz="2100">
              <a:solidFill>
                <a:srgbClr val="FFCB2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Read </a:t>
            </a:r>
            <a:r>
              <a:rPr lang="fa" u="sng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fa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on slidesmania.com</a:t>
            </a:r>
            <a:endParaRPr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9" name="Google Shape;459;p28"/>
          <p:cNvCxnSpPr/>
          <p:nvPr/>
        </p:nvCxnSpPr>
        <p:spPr>
          <a:xfrm>
            <a:off x="7808144" y="4261524"/>
            <a:ext cx="11202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0" name="Google Shape;460;p2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050" y="4418814"/>
            <a:ext cx="534282" cy="47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332" y="4422179"/>
            <a:ext cx="530857" cy="47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5360" y="4423862"/>
            <a:ext cx="458935" cy="46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8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04190" y="4432274"/>
            <a:ext cx="524007" cy="4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8"/>
          <p:cNvSpPr txBox="1"/>
          <p:nvPr/>
        </p:nvSpPr>
        <p:spPr>
          <a:xfrm>
            <a:off x="5298010" y="3605699"/>
            <a:ext cx="3682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a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sz="1800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Code Pro"/>
              <a:buNone/>
              <a:defRPr b="1" sz="3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indent="-3429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3pPr>
            <a:lvl4pPr indent="-3429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4pPr>
            <a:lvl5pPr indent="-3429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5pPr>
            <a:lvl6pPr indent="-3429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6pPr>
            <a:lvl7pPr indent="-3429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7pPr>
            <a:lvl8pPr indent="-3429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uli"/>
              <a:buChar char="○"/>
              <a:defRPr sz="1800">
                <a:latin typeface="Muli"/>
                <a:ea typeface="Muli"/>
                <a:cs typeface="Muli"/>
                <a:sym typeface="Muli"/>
              </a:defRPr>
            </a:lvl8pPr>
            <a:lvl9pPr indent="-3429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uli"/>
              <a:buChar char="■"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 rot="5400000">
            <a:off x="-755550" y="49035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" sz="9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9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ctrTitle"/>
          </p:nvPr>
        </p:nvSpPr>
        <p:spPr>
          <a:xfrm>
            <a:off x="1957800" y="2656925"/>
            <a:ext cx="5139900" cy="13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SceneTrilogy: On Human Scene-Sketch and its Complementarity with Photo and Text</a:t>
            </a:r>
            <a:endParaRPr/>
          </a:p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1957800" y="3967500"/>
            <a:ext cx="513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"/>
              <a:t>Parsa Sharifi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8"/>
          <p:cNvSpPr txBox="1"/>
          <p:nvPr>
            <p:ph type="title"/>
          </p:nvPr>
        </p:nvSpPr>
        <p:spPr>
          <a:xfrm>
            <a:off x="16050" y="186487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disentanglement of modality-agnostic and modality-specific components from sketch, text, and photo modalities.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process of separating or extracting distinct features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375" y="867525"/>
            <a:ext cx="37528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 txBox="1"/>
          <p:nvPr>
            <p:ph type="title"/>
          </p:nvPr>
        </p:nvSpPr>
        <p:spPr>
          <a:xfrm>
            <a:off x="16050" y="186487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tilization of the modality-agnostic sketch component across modalities.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9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975" y="1115075"/>
            <a:ext cx="3276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"/>
          <p:cNvSpPr txBox="1"/>
          <p:nvPr>
            <p:ph type="title"/>
          </p:nvPr>
        </p:nvSpPr>
        <p:spPr>
          <a:xfrm>
            <a:off x="16050" y="186487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uring training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During inference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0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175" y="1615350"/>
            <a:ext cx="4575050" cy="17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1"/>
          <p:cNvSpPr txBox="1"/>
          <p:nvPr>
            <p:ph type="title"/>
          </p:nvPr>
        </p:nvSpPr>
        <p:spPr>
          <a:xfrm>
            <a:off x="71625" y="1195600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Optimization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25" y="1907850"/>
            <a:ext cx="4877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2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2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"/>
          <p:cNvSpPr txBox="1"/>
          <p:nvPr>
            <p:ph type="title"/>
          </p:nvPr>
        </p:nvSpPr>
        <p:spPr>
          <a:xfrm>
            <a:off x="71625" y="1195600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Optimization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Extending to More Modalities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Based on models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2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25" y="1907850"/>
            <a:ext cx="4877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 txBox="1"/>
          <p:nvPr>
            <p:ph type="title"/>
          </p:nvPr>
        </p:nvSpPr>
        <p:spPr>
          <a:xfrm>
            <a:off x="71625" y="1195600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Optimization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Extending to More Modalities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3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25" y="1907850"/>
            <a:ext cx="48776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4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-9450" y="145232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Result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+ Text Based Image Retrieval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4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825" y="1685113"/>
            <a:ext cx="4792475" cy="1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5"/>
          <p:cNvSpPr txBox="1"/>
          <p:nvPr>
            <p:ph type="title"/>
          </p:nvPr>
        </p:nvSpPr>
        <p:spPr>
          <a:xfrm>
            <a:off x="-9450" y="145232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Result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+ Text Based Image Retrieval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5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75" y="604150"/>
            <a:ext cx="4300725" cy="33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6"/>
          <p:cNvSpPr txBox="1"/>
          <p:nvPr>
            <p:ph type="title"/>
          </p:nvPr>
        </p:nvSpPr>
        <p:spPr>
          <a:xfrm>
            <a:off x="-9450" y="154402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Result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+ Text Based Image Retrieval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Photo/Sketch/Subjective Captioning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6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475" y="1109825"/>
            <a:ext cx="4695450" cy="223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 txBox="1"/>
          <p:nvPr>
            <p:ph type="title"/>
          </p:nvPr>
        </p:nvSpPr>
        <p:spPr>
          <a:xfrm>
            <a:off x="-9450" y="154402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Result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+ Text Based Image Retrieval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Photo/Sketch/Subjective Captioning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25" y="766700"/>
            <a:ext cx="4695451" cy="302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 txBox="1"/>
          <p:nvPr>
            <p:ph type="title"/>
          </p:nvPr>
        </p:nvSpPr>
        <p:spPr>
          <a:xfrm>
            <a:off x="265500" y="136722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Scene understanding in computer vision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8" name="Google Shape;478;p30"/>
          <p:cNvSpPr txBox="1"/>
          <p:nvPr>
            <p:ph idx="1" type="subTitle"/>
          </p:nvPr>
        </p:nvSpPr>
        <p:spPr>
          <a:xfrm>
            <a:off x="16050" y="4919700"/>
            <a:ext cx="1086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25" y="1367225"/>
            <a:ext cx="3124700" cy="2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8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 txBox="1"/>
          <p:nvPr>
            <p:ph type="title"/>
          </p:nvPr>
        </p:nvSpPr>
        <p:spPr>
          <a:xfrm>
            <a:off x="-9450" y="1544025"/>
            <a:ext cx="41532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Ideas??!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robustness for data and model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Apply DRL using gflow- net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8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7788"/>
            <a:ext cx="40491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>
            <p:ph type="title"/>
          </p:nvPr>
        </p:nvSpPr>
        <p:spPr>
          <a:xfrm>
            <a:off x="265500" y="1367225"/>
            <a:ext cx="36033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computer vision evolved from object-level research to scene-level tasks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Multi-modal scene understanding has gained attention 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31"/>
          <p:cNvSpPr txBox="1"/>
          <p:nvPr>
            <p:ph idx="1" type="subTitle"/>
          </p:nvPr>
        </p:nvSpPr>
        <p:spPr>
          <a:xfrm>
            <a:off x="265500" y="26506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300" y="1069250"/>
            <a:ext cx="4720951" cy="241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0" y="1444225"/>
            <a:ext cx="4602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nvestigate complementarity of all three modalities (sketch, text, and photo)</a:t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2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900" y="342550"/>
            <a:ext cx="4185500" cy="44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 txBox="1"/>
          <p:nvPr>
            <p:ph type="title"/>
          </p:nvPr>
        </p:nvSpPr>
        <p:spPr>
          <a:xfrm>
            <a:off x="0" y="966375"/>
            <a:ext cx="4602900" cy="25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investigate complementarity of all three modalities (sketch, text, and photo)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modality-specific components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modality-agnostic carries shared abstract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3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75" y="918250"/>
            <a:ext cx="4602900" cy="28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 txBox="1"/>
          <p:nvPr>
            <p:ph type="title"/>
          </p:nvPr>
        </p:nvSpPr>
        <p:spPr>
          <a:xfrm>
            <a:off x="-234300" y="918250"/>
            <a:ext cx="4602900" cy="30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Related Works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for Visual Understanding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Sketch-Based Image Retrieval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Multi-Modality in Computer Vision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175" y="918250"/>
            <a:ext cx="4602900" cy="28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5"/>
          <p:cNvSpPr txBox="1"/>
          <p:nvPr>
            <p:ph type="title"/>
          </p:nvPr>
        </p:nvSpPr>
        <p:spPr>
          <a:xfrm>
            <a:off x="-197600" y="1433950"/>
            <a:ext cx="46029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Pilot Study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vs. Text for Retrieval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5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50" y="1628650"/>
            <a:ext cx="4785899" cy="13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6"/>
          <p:cNvSpPr txBox="1"/>
          <p:nvPr>
            <p:ph type="title"/>
          </p:nvPr>
        </p:nvSpPr>
        <p:spPr>
          <a:xfrm>
            <a:off x="-197600" y="1433950"/>
            <a:ext cx="46029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Pilot Study</a:t>
            </a:r>
            <a:endParaRPr b="0"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Sketch vs. Text for Retrieval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○"/>
            </a:pPr>
            <a:r>
              <a:rPr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Subjectivity for Captioning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uli"/>
              <a:buChar char="○"/>
            </a:pPr>
            <a:r>
              <a:rPr lang="fa" sz="13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using sketches as a guiding signal for subjective captioning.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uli"/>
              <a:buChar char="○"/>
            </a:pPr>
            <a:r>
              <a:rPr lang="fa" sz="13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Better than traditional captioning methods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6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50" y="1628650"/>
            <a:ext cx="4785899" cy="13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16050" y="0"/>
            <a:ext cx="410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0" y="4451650"/>
            <a:ext cx="548700" cy="326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 txBox="1"/>
          <p:nvPr>
            <p:ph type="title"/>
          </p:nvPr>
        </p:nvSpPr>
        <p:spPr>
          <a:xfrm>
            <a:off x="187475" y="1525625"/>
            <a:ext cx="4602900" cy="16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uli"/>
              <a:buChar char="●"/>
            </a:pPr>
            <a:r>
              <a:rPr b="0" lang="fa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Methodology</a:t>
            </a:r>
            <a:endParaRPr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7"/>
          <p:cNvSpPr txBox="1"/>
          <p:nvPr>
            <p:ph idx="1" type="subTitle"/>
          </p:nvPr>
        </p:nvSpPr>
        <p:spPr>
          <a:xfrm>
            <a:off x="0" y="4517975"/>
            <a:ext cx="3603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2" name="Google Shape;5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025" y="1115100"/>
            <a:ext cx="3007150" cy="25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56_Norris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D153B"/>
      </a:accent1>
      <a:accent2>
        <a:srgbClr val="902C68"/>
      </a:accent2>
      <a:accent3>
        <a:srgbClr val="FFFFFF"/>
      </a:accent3>
      <a:accent4>
        <a:srgbClr val="252525"/>
      </a:accent4>
      <a:accent5>
        <a:srgbClr val="252525"/>
      </a:accent5>
      <a:accent6>
        <a:srgbClr val="252525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