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efad233ef4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efad233ef4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fad233ef4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fad233ef4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fad233ef4_0_2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fad233ef4_0_2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fad233ef4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fad233ef4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fad233ef4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efad233ef4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fad233ef4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fad233ef4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fad233ef4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fad233ef4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efad233ef4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efad233ef4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fad233ef4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fad233ef4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fad233ef4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fad233ef4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11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61" name="Google Shape;61;p14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04" name="Google Shape;104;p14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52" name="Google Shape;152;p14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59" name="Google Shape;159;p14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69" name="Google Shape;169;p15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10" name="Google Shape;210;p15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30" name="Google Shape;230;p16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37" name="Google Shape;237;p16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0" name="Google Shape;250;p18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52" name="Google Shape;252;p18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72" name="Google Shape;272;p21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1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19" name="Google Shape;319;p22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2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7" name="Google Shape;407;p24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09" name="Google Shape;409;p24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1" name="Google Shape;411;p24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13" name="Google Shape;413;p24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5" name="Google Shape;425;p25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26" name="Google Shape;426;p25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31" name="Google Shape;431;p26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8" name="Google Shape;438;p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ctrTitle"/>
          </p:nvPr>
        </p:nvSpPr>
        <p:spPr>
          <a:xfrm>
            <a:off x="1957800" y="158760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Fusion!</a:t>
            </a:r>
            <a:endParaRPr/>
          </a:p>
        </p:txBody>
      </p:sp>
      <p:sp>
        <p:nvSpPr>
          <p:cNvPr id="448" name="Google Shape;448;p28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 txBox="1"/>
          <p:nvPr>
            <p:ph type="title"/>
          </p:nvPr>
        </p:nvSpPr>
        <p:spPr>
          <a:xfrm>
            <a:off x="-69500" y="3103125"/>
            <a:ext cx="4102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https://medium.com/@raj.pulapakura/multimodal-models-and-fusion-a-complete-guide-225ca91f6861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https://ieeexplore.ieee.org/document/9207961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https://www.researchgate.net/figure/Fusion-model-Left-Late-Fusion-Middle-Early-Fusion-Right-Slow-Fusion-The-red_fig6_320395034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37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 txBox="1"/>
          <p:nvPr>
            <p:ph type="title"/>
          </p:nvPr>
        </p:nvSpPr>
        <p:spPr>
          <a:xfrm>
            <a:off x="265500" y="1367225"/>
            <a:ext cx="385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Humans are multi-modal!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30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725" y="1001838"/>
            <a:ext cx="4720951" cy="3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 txBox="1"/>
          <p:nvPr>
            <p:ph type="title"/>
          </p:nvPr>
        </p:nvSpPr>
        <p:spPr>
          <a:xfrm>
            <a:off x="124650" y="1410000"/>
            <a:ext cx="3918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Humans are multi-modal!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Device-directed speech detection (DDSD)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31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4788"/>
            <a:ext cx="4323200" cy="28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>
            <p:ph type="title"/>
          </p:nvPr>
        </p:nvSpPr>
        <p:spPr>
          <a:xfrm>
            <a:off x="124650" y="1410000"/>
            <a:ext cx="3918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Embeddings!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Embeddings 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provide 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 uniform way for models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32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025" y="1403650"/>
            <a:ext cx="4795649" cy="233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 txBox="1"/>
          <p:nvPr>
            <p:ph type="title"/>
          </p:nvPr>
        </p:nvSpPr>
        <p:spPr>
          <a:xfrm>
            <a:off x="124650" y="1410000"/>
            <a:ext cx="3918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Early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Intermediate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Late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33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50" y="1088175"/>
            <a:ext cx="4795650" cy="29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"/>
          <p:cNvSpPr txBox="1"/>
          <p:nvPr>
            <p:ph type="title"/>
          </p:nvPr>
        </p:nvSpPr>
        <p:spPr>
          <a:xfrm>
            <a:off x="-58800" y="1830600"/>
            <a:ext cx="420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Early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Combining at input level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 processing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Single modality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Not enough info!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8" name="Google Shape;498;p34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475" y="861552"/>
            <a:ext cx="2287450" cy="34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>
            <p:ph type="title"/>
          </p:nvPr>
        </p:nvSpPr>
        <p:spPr>
          <a:xfrm>
            <a:off x="-160500" y="0"/>
            <a:ext cx="4203900" cy="3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Intermediate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latent representation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Most used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Further process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Attention mechanisms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Extra processing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35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75" y="1030800"/>
            <a:ext cx="2292925" cy="3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>
            <a:off x="-5880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 txBox="1"/>
          <p:nvPr>
            <p:ph type="title"/>
          </p:nvPr>
        </p:nvSpPr>
        <p:spPr>
          <a:xfrm>
            <a:off x="-160500" y="0"/>
            <a:ext cx="4203900" cy="3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Late fusion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Close to ensemble model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</a:t>
            </a: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rocessed independently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</a:t>
            </a: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ideo content and genre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Not </a:t>
            </a: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complex modal interactions!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6" name="Google Shape;516;p36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675" y="1673938"/>
            <a:ext cx="4570599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