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808E6-78D0-42C7-B650-AD1A47078B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BFCC-DFCC-46B7-8790-78637C2E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9BFCC-DFCC-46B7-8790-78637C2E73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9BFCC-DFCC-46B7-8790-78637C2E73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2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0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9E975A-6DF8-4348-9001-FEFF3C8322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4471C-E12F-44F0-9227-3995C75B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7 vs Windows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Parsa Ahmadi Nasab Emran</a:t>
            </a:r>
          </a:p>
          <a:p>
            <a:r>
              <a:rPr lang="en-US" dirty="0" smtClean="0"/>
              <a:t>CIS1055 Section 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6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Windows 7?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  <a:r>
              <a:rPr lang="en-US" dirty="0"/>
              <a:t> (codenamed Vienna, formerly Blackcomb) is a personal computer operating system developed by Microsoft</a:t>
            </a:r>
            <a:r>
              <a:rPr lang="en-US" dirty="0" smtClean="0"/>
              <a:t>.</a:t>
            </a:r>
          </a:p>
          <a:p>
            <a:r>
              <a:rPr lang="en-US" dirty="0"/>
              <a:t>It is a part of the Windows NT family of operating systems.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7" t="3715" r="23048" b="3405"/>
          <a:stretch/>
        </p:blipFill>
        <p:spPr bwMode="auto">
          <a:xfrm>
            <a:off x="7363325" y="2860031"/>
            <a:ext cx="2919663" cy="2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Windows 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Start Menu</a:t>
            </a:r>
            <a:r>
              <a:rPr lang="en-US" dirty="0"/>
              <a:t> – The Start Menu provides the primary access point for programs and applications on your ThinkPad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Taskbar and Notification Area</a:t>
            </a:r>
            <a:r>
              <a:rPr lang="en-US" dirty="0"/>
              <a:t> – The Taskbar contains 3 main components, the Start button, the </a:t>
            </a:r>
            <a:r>
              <a:rPr lang="en-US" dirty="0" smtClean="0"/>
              <a:t>Task/Quick launch </a:t>
            </a:r>
            <a:r>
              <a:rPr lang="en-US" dirty="0"/>
              <a:t>bar and the System Notification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Snipping Tool</a:t>
            </a:r>
            <a:r>
              <a:rPr lang="en-US" dirty="0"/>
              <a:t> – Windows 7 includes an application to capture, save and share “snipped” images from your desktop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Displaying to a External Monitor or Projector</a:t>
            </a:r>
            <a:r>
              <a:rPr lang="en-US" dirty="0"/>
              <a:t> – The ThinkPad is equipped with one or more external display connectors so that you may connect to an external monitor or the multimedia projector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Local Area Networks</a:t>
            </a:r>
            <a:r>
              <a:rPr lang="en-US" dirty="0"/>
              <a:t> – The ThinkPad is configured to access both wired and wireless network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Explorer Favorites</a:t>
            </a:r>
            <a:r>
              <a:rPr lang="en-US" dirty="0"/>
              <a:t> – File system favorites are quick links to specific directories (folders) located on your hard drive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Explorer Libraries</a:t>
            </a:r>
            <a:r>
              <a:rPr lang="en-US" dirty="0"/>
              <a:t> – Libraries are an easy way to collect and track documents on your computer that are related to one another but are not necessarily located in the same directories (folders).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22" y="29527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Windows 10?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10 is the latest release of </a:t>
            </a:r>
            <a:r>
              <a:rPr lang="en-US" dirty="0" smtClean="0"/>
              <a:t>Microsoft's Windows</a:t>
            </a:r>
            <a:r>
              <a:rPr lang="en-US" dirty="0"/>
              <a:t> operating system and the successor to the underwhelming Windows 8 (and Windows 8.1</a:t>
            </a:r>
            <a:r>
              <a:rPr lang="en-US" dirty="0" smtClean="0"/>
              <a:t>).</a:t>
            </a:r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78" y="2803122"/>
            <a:ext cx="3982045" cy="29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3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Windows 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Start Menu</a:t>
            </a:r>
          </a:p>
          <a:p>
            <a:r>
              <a:rPr lang="en-US" dirty="0" smtClean="0"/>
              <a:t>Cortana</a:t>
            </a:r>
          </a:p>
          <a:p>
            <a:r>
              <a:rPr lang="en-US" dirty="0" smtClean="0"/>
              <a:t>Microsoft Edge replaces Internet Explorer</a:t>
            </a:r>
          </a:p>
          <a:p>
            <a:r>
              <a:rPr lang="en-US" dirty="0" smtClean="0"/>
              <a:t>You can add multiple desktops</a:t>
            </a:r>
          </a:p>
          <a:p>
            <a:r>
              <a:rPr lang="en-US" dirty="0" smtClean="0"/>
              <a:t>Central Notification </a:t>
            </a:r>
            <a:r>
              <a:rPr lang="en-US" dirty="0" smtClean="0"/>
              <a:t>Center</a:t>
            </a:r>
          </a:p>
          <a:p>
            <a:r>
              <a:rPr lang="en-US" dirty="0"/>
              <a:t>Universal Apps and Continuum Bridge Tablets and </a:t>
            </a:r>
            <a:r>
              <a:rPr lang="en-US" dirty="0" smtClean="0"/>
              <a:t>PCs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13" y="2037347"/>
            <a:ext cx="4343410" cy="27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Windows 7 and Windows 10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Windows 7 is only supported on PCs and laptops.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 10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Windows 10 is an attempt to synchronize the OS on all its products. This includes PCs, laptops, tablets, phones, as well as its Xboxes.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06" y="4131733"/>
            <a:ext cx="2135716" cy="21357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343" y="4363452"/>
            <a:ext cx="4134534" cy="22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116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Windows 7 vs Windows 10</vt:lpstr>
      <vt:lpstr>What is Windows 7?</vt:lpstr>
      <vt:lpstr>Features of Windows 7</vt:lpstr>
      <vt:lpstr>What is Windows 10?</vt:lpstr>
      <vt:lpstr>Features of Windows 10</vt:lpstr>
      <vt:lpstr>Difference Between Windows 7 and Windows 10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7 vs Windows 10</dc:title>
  <dc:creator>Parsa Ahmadi Nasab Emran</dc:creator>
  <cp:lastModifiedBy>Parsa Ahmadi Nasab Emran</cp:lastModifiedBy>
  <cp:revision>8</cp:revision>
  <dcterms:created xsi:type="dcterms:W3CDTF">2018-03-20T13:54:16Z</dcterms:created>
  <dcterms:modified xsi:type="dcterms:W3CDTF">2018-03-20T18:15:07Z</dcterms:modified>
</cp:coreProperties>
</file>