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D5F0E5-1013-47D3-9FB9-44DD383234C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3EB96A-0A59-4413-B8C3-947885AC4810}">
      <dgm:prSet phldrT="[Text]"/>
      <dgm:spPr/>
      <dgm:t>
        <a:bodyPr/>
        <a:lstStyle/>
        <a:p>
          <a:r>
            <a:rPr lang="en-US" b="1" i="0" dirty="0" smtClean="0"/>
            <a:t>Shantanu Narayen</a:t>
          </a:r>
          <a:endParaRPr lang="en-US" dirty="0"/>
        </a:p>
      </dgm:t>
    </dgm:pt>
    <dgm:pt modelId="{13D1C83D-747F-411C-98DE-26BD2DCEA358}" type="parTrans" cxnId="{A571CB28-BF27-458F-9983-CD2B3A58808B}">
      <dgm:prSet/>
      <dgm:spPr/>
      <dgm:t>
        <a:bodyPr/>
        <a:lstStyle/>
        <a:p>
          <a:endParaRPr lang="en-US"/>
        </a:p>
      </dgm:t>
    </dgm:pt>
    <dgm:pt modelId="{8E7724CB-DA67-48A8-952E-5015590D08A3}" type="sibTrans" cxnId="{A571CB28-BF27-458F-9983-CD2B3A58808B}">
      <dgm:prSet/>
      <dgm:spPr/>
      <dgm:t>
        <a:bodyPr/>
        <a:lstStyle/>
        <a:p>
          <a:endParaRPr lang="en-US"/>
        </a:p>
      </dgm:t>
    </dgm:pt>
    <dgm:pt modelId="{2DDEBA1B-6F13-4E64-99F2-6C3D01045249}">
      <dgm:prSet phldrT="[Text]"/>
      <dgm:spPr/>
      <dgm:t>
        <a:bodyPr/>
        <a:lstStyle/>
        <a:p>
          <a:r>
            <a:rPr lang="en-US" b="0" i="0" dirty="0" smtClean="0"/>
            <a:t>James E. Daley</a:t>
          </a:r>
          <a:endParaRPr lang="en-US" dirty="0"/>
        </a:p>
      </dgm:t>
    </dgm:pt>
    <dgm:pt modelId="{8FBEC4D5-332C-4959-9B14-5BD7AB82F552}" type="parTrans" cxnId="{784E94AE-43F9-46D1-975E-12E65D634369}">
      <dgm:prSet/>
      <dgm:spPr/>
      <dgm:t>
        <a:bodyPr/>
        <a:lstStyle/>
        <a:p>
          <a:endParaRPr lang="en-US"/>
        </a:p>
      </dgm:t>
    </dgm:pt>
    <dgm:pt modelId="{DCA58C88-6D1F-40FF-BE2A-88F51F921541}" type="sibTrans" cxnId="{784E94AE-43F9-46D1-975E-12E65D634369}">
      <dgm:prSet/>
      <dgm:spPr/>
      <dgm:t>
        <a:bodyPr/>
        <a:lstStyle/>
        <a:p>
          <a:endParaRPr lang="en-US"/>
        </a:p>
      </dgm:t>
    </dgm:pt>
    <dgm:pt modelId="{E4784EBC-4CB3-478E-807F-1979E138E49E}">
      <dgm:prSet phldrT="[Text]"/>
      <dgm:spPr/>
      <dgm:t>
        <a:bodyPr/>
        <a:lstStyle/>
        <a:p>
          <a:r>
            <a:rPr lang="en-US" b="0" i="0" dirty="0" smtClean="0"/>
            <a:t>Charles M. </a:t>
          </a:r>
          <a:r>
            <a:rPr lang="en-US" b="0" i="0" dirty="0" err="1" smtClean="0"/>
            <a:t>Geschke</a:t>
          </a:r>
          <a:endParaRPr lang="en-US" dirty="0"/>
        </a:p>
      </dgm:t>
    </dgm:pt>
    <dgm:pt modelId="{1A7F59A6-9D93-4AD0-9AC1-632D7483B803}" type="parTrans" cxnId="{20D49EEA-B5B1-4FC3-8C28-D212BA0ADE4C}">
      <dgm:prSet/>
      <dgm:spPr/>
      <dgm:t>
        <a:bodyPr/>
        <a:lstStyle/>
        <a:p>
          <a:endParaRPr lang="en-US"/>
        </a:p>
      </dgm:t>
    </dgm:pt>
    <dgm:pt modelId="{BDACB9A4-AE20-4BEF-94BE-611F66F6D02D}" type="sibTrans" cxnId="{20D49EEA-B5B1-4FC3-8C28-D212BA0ADE4C}">
      <dgm:prSet/>
      <dgm:spPr/>
      <dgm:t>
        <a:bodyPr/>
        <a:lstStyle/>
        <a:p>
          <a:endParaRPr lang="en-US"/>
        </a:p>
      </dgm:t>
    </dgm:pt>
    <dgm:pt modelId="{A2832471-B419-4C19-BC49-0F0596E12B23}">
      <dgm:prSet phldrT="[Text]"/>
      <dgm:spPr/>
      <dgm:t>
        <a:bodyPr/>
        <a:lstStyle/>
        <a:p>
          <a:r>
            <a:rPr lang="en-US" b="0" i="0" dirty="0" smtClean="0"/>
            <a:t>John E. Warnock</a:t>
          </a:r>
          <a:endParaRPr lang="en-US" dirty="0"/>
        </a:p>
      </dgm:t>
    </dgm:pt>
    <dgm:pt modelId="{6FAE4FBE-620A-4F75-A3C1-73733489E796}" type="parTrans" cxnId="{3565483E-6353-4FC1-933B-BB9719FABBF2}">
      <dgm:prSet/>
      <dgm:spPr/>
      <dgm:t>
        <a:bodyPr/>
        <a:lstStyle/>
        <a:p>
          <a:endParaRPr lang="en-US"/>
        </a:p>
      </dgm:t>
    </dgm:pt>
    <dgm:pt modelId="{A87A3BED-F228-46AB-B4F5-F061D77B5132}" type="sibTrans" cxnId="{3565483E-6353-4FC1-933B-BB9719FABBF2}">
      <dgm:prSet/>
      <dgm:spPr/>
      <dgm:t>
        <a:bodyPr/>
        <a:lstStyle/>
        <a:p>
          <a:endParaRPr lang="en-US"/>
        </a:p>
      </dgm:t>
    </dgm:pt>
    <dgm:pt modelId="{55848841-85E8-42B2-ADB6-A369C2D63D4B}" type="pres">
      <dgm:prSet presAssocID="{F5D5F0E5-1013-47D3-9FB9-44DD383234C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CC96EC4-1D7E-47C2-97D4-1CE571FE3B91}" type="pres">
      <dgm:prSet presAssocID="{C63EB96A-0A59-4413-B8C3-947885AC4810}" presName="hierRoot1" presStyleCnt="0">
        <dgm:presLayoutVars>
          <dgm:hierBranch val="init"/>
        </dgm:presLayoutVars>
      </dgm:prSet>
      <dgm:spPr/>
    </dgm:pt>
    <dgm:pt modelId="{F90E7108-7AC4-42E7-BF7A-D5C6E4746799}" type="pres">
      <dgm:prSet presAssocID="{C63EB96A-0A59-4413-B8C3-947885AC4810}" presName="rootComposite1" presStyleCnt="0"/>
      <dgm:spPr/>
    </dgm:pt>
    <dgm:pt modelId="{4C930A20-3FB0-4725-92BD-A2D8F9E574B1}" type="pres">
      <dgm:prSet presAssocID="{C63EB96A-0A59-4413-B8C3-947885AC481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D8BEE8-C18F-4E8F-B0B0-385B8C921AF0}" type="pres">
      <dgm:prSet presAssocID="{C63EB96A-0A59-4413-B8C3-947885AC481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24EC9F9-C1B3-4B28-B8D9-183DD71A671E}" type="pres">
      <dgm:prSet presAssocID="{C63EB96A-0A59-4413-B8C3-947885AC4810}" presName="hierChild2" presStyleCnt="0"/>
      <dgm:spPr/>
    </dgm:pt>
    <dgm:pt modelId="{049BBA1D-2728-4F38-A192-2423BABA40A0}" type="pres">
      <dgm:prSet presAssocID="{8FBEC4D5-332C-4959-9B14-5BD7AB82F552}" presName="Name37" presStyleLbl="parChTrans1D2" presStyleIdx="0" presStyleCnt="3"/>
      <dgm:spPr/>
      <dgm:t>
        <a:bodyPr/>
        <a:lstStyle/>
        <a:p>
          <a:endParaRPr lang="en-US"/>
        </a:p>
      </dgm:t>
    </dgm:pt>
    <dgm:pt modelId="{3A04E6A2-45B9-447B-84B8-F3C0CB8FE1B5}" type="pres">
      <dgm:prSet presAssocID="{2DDEBA1B-6F13-4E64-99F2-6C3D01045249}" presName="hierRoot2" presStyleCnt="0">
        <dgm:presLayoutVars>
          <dgm:hierBranch val="init"/>
        </dgm:presLayoutVars>
      </dgm:prSet>
      <dgm:spPr/>
    </dgm:pt>
    <dgm:pt modelId="{F4ED81D8-8D5C-4465-B390-12851E44D356}" type="pres">
      <dgm:prSet presAssocID="{2DDEBA1B-6F13-4E64-99F2-6C3D01045249}" presName="rootComposite" presStyleCnt="0"/>
      <dgm:spPr/>
    </dgm:pt>
    <dgm:pt modelId="{DE8A6FF7-AAE6-4A0A-A25C-FD6643BE5DC3}" type="pres">
      <dgm:prSet presAssocID="{2DDEBA1B-6F13-4E64-99F2-6C3D01045249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6CE629-48C9-4662-9B5F-5B3452F21CA3}" type="pres">
      <dgm:prSet presAssocID="{2DDEBA1B-6F13-4E64-99F2-6C3D01045249}" presName="rootConnector" presStyleLbl="node2" presStyleIdx="0" presStyleCnt="3"/>
      <dgm:spPr/>
      <dgm:t>
        <a:bodyPr/>
        <a:lstStyle/>
        <a:p>
          <a:endParaRPr lang="en-US"/>
        </a:p>
      </dgm:t>
    </dgm:pt>
    <dgm:pt modelId="{4DF82757-2397-4ACE-BBBD-FFBEC94D1DAE}" type="pres">
      <dgm:prSet presAssocID="{2DDEBA1B-6F13-4E64-99F2-6C3D01045249}" presName="hierChild4" presStyleCnt="0"/>
      <dgm:spPr/>
    </dgm:pt>
    <dgm:pt modelId="{55DD7D3D-A978-4652-BE7B-FAF3B1D2821D}" type="pres">
      <dgm:prSet presAssocID="{2DDEBA1B-6F13-4E64-99F2-6C3D01045249}" presName="hierChild5" presStyleCnt="0"/>
      <dgm:spPr/>
    </dgm:pt>
    <dgm:pt modelId="{62EF2311-16DE-47C3-B1D5-98502A8C048C}" type="pres">
      <dgm:prSet presAssocID="{1A7F59A6-9D93-4AD0-9AC1-632D7483B803}" presName="Name37" presStyleLbl="parChTrans1D2" presStyleIdx="1" presStyleCnt="3"/>
      <dgm:spPr/>
      <dgm:t>
        <a:bodyPr/>
        <a:lstStyle/>
        <a:p>
          <a:endParaRPr lang="en-US"/>
        </a:p>
      </dgm:t>
    </dgm:pt>
    <dgm:pt modelId="{CFEAE2C7-6AAB-4021-906C-DB11625B4FFF}" type="pres">
      <dgm:prSet presAssocID="{E4784EBC-4CB3-478E-807F-1979E138E49E}" presName="hierRoot2" presStyleCnt="0">
        <dgm:presLayoutVars>
          <dgm:hierBranch val="init"/>
        </dgm:presLayoutVars>
      </dgm:prSet>
      <dgm:spPr/>
    </dgm:pt>
    <dgm:pt modelId="{CCFE8FF8-0475-467F-9C88-F088E2FB9BF0}" type="pres">
      <dgm:prSet presAssocID="{E4784EBC-4CB3-478E-807F-1979E138E49E}" presName="rootComposite" presStyleCnt="0"/>
      <dgm:spPr/>
    </dgm:pt>
    <dgm:pt modelId="{AF13379B-ECBE-4BF0-BE0C-D9A1617FC567}" type="pres">
      <dgm:prSet presAssocID="{E4784EBC-4CB3-478E-807F-1979E138E49E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AE3749-9811-4851-A7D9-A28A9B63EDF7}" type="pres">
      <dgm:prSet presAssocID="{E4784EBC-4CB3-478E-807F-1979E138E49E}" presName="rootConnector" presStyleLbl="node2" presStyleIdx="1" presStyleCnt="3"/>
      <dgm:spPr/>
      <dgm:t>
        <a:bodyPr/>
        <a:lstStyle/>
        <a:p>
          <a:endParaRPr lang="en-US"/>
        </a:p>
      </dgm:t>
    </dgm:pt>
    <dgm:pt modelId="{5A1E52A7-DAE3-4B2C-AC22-32AD5973FEBB}" type="pres">
      <dgm:prSet presAssocID="{E4784EBC-4CB3-478E-807F-1979E138E49E}" presName="hierChild4" presStyleCnt="0"/>
      <dgm:spPr/>
    </dgm:pt>
    <dgm:pt modelId="{2799F8BF-F5C8-4923-BD19-A56C2A498E78}" type="pres">
      <dgm:prSet presAssocID="{E4784EBC-4CB3-478E-807F-1979E138E49E}" presName="hierChild5" presStyleCnt="0"/>
      <dgm:spPr/>
    </dgm:pt>
    <dgm:pt modelId="{DE88DC16-0CD9-489A-BC82-2958CB998367}" type="pres">
      <dgm:prSet presAssocID="{6FAE4FBE-620A-4F75-A3C1-73733489E796}" presName="Name37" presStyleLbl="parChTrans1D2" presStyleIdx="2" presStyleCnt="3"/>
      <dgm:spPr/>
      <dgm:t>
        <a:bodyPr/>
        <a:lstStyle/>
        <a:p>
          <a:endParaRPr lang="en-US"/>
        </a:p>
      </dgm:t>
    </dgm:pt>
    <dgm:pt modelId="{22AD9D34-09FB-4B13-BE02-77D0740B95B8}" type="pres">
      <dgm:prSet presAssocID="{A2832471-B419-4C19-BC49-0F0596E12B23}" presName="hierRoot2" presStyleCnt="0">
        <dgm:presLayoutVars>
          <dgm:hierBranch val="init"/>
        </dgm:presLayoutVars>
      </dgm:prSet>
      <dgm:spPr/>
    </dgm:pt>
    <dgm:pt modelId="{CB496437-AB4B-49ED-9ABA-4F04AB9AB7BA}" type="pres">
      <dgm:prSet presAssocID="{A2832471-B419-4C19-BC49-0F0596E12B23}" presName="rootComposite" presStyleCnt="0"/>
      <dgm:spPr/>
    </dgm:pt>
    <dgm:pt modelId="{FE23DC21-9846-45F4-BB1A-B15E41569B45}" type="pres">
      <dgm:prSet presAssocID="{A2832471-B419-4C19-BC49-0F0596E12B2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86B653-1B36-4B5C-B69E-E16CF7001D31}" type="pres">
      <dgm:prSet presAssocID="{A2832471-B419-4C19-BC49-0F0596E12B23}" presName="rootConnector" presStyleLbl="node2" presStyleIdx="2" presStyleCnt="3"/>
      <dgm:spPr/>
      <dgm:t>
        <a:bodyPr/>
        <a:lstStyle/>
        <a:p>
          <a:endParaRPr lang="en-US"/>
        </a:p>
      </dgm:t>
    </dgm:pt>
    <dgm:pt modelId="{3E91B300-AE8B-43D4-8E21-C062D4534B9E}" type="pres">
      <dgm:prSet presAssocID="{A2832471-B419-4C19-BC49-0F0596E12B23}" presName="hierChild4" presStyleCnt="0"/>
      <dgm:spPr/>
    </dgm:pt>
    <dgm:pt modelId="{E1829F50-14FD-4E6C-8C4C-4D4306F68066}" type="pres">
      <dgm:prSet presAssocID="{A2832471-B419-4C19-BC49-0F0596E12B23}" presName="hierChild5" presStyleCnt="0"/>
      <dgm:spPr/>
    </dgm:pt>
    <dgm:pt modelId="{64963FA1-F5B6-4A80-8271-0A0A61802DDA}" type="pres">
      <dgm:prSet presAssocID="{C63EB96A-0A59-4413-B8C3-947885AC4810}" presName="hierChild3" presStyleCnt="0"/>
      <dgm:spPr/>
    </dgm:pt>
  </dgm:ptLst>
  <dgm:cxnLst>
    <dgm:cxn modelId="{B4DE9446-201A-48A7-8B34-34742EF2238F}" type="presOf" srcId="{E4784EBC-4CB3-478E-807F-1979E138E49E}" destId="{07AE3749-9811-4851-A7D9-A28A9B63EDF7}" srcOrd="1" destOrd="0" presId="urn:microsoft.com/office/officeart/2005/8/layout/orgChart1"/>
    <dgm:cxn modelId="{20D49EEA-B5B1-4FC3-8C28-D212BA0ADE4C}" srcId="{C63EB96A-0A59-4413-B8C3-947885AC4810}" destId="{E4784EBC-4CB3-478E-807F-1979E138E49E}" srcOrd="1" destOrd="0" parTransId="{1A7F59A6-9D93-4AD0-9AC1-632D7483B803}" sibTransId="{BDACB9A4-AE20-4BEF-94BE-611F66F6D02D}"/>
    <dgm:cxn modelId="{FF5EDF61-E214-4884-BB7F-B4487E52D1F8}" type="presOf" srcId="{A2832471-B419-4C19-BC49-0F0596E12B23}" destId="{4086B653-1B36-4B5C-B69E-E16CF7001D31}" srcOrd="1" destOrd="0" presId="urn:microsoft.com/office/officeart/2005/8/layout/orgChart1"/>
    <dgm:cxn modelId="{3565483E-6353-4FC1-933B-BB9719FABBF2}" srcId="{C63EB96A-0A59-4413-B8C3-947885AC4810}" destId="{A2832471-B419-4C19-BC49-0F0596E12B23}" srcOrd="2" destOrd="0" parTransId="{6FAE4FBE-620A-4F75-A3C1-73733489E796}" sibTransId="{A87A3BED-F228-46AB-B4F5-F061D77B5132}"/>
    <dgm:cxn modelId="{9A87385E-1FF0-4762-A2A6-FEE32CDC8A60}" type="presOf" srcId="{C63EB96A-0A59-4413-B8C3-947885AC4810}" destId="{C8D8BEE8-C18F-4E8F-B0B0-385B8C921AF0}" srcOrd="1" destOrd="0" presId="urn:microsoft.com/office/officeart/2005/8/layout/orgChart1"/>
    <dgm:cxn modelId="{B9A81D1F-AE8F-46DE-8C64-F509693C2921}" type="presOf" srcId="{6FAE4FBE-620A-4F75-A3C1-73733489E796}" destId="{DE88DC16-0CD9-489A-BC82-2958CB998367}" srcOrd="0" destOrd="0" presId="urn:microsoft.com/office/officeart/2005/8/layout/orgChart1"/>
    <dgm:cxn modelId="{08CB5A29-E2EB-40D5-BC88-7DEC3C448113}" type="presOf" srcId="{2DDEBA1B-6F13-4E64-99F2-6C3D01045249}" destId="{686CE629-48C9-4662-9B5F-5B3452F21CA3}" srcOrd="1" destOrd="0" presId="urn:microsoft.com/office/officeart/2005/8/layout/orgChart1"/>
    <dgm:cxn modelId="{A571CB28-BF27-458F-9983-CD2B3A58808B}" srcId="{F5D5F0E5-1013-47D3-9FB9-44DD383234CF}" destId="{C63EB96A-0A59-4413-B8C3-947885AC4810}" srcOrd="0" destOrd="0" parTransId="{13D1C83D-747F-411C-98DE-26BD2DCEA358}" sibTransId="{8E7724CB-DA67-48A8-952E-5015590D08A3}"/>
    <dgm:cxn modelId="{E1C70CA7-5537-4454-8B4B-55E0F0CCF3B3}" type="presOf" srcId="{C63EB96A-0A59-4413-B8C3-947885AC4810}" destId="{4C930A20-3FB0-4725-92BD-A2D8F9E574B1}" srcOrd="0" destOrd="0" presId="urn:microsoft.com/office/officeart/2005/8/layout/orgChart1"/>
    <dgm:cxn modelId="{E0B8E567-EF44-44E7-B86B-DBD3F3B24A5C}" type="presOf" srcId="{2DDEBA1B-6F13-4E64-99F2-6C3D01045249}" destId="{DE8A6FF7-AAE6-4A0A-A25C-FD6643BE5DC3}" srcOrd="0" destOrd="0" presId="urn:microsoft.com/office/officeart/2005/8/layout/orgChart1"/>
    <dgm:cxn modelId="{1C77ADF9-7312-4420-BFC9-009F131C7EE5}" type="presOf" srcId="{A2832471-B419-4C19-BC49-0F0596E12B23}" destId="{FE23DC21-9846-45F4-BB1A-B15E41569B45}" srcOrd="0" destOrd="0" presId="urn:microsoft.com/office/officeart/2005/8/layout/orgChart1"/>
    <dgm:cxn modelId="{6B31556A-AC9B-43DC-88ED-4A296DADDFEF}" type="presOf" srcId="{1A7F59A6-9D93-4AD0-9AC1-632D7483B803}" destId="{62EF2311-16DE-47C3-B1D5-98502A8C048C}" srcOrd="0" destOrd="0" presId="urn:microsoft.com/office/officeart/2005/8/layout/orgChart1"/>
    <dgm:cxn modelId="{8143DBDB-530F-442D-8C4F-D84CD91048B3}" type="presOf" srcId="{8FBEC4D5-332C-4959-9B14-5BD7AB82F552}" destId="{049BBA1D-2728-4F38-A192-2423BABA40A0}" srcOrd="0" destOrd="0" presId="urn:microsoft.com/office/officeart/2005/8/layout/orgChart1"/>
    <dgm:cxn modelId="{7CB427E8-7ECC-43D2-A84E-D99F3311F5DA}" type="presOf" srcId="{E4784EBC-4CB3-478E-807F-1979E138E49E}" destId="{AF13379B-ECBE-4BF0-BE0C-D9A1617FC567}" srcOrd="0" destOrd="0" presId="urn:microsoft.com/office/officeart/2005/8/layout/orgChart1"/>
    <dgm:cxn modelId="{C3376C0F-E719-40A7-9FE9-DECC5E6909A6}" type="presOf" srcId="{F5D5F0E5-1013-47D3-9FB9-44DD383234CF}" destId="{55848841-85E8-42B2-ADB6-A369C2D63D4B}" srcOrd="0" destOrd="0" presId="urn:microsoft.com/office/officeart/2005/8/layout/orgChart1"/>
    <dgm:cxn modelId="{784E94AE-43F9-46D1-975E-12E65D634369}" srcId="{C63EB96A-0A59-4413-B8C3-947885AC4810}" destId="{2DDEBA1B-6F13-4E64-99F2-6C3D01045249}" srcOrd="0" destOrd="0" parTransId="{8FBEC4D5-332C-4959-9B14-5BD7AB82F552}" sibTransId="{DCA58C88-6D1F-40FF-BE2A-88F51F921541}"/>
    <dgm:cxn modelId="{B0B4549B-0082-43EA-AD4B-672F850E6E7F}" type="presParOf" srcId="{55848841-85E8-42B2-ADB6-A369C2D63D4B}" destId="{0CC96EC4-1D7E-47C2-97D4-1CE571FE3B91}" srcOrd="0" destOrd="0" presId="urn:microsoft.com/office/officeart/2005/8/layout/orgChart1"/>
    <dgm:cxn modelId="{A823C0B5-6CE0-4265-A664-ABF029302E95}" type="presParOf" srcId="{0CC96EC4-1D7E-47C2-97D4-1CE571FE3B91}" destId="{F90E7108-7AC4-42E7-BF7A-D5C6E4746799}" srcOrd="0" destOrd="0" presId="urn:microsoft.com/office/officeart/2005/8/layout/orgChart1"/>
    <dgm:cxn modelId="{D2A00934-87E1-42C4-A2A7-8171B8A989FB}" type="presParOf" srcId="{F90E7108-7AC4-42E7-BF7A-D5C6E4746799}" destId="{4C930A20-3FB0-4725-92BD-A2D8F9E574B1}" srcOrd="0" destOrd="0" presId="urn:microsoft.com/office/officeart/2005/8/layout/orgChart1"/>
    <dgm:cxn modelId="{27627FFD-7EB3-47F4-8CDD-2037A68C4FD8}" type="presParOf" srcId="{F90E7108-7AC4-42E7-BF7A-D5C6E4746799}" destId="{C8D8BEE8-C18F-4E8F-B0B0-385B8C921AF0}" srcOrd="1" destOrd="0" presId="urn:microsoft.com/office/officeart/2005/8/layout/orgChart1"/>
    <dgm:cxn modelId="{AB497B1E-8A71-40C5-A8DE-46086D06BBA2}" type="presParOf" srcId="{0CC96EC4-1D7E-47C2-97D4-1CE571FE3B91}" destId="{924EC9F9-C1B3-4B28-B8D9-183DD71A671E}" srcOrd="1" destOrd="0" presId="urn:microsoft.com/office/officeart/2005/8/layout/orgChart1"/>
    <dgm:cxn modelId="{663E4E25-BA45-4B45-9713-DEADFF5FDDC5}" type="presParOf" srcId="{924EC9F9-C1B3-4B28-B8D9-183DD71A671E}" destId="{049BBA1D-2728-4F38-A192-2423BABA40A0}" srcOrd="0" destOrd="0" presId="urn:microsoft.com/office/officeart/2005/8/layout/orgChart1"/>
    <dgm:cxn modelId="{056E7A6A-3995-41C2-B041-C767ED0E1C52}" type="presParOf" srcId="{924EC9F9-C1B3-4B28-B8D9-183DD71A671E}" destId="{3A04E6A2-45B9-447B-84B8-F3C0CB8FE1B5}" srcOrd="1" destOrd="0" presId="urn:microsoft.com/office/officeart/2005/8/layout/orgChart1"/>
    <dgm:cxn modelId="{2E28A99B-3B23-4CB8-A516-17A34DCDFB93}" type="presParOf" srcId="{3A04E6A2-45B9-447B-84B8-F3C0CB8FE1B5}" destId="{F4ED81D8-8D5C-4465-B390-12851E44D356}" srcOrd="0" destOrd="0" presId="urn:microsoft.com/office/officeart/2005/8/layout/orgChart1"/>
    <dgm:cxn modelId="{B39DBCC5-A7F9-49EA-B9CB-BCDA7D0FAC19}" type="presParOf" srcId="{F4ED81D8-8D5C-4465-B390-12851E44D356}" destId="{DE8A6FF7-AAE6-4A0A-A25C-FD6643BE5DC3}" srcOrd="0" destOrd="0" presId="urn:microsoft.com/office/officeart/2005/8/layout/orgChart1"/>
    <dgm:cxn modelId="{443BD0FB-75D7-444A-8DE9-DB90FAD26613}" type="presParOf" srcId="{F4ED81D8-8D5C-4465-B390-12851E44D356}" destId="{686CE629-48C9-4662-9B5F-5B3452F21CA3}" srcOrd="1" destOrd="0" presId="urn:microsoft.com/office/officeart/2005/8/layout/orgChart1"/>
    <dgm:cxn modelId="{EE86AFBD-93CB-4651-A738-745E41C0A677}" type="presParOf" srcId="{3A04E6A2-45B9-447B-84B8-F3C0CB8FE1B5}" destId="{4DF82757-2397-4ACE-BBBD-FFBEC94D1DAE}" srcOrd="1" destOrd="0" presId="urn:microsoft.com/office/officeart/2005/8/layout/orgChart1"/>
    <dgm:cxn modelId="{72CA3756-EF8D-40DF-8A88-667595B72B21}" type="presParOf" srcId="{3A04E6A2-45B9-447B-84B8-F3C0CB8FE1B5}" destId="{55DD7D3D-A978-4652-BE7B-FAF3B1D2821D}" srcOrd="2" destOrd="0" presId="urn:microsoft.com/office/officeart/2005/8/layout/orgChart1"/>
    <dgm:cxn modelId="{CBA6C1FB-6578-4489-8CF4-22E2CA30624D}" type="presParOf" srcId="{924EC9F9-C1B3-4B28-B8D9-183DD71A671E}" destId="{62EF2311-16DE-47C3-B1D5-98502A8C048C}" srcOrd="2" destOrd="0" presId="urn:microsoft.com/office/officeart/2005/8/layout/orgChart1"/>
    <dgm:cxn modelId="{E143BD3B-EF8A-4088-97EE-91A473A02C52}" type="presParOf" srcId="{924EC9F9-C1B3-4B28-B8D9-183DD71A671E}" destId="{CFEAE2C7-6AAB-4021-906C-DB11625B4FFF}" srcOrd="3" destOrd="0" presId="urn:microsoft.com/office/officeart/2005/8/layout/orgChart1"/>
    <dgm:cxn modelId="{7A22BF75-8727-4968-9AB6-F8213E669804}" type="presParOf" srcId="{CFEAE2C7-6AAB-4021-906C-DB11625B4FFF}" destId="{CCFE8FF8-0475-467F-9C88-F088E2FB9BF0}" srcOrd="0" destOrd="0" presId="urn:microsoft.com/office/officeart/2005/8/layout/orgChart1"/>
    <dgm:cxn modelId="{168CDE14-8C27-46AB-B1F3-B086F0F2EF1C}" type="presParOf" srcId="{CCFE8FF8-0475-467F-9C88-F088E2FB9BF0}" destId="{AF13379B-ECBE-4BF0-BE0C-D9A1617FC567}" srcOrd="0" destOrd="0" presId="urn:microsoft.com/office/officeart/2005/8/layout/orgChart1"/>
    <dgm:cxn modelId="{301DC55B-B725-4C93-8489-FAE5DDF35DD3}" type="presParOf" srcId="{CCFE8FF8-0475-467F-9C88-F088E2FB9BF0}" destId="{07AE3749-9811-4851-A7D9-A28A9B63EDF7}" srcOrd="1" destOrd="0" presId="urn:microsoft.com/office/officeart/2005/8/layout/orgChart1"/>
    <dgm:cxn modelId="{4B641CE0-E7DE-4715-B389-9B776DE1FC94}" type="presParOf" srcId="{CFEAE2C7-6AAB-4021-906C-DB11625B4FFF}" destId="{5A1E52A7-DAE3-4B2C-AC22-32AD5973FEBB}" srcOrd="1" destOrd="0" presId="urn:microsoft.com/office/officeart/2005/8/layout/orgChart1"/>
    <dgm:cxn modelId="{91A1B44C-E41D-4FD8-8126-C1CFFDA4196D}" type="presParOf" srcId="{CFEAE2C7-6AAB-4021-906C-DB11625B4FFF}" destId="{2799F8BF-F5C8-4923-BD19-A56C2A498E78}" srcOrd="2" destOrd="0" presId="urn:microsoft.com/office/officeart/2005/8/layout/orgChart1"/>
    <dgm:cxn modelId="{8FC084E2-0872-47E8-9D8F-D27234554256}" type="presParOf" srcId="{924EC9F9-C1B3-4B28-B8D9-183DD71A671E}" destId="{DE88DC16-0CD9-489A-BC82-2958CB998367}" srcOrd="4" destOrd="0" presId="urn:microsoft.com/office/officeart/2005/8/layout/orgChart1"/>
    <dgm:cxn modelId="{7024EB9D-D781-47F0-89DB-B3BECA7B9576}" type="presParOf" srcId="{924EC9F9-C1B3-4B28-B8D9-183DD71A671E}" destId="{22AD9D34-09FB-4B13-BE02-77D0740B95B8}" srcOrd="5" destOrd="0" presId="urn:microsoft.com/office/officeart/2005/8/layout/orgChart1"/>
    <dgm:cxn modelId="{FE72F7C1-E380-426B-B445-F549DDFEC715}" type="presParOf" srcId="{22AD9D34-09FB-4B13-BE02-77D0740B95B8}" destId="{CB496437-AB4B-49ED-9ABA-4F04AB9AB7BA}" srcOrd="0" destOrd="0" presId="urn:microsoft.com/office/officeart/2005/8/layout/orgChart1"/>
    <dgm:cxn modelId="{28B7AB56-B21A-42FE-BCAD-EB09EECC0B5F}" type="presParOf" srcId="{CB496437-AB4B-49ED-9ABA-4F04AB9AB7BA}" destId="{FE23DC21-9846-45F4-BB1A-B15E41569B45}" srcOrd="0" destOrd="0" presId="urn:microsoft.com/office/officeart/2005/8/layout/orgChart1"/>
    <dgm:cxn modelId="{3A0DBA33-001A-452C-A5FB-6262EB09F2BB}" type="presParOf" srcId="{CB496437-AB4B-49ED-9ABA-4F04AB9AB7BA}" destId="{4086B653-1B36-4B5C-B69E-E16CF7001D31}" srcOrd="1" destOrd="0" presId="urn:microsoft.com/office/officeart/2005/8/layout/orgChart1"/>
    <dgm:cxn modelId="{5843BF64-15FF-4574-811E-0FF237D1B8CD}" type="presParOf" srcId="{22AD9D34-09FB-4B13-BE02-77D0740B95B8}" destId="{3E91B300-AE8B-43D4-8E21-C062D4534B9E}" srcOrd="1" destOrd="0" presId="urn:microsoft.com/office/officeart/2005/8/layout/orgChart1"/>
    <dgm:cxn modelId="{2DFB7753-A4CD-428A-8B20-F8A7AC87A4D9}" type="presParOf" srcId="{22AD9D34-09FB-4B13-BE02-77D0740B95B8}" destId="{E1829F50-14FD-4E6C-8C4C-4D4306F68066}" srcOrd="2" destOrd="0" presId="urn:microsoft.com/office/officeart/2005/8/layout/orgChart1"/>
    <dgm:cxn modelId="{839110E6-682E-4F88-8773-C81AF1BB3E82}" type="presParOf" srcId="{0CC96EC4-1D7E-47C2-97D4-1CE571FE3B91}" destId="{64963FA1-F5B6-4A80-8271-0A0A61802DD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8DC16-0CD9-489A-BC82-2958CB998367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EF2311-16DE-47C3-B1D5-98502A8C048C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BBA1D-2728-4F38-A192-2423BABA40A0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30A20-3FB0-4725-92BD-A2D8F9E574B1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1" i="0" kern="1200" dirty="0" smtClean="0"/>
            <a:t>Shantanu Narayen</a:t>
          </a:r>
          <a:endParaRPr lang="en-US" sz="4200" kern="1200" dirty="0"/>
        </a:p>
      </dsp:txBody>
      <dsp:txXfrm>
        <a:off x="2875855" y="1271678"/>
        <a:ext cx="2376289" cy="1188144"/>
      </dsp:txXfrm>
    </dsp:sp>
    <dsp:sp modelId="{DE8A6FF7-AAE6-4A0A-A25C-FD6643BE5DC3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0" i="0" kern="1200" dirty="0" smtClean="0"/>
            <a:t>James E. Daley</a:t>
          </a:r>
          <a:endParaRPr lang="en-US" sz="4200" kern="1200" dirty="0"/>
        </a:p>
      </dsp:txBody>
      <dsp:txXfrm>
        <a:off x="545" y="2958843"/>
        <a:ext cx="2376289" cy="1188144"/>
      </dsp:txXfrm>
    </dsp:sp>
    <dsp:sp modelId="{AF13379B-ECBE-4BF0-BE0C-D9A1617FC567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0" i="0" kern="1200" dirty="0" smtClean="0"/>
            <a:t>Charles M. </a:t>
          </a:r>
          <a:r>
            <a:rPr lang="en-US" sz="4200" b="0" i="0" kern="1200" dirty="0" err="1" smtClean="0"/>
            <a:t>Geschke</a:t>
          </a:r>
          <a:endParaRPr lang="en-US" sz="4200" kern="1200" dirty="0"/>
        </a:p>
      </dsp:txBody>
      <dsp:txXfrm>
        <a:off x="2875855" y="2958843"/>
        <a:ext cx="2376289" cy="1188144"/>
      </dsp:txXfrm>
    </dsp:sp>
    <dsp:sp modelId="{FE23DC21-9846-45F4-BB1A-B15E41569B45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0" i="0" kern="1200" dirty="0" smtClean="0"/>
            <a:t>John E. Warnock</a:t>
          </a:r>
          <a:endParaRPr lang="en-US" sz="4200" kern="1200" dirty="0"/>
        </a:p>
      </dsp:txBody>
      <dsp:txXfrm>
        <a:off x="5751165" y="2958843"/>
        <a:ext cx="2376289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B1E67B7-C75C-43BE-AA31-D8E84CA4D7AC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67BE9DD-A3ED-4718-9D7D-5633C978A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74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PARSA AHMADI NASAB EMRAN	SECTION 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0342-D6F3-4020-81F9-8C92B5F9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16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50A7-DBAE-4A58-9484-1FF8EC54A56E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PARSA AHMADI NASAB EMRAN	SECTION 005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0342-D6F3-4020-81F9-8C92B5F9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46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50A7-DBAE-4A58-9484-1FF8EC54A56E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PARSA AHMADI NASAB EMRAN	SECTION 005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0342-D6F3-4020-81F9-8C92B5F9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50A7-DBAE-4A58-9484-1FF8EC54A56E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PARSA AHMADI NASAB EMRAN	SECTION 005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0342-D6F3-4020-81F9-8C92B5F9FA7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9435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50A7-DBAE-4A58-9484-1FF8EC54A56E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PARSA AHMADI NASAB EMRAN	SECTION 005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0342-D6F3-4020-81F9-8C92B5F9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8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50A7-DBAE-4A58-9484-1FF8EC54A56E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PARSA AHMADI NASAB EMRAN	SECTION 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0342-D6F3-4020-81F9-8C92B5F9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26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50A7-DBAE-4A58-9484-1FF8EC54A56E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PARSA AHMADI NASAB EMRAN	SECTION 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0342-D6F3-4020-81F9-8C92B5F9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36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50A7-DBAE-4A58-9484-1FF8EC54A56E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PARSA AHMADI NASAB EMRAN	SECTION 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0342-D6F3-4020-81F9-8C92B5F9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79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50A7-DBAE-4A58-9484-1FF8EC54A56E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PARSA AHMADI NASAB EMRAN	SECTION 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0342-D6F3-4020-81F9-8C92B5F9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32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50A7-DBAE-4A58-9484-1FF8EC54A56E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PARSA AHMADI NASAB EMRAN	SECTION 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0342-D6F3-4020-81F9-8C92B5F9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26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50A7-DBAE-4A58-9484-1FF8EC54A56E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PARSA AHMADI NASAB EMRAN	SECTION 005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0342-D6F3-4020-81F9-8C92B5F9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10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50A7-DBAE-4A58-9484-1FF8EC54A56E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PARSA AHMADI NASAB EMRAN	SECTION 005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0342-D6F3-4020-81F9-8C92B5F9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89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50A7-DBAE-4A58-9484-1FF8EC54A56E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PARSA AHMADI NASAB EMRAN	SECTION 005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0342-D6F3-4020-81F9-8C92B5F9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8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50A7-DBAE-4A58-9484-1FF8EC54A56E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PARSA AHMADI NASAB EMRAN	SECTION 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0342-D6F3-4020-81F9-8C92B5F9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11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50A7-DBAE-4A58-9484-1FF8EC54A56E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PARSA AHMADI NASAB EMRAN	SECTION 005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0342-D6F3-4020-81F9-8C92B5F9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16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50A7-DBAE-4A58-9484-1FF8EC54A56E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PARSA AHMADI NASAB EMRAN	SECTION 005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0342-D6F3-4020-81F9-8C92B5F9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00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50A7-DBAE-4A58-9484-1FF8EC54A56E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PARSA AHMADI NASAB EMRAN	SECTION 005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0342-D6F3-4020-81F9-8C92B5F9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81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28150A7-DBAE-4A58-9484-1FF8EC54A56E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97D0342-D6F3-4020-81F9-8C92B5F9FA7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9564026" y="8917"/>
            <a:ext cx="2664183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1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dobe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Adobe systems incorporated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parsa </a:t>
            </a:r>
            <a:r>
              <a:rPr lang="en-US" dirty="0" err="1" smtClean="0"/>
              <a:t>ahmadi</a:t>
            </a:r>
            <a:r>
              <a:rPr lang="en-US" dirty="0" smtClean="0"/>
              <a:t> </a:t>
            </a:r>
            <a:r>
              <a:rPr lang="en-US" dirty="0" err="1" smtClean="0"/>
              <a:t>nasab</a:t>
            </a:r>
            <a:r>
              <a:rPr lang="en-US" dirty="0" smtClean="0"/>
              <a:t> Emran</a:t>
            </a:r>
          </a:p>
          <a:p>
            <a:r>
              <a:rPr lang="en-US" dirty="0" smtClean="0"/>
              <a:t>Section: 005</a:t>
            </a:r>
            <a:endParaRPr lang="en-US" dirty="0"/>
          </a:p>
        </p:txBody>
      </p:sp>
      <p:pic>
        <p:nvPicPr>
          <p:cNvPr id="4" name="Picture 3" descr="Ltd. in a logo design - Graphic Design Stack Exchan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5" y="4554954"/>
            <a:ext cx="3432652" cy="140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160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 American multinational computer software </a:t>
            </a:r>
            <a:r>
              <a:rPr lang="en-US" dirty="0" smtClean="0"/>
              <a:t>company</a:t>
            </a:r>
          </a:p>
          <a:p>
            <a:r>
              <a:rPr lang="en-US" dirty="0"/>
              <a:t>was </a:t>
            </a:r>
            <a:r>
              <a:rPr lang="en-US" dirty="0" smtClean="0"/>
              <a:t>founded</a:t>
            </a:r>
            <a:r>
              <a:rPr lang="en-US" b="1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December 1982 by John Warnock and Charles </a:t>
            </a:r>
            <a:r>
              <a:rPr lang="en-US" dirty="0" err="1" smtClean="0"/>
              <a:t>Geschk</a:t>
            </a:r>
            <a:r>
              <a:rPr lang="en-US" dirty="0" smtClean="0"/>
              <a:t> who </a:t>
            </a:r>
            <a:r>
              <a:rPr lang="en-US" dirty="0"/>
              <a:t>established the company after leaving Xerox PARC in order to develop and sell the PostScript page description </a:t>
            </a:r>
            <a:r>
              <a:rPr lang="en-US" dirty="0" smtClean="0"/>
              <a:t>language</a:t>
            </a:r>
          </a:p>
          <a:p>
            <a:r>
              <a:rPr lang="en-US" dirty="0"/>
              <a:t>best known for Photoshop, an image editing software, Acrobat Reader, the Portable Document Format (PDF) and Adobe Creative Suite, as well as its successor Adobe Creative Cloud</a:t>
            </a:r>
          </a:p>
        </p:txBody>
      </p:sp>
    </p:spTree>
    <p:extLst>
      <p:ext uri="{BB962C8B-B14F-4D97-AF65-F5344CB8AC3E}">
        <p14:creationId xmlns:p14="http://schemas.microsoft.com/office/powerpoint/2010/main" val="3128875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Photoshop</a:t>
            </a:r>
          </a:p>
          <a:p>
            <a:r>
              <a:rPr lang="en-US" dirty="0" smtClean="0"/>
              <a:t>Acrobat reader</a:t>
            </a:r>
          </a:p>
          <a:p>
            <a:r>
              <a:rPr lang="en-US" dirty="0" smtClean="0"/>
              <a:t>Creative cloud</a:t>
            </a:r>
          </a:p>
          <a:p>
            <a:r>
              <a:rPr lang="en-US" dirty="0" smtClean="0"/>
              <a:t>Flash player</a:t>
            </a:r>
            <a:endParaRPr lang="en-US" dirty="0"/>
          </a:p>
        </p:txBody>
      </p:sp>
      <p:pic>
        <p:nvPicPr>
          <p:cNvPr id="4" name="Picture 3" descr="Original file ‎ (SVG file, nominally 24 × 23 pixels, fil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695" y="1728514"/>
            <a:ext cx="1937701" cy="1888760"/>
          </a:xfrm>
          <a:prstGeom prst="rect">
            <a:avLst/>
          </a:prstGeom>
        </p:spPr>
      </p:pic>
      <p:pic>
        <p:nvPicPr>
          <p:cNvPr id="5" name="Picture 4" descr="Fichier:Adobe &lt;strong&gt;Reader&lt;/strong&gt;.png — Wikipé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95" y="1685082"/>
            <a:ext cx="1933073" cy="1933073"/>
          </a:xfrm>
          <a:prstGeom prst="rect">
            <a:avLst/>
          </a:prstGeom>
        </p:spPr>
      </p:pic>
      <p:pic>
        <p:nvPicPr>
          <p:cNvPr id="6" name="Picture 5" descr="Resources for Bloggers and Online Entrepreneurs - Blog Clarit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134" y="3906987"/>
            <a:ext cx="2116824" cy="2116824"/>
          </a:xfrm>
          <a:prstGeom prst="rect">
            <a:avLst/>
          </a:prstGeom>
        </p:spPr>
      </p:pic>
      <p:pic>
        <p:nvPicPr>
          <p:cNvPr id="7" name="Picture 6" descr="Adobe &lt;strong&gt;Flash Player&lt;/strong&gt; no irá más en Linux, excepto que uses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294" y="3952701"/>
            <a:ext cx="2198075" cy="207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41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9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10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1 0.025 0.06 0.047 0.137 0.048 C 0.198 0.05 0.248 0.038 0.249 0.023 C 0.249 0.008 0.2 -0.006 0.138 -0.007 C 0.107 -0.007 0.079 -0.005 0.059 0 C 0.03 0.007 0.013 0.018 0.013 0.031 C 0.013 0.038 0.018 0.045 0.027 0.051 C 0.048 0.064 0.089 0.073 0.136 0.074 C 0.191 0.076 0.236 0.065 0.236 0.052 C 0.237 0.038 0.192 0.026 0.137 0.024 C 0.109 0.024 0.084 0.026 0.065 0.03 C 0.04 0.037 0.024 0.048 0.024 0.059 C 0.024 0.065 0.029 0.071 0.037 0.077 C 0.056 0.088 0.092 0.097 0.135 0.098 C 0.185 0.099 0.225 0.089 0.225 0.077 C 0.226 0.065 0.186 0.054 0.136 0.053 C 0.111 0.052 0.088 0.054 0.071 0.058 C 0.048 0.064 0.035 0.073 0.035 0.084 C 0.035 0.089 0.039 0.095 0.046 0.1 C 0.063 0.11 0.096 0.118 0.134 0.119 C 0.179 0.119 0.215 0.111 0.215 0.1 C 0.215 0.089 0.18 0.079 0.135 0.078 C 0.113 0.078 0.092 0.08 0.077 0.083 C 0.056 0.088 0.044 0.097 0.043 0.106 C 0.043 0.111 0.048 0.116 0.054 0.12 C 0.069 0.13 0.099 0.137 0.133 0.137 C 0.173 0.138 0.206 0.131 0.206 0.121 C 0.207 0.111 0.174 0.102 0.134 0.101 C 0.114 0.101 0.095 0.102 0.082 0.106 C 0.063 0.11 0.052 0.118 0.052 0.126 C 0.052 0.131 0.055 0.135 0.061 0.139 C 0.075 0.148 0.101 0.154 0.132 0.155 C 0.169 0.155 0.198 0.149 0.198 0.14 C 0.199 0.131 0.17 0.123 0.133 0.122 C 0.115 0.122 0.099 0.123 0.087 0.126 C 0.07 0.13 0.06 0.137 0.06 0.145 C 0.06 0.149 0.063 0.152 0.068 0.156 C 0.08 0.164 0.104 0.169 0.132 0.17 C 0.165 0.171 0.191 0.165 0.191 0.156 C 0.191 0.149 0.166 0.141 0.133 0.141 C 0.116 0.14 0.101 0.142 0.09 0.144 C 0.075 0.148 0.066 0.154 0.066 0.161 C 0.066 0.165 0.069 0.168 0.074 0.171 C 0.085 0.178 0.107 0.183 0.131 0.184 C 0.161 0.185 0.185 0.179 0.185 0.172 C 0.185 0.164 0.161 0.158 0.132 0.157 C 0.118 0.157 0.104 0.158 0.094 0.161 C 0.08 0.164 0.072 0.169 0.072 0.176 C 0.072 0.179 0.075 0.182 0.079 0.185 C 0.089 0.191 0.108 0.196 0.131 0.196 C 0.157 0.197 0.179 0.192 0.179 0.185 C 0.179 0.179 0.158 0.173 0.131 0.173 C 0.119 0.172 0.106 0.173 0.097 0.175 C 0.085 0.179 0.078 0.184 0.078 0.189 C 0.078 0.192 0.08 0.195 0.084 0.197 C 0.093 0.203 0.11 0.207 0.131 0.208 C 0.155 0.208 0.174 0.203 0.174 0.198 C 0.174 0.192 0.155 0.186 0.131 0.186 C 0.119 0.186 0.108 0.187 0.101 0.189 C 0.089 0.191 0.083 0.196 0.083 0.201 C 0.083 0.203 0.085 0.206 0.088 0.208 C 0.096 0.214 0.112 0.217 0.13 0.218 C 0.152 0.218 0.169 0.214 0.169 0.209 C 0.169 0.203 0.152 0.199 0.131 0.198 C 0.12 0.198 0.11 0.199 0.103 0.201 C 0.093 0.203 0.087 0.207 0.087 0.212 C 0.087 0.214 0.089 0.216 0.092 0.218 E" pathEditMode="relative" ptsTypes="">
                                      <p:cBhvr>
                                        <p:cTn id="10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66 0.006 -0.115 0.021 -0.115 0.033 C -0.115 0.044 -0.067 0.052 -0.003 0.052 C 0.061 0.052 0.115 0.044 0.115 0.033 C 0.115 0.021 0.059 0.018 -0.005 0.026 C -0.068 0.035 -0.115 0.05 -0.115 0.061 C -0.115 0.072 -0.066 0.081 -0.003 0.081 C 0.061 0.081 0.115 0.072 0.115 0.061 C 0.115 0.05 0.059 0.047 -0.004 0.055 C -0.068 0.063 -0.115 0.078 -0.115 0.089 C -0.115 0.101 -0.066 0.11 -0.002 0.11 C 0.061 0.11 0.115 0.101 0.115 0.089 C 0.115 0.079 0.059 0.076 -0.004 0.083 C -0.067 0.091 -0.115 0.107 -0.115 0.118 C -0.115 0.129 -0.065 0.138 -0.002 0.138 C 0.063 0.138 0.115 0.129 0.115 0.118 C 0.115 0.107 0.06 0.104 -0.003 0.112 C -0.066 0.12 -0.115 0.135 -0.115 0.146 C -0.115 0.158 -0.065 0.166 -0.001 0.166 C 0.063 0.166 0.115 0.157 0.115 0.146 C 0.115 0.135 0.06 0.132 -0.003 0.14 C -0.066 0.148 -0.115 0.164 -0.115 0.174 C -0.115 0.185 -0.064 0.194 -0.001 0.194 C 0.063 0.194 0.115 0.185 0.115 0.174 C 0.115 0.164 0.061 0.161 -0.003 0.168 C -0.066 0.176 -0.115 0.192 -0.115 0.203 C -0.115 0.213 -0.064 0.223 0 0.223 C 0.064 0.223 0.115 0.214 0.115 0.203 C 0.115 0.192 0.061 0.189 -0.002 0.197 C -0.065 0.205 -0.116 0.22 -0.115 0.231 C -0.114 0.242 -0.064 0.25 0 0.25 C 0.064 0.25 0.115 0.241 0.115 0.23 C 0.115 0.22 0.063 0.217 0 0.226 E" pathEditMode="relative" ptsTypes="">
                                      <p:cBhvr>
                                        <p:cTn id="1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66" y="1634682"/>
            <a:ext cx="9312441" cy="510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07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operates as a diversified software company </a:t>
            </a:r>
            <a:r>
              <a:rPr lang="en-US" dirty="0" smtClean="0"/>
              <a:t>worldwide</a:t>
            </a:r>
          </a:p>
          <a:p>
            <a:r>
              <a:rPr lang="en-US" dirty="0"/>
              <a:t>Its Digital Media segment provides tools and solutions that enable individuals, small and medium businesses, and enterprises to create, publish, promote, and monetize their digital </a:t>
            </a:r>
            <a:r>
              <a:rPr lang="en-US" dirty="0" smtClean="0"/>
              <a:t>content</a:t>
            </a:r>
          </a:p>
          <a:p>
            <a:r>
              <a:rPr lang="en-US" dirty="0"/>
              <a:t>This segment </a:t>
            </a:r>
            <a:r>
              <a:rPr lang="en-US" dirty="0" smtClean="0"/>
              <a:t>(Creative Cloud) serves </a:t>
            </a:r>
            <a:r>
              <a:rPr lang="en-US" dirty="0"/>
              <a:t>traditional content creators, Web application developers, and digital media professionals, as well as their management in marketing departments and agencies, companies, and publishers</a:t>
            </a:r>
          </a:p>
        </p:txBody>
      </p:sp>
    </p:spTree>
    <p:extLst>
      <p:ext uri="{BB962C8B-B14F-4D97-AF65-F5344CB8AC3E}">
        <p14:creationId xmlns:p14="http://schemas.microsoft.com/office/powerpoint/2010/main" val="19365061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facts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Valid as of 2/22/2018</a:t>
            </a:r>
          </a:p>
          <a:p>
            <a:r>
              <a:rPr lang="en-US" dirty="0" smtClean="0"/>
              <a:t>Stock price: $203.81</a:t>
            </a:r>
          </a:p>
          <a:p>
            <a:r>
              <a:rPr lang="en-US" dirty="0" smtClean="0"/>
              <a:t>Headquarter(s): San </a:t>
            </a:r>
            <a:r>
              <a:rPr lang="en-US" dirty="0" err="1" smtClean="0"/>
              <a:t>jose</a:t>
            </a:r>
            <a:r>
              <a:rPr lang="en-US" dirty="0" smtClean="0"/>
              <a:t>, CA</a:t>
            </a:r>
          </a:p>
          <a:p>
            <a:r>
              <a:rPr lang="en-US" dirty="0" smtClean="0"/>
              <a:t>Founder(s): john </a:t>
            </a:r>
            <a:r>
              <a:rPr lang="en-US" dirty="0" err="1" smtClean="0"/>
              <a:t>warmock</a:t>
            </a:r>
            <a:r>
              <a:rPr lang="en-US" dirty="0" smtClean="0"/>
              <a:t>, Charles </a:t>
            </a:r>
            <a:r>
              <a:rPr lang="en-US" dirty="0" err="1" smtClean="0"/>
              <a:t>Geschke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9128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26" y="1042736"/>
            <a:ext cx="9633283" cy="553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783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8660499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04793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unched Tape 1"/>
          <p:cNvSpPr/>
          <p:nvPr/>
        </p:nvSpPr>
        <p:spPr>
          <a:xfrm>
            <a:off x="1884949" y="3064040"/>
            <a:ext cx="5943600" cy="1491917"/>
          </a:xfrm>
          <a:prstGeom prst="flowChartPunchedTap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28212" y="3745649"/>
            <a:ext cx="458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 to visit us on the web </a:t>
            </a:r>
            <a:endParaRPr lang="en-US" dirty="0"/>
          </a:p>
        </p:txBody>
      </p:sp>
      <p:sp>
        <p:nvSpPr>
          <p:cNvPr id="4" name="Flowchart: Punched Tape 3"/>
          <p:cNvSpPr/>
          <p:nvPr/>
        </p:nvSpPr>
        <p:spPr>
          <a:xfrm>
            <a:off x="2095285" y="1018674"/>
            <a:ext cx="5133474" cy="160439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60821" y="1636203"/>
            <a:ext cx="441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Thank you for watching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836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88</TotalTime>
  <Words>155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Droplet</vt:lpstr>
      <vt:lpstr>Adobe systems incorporated</vt:lpstr>
      <vt:lpstr>history</vt:lpstr>
      <vt:lpstr>Products</vt:lpstr>
      <vt:lpstr>Overview of website</vt:lpstr>
      <vt:lpstr>Interesting facts</vt:lpstr>
      <vt:lpstr>Interesting facts continued</vt:lpstr>
      <vt:lpstr>PowerPoint Presentation</vt:lpstr>
      <vt:lpstr>PowerPoint Presentation</vt:lpstr>
      <vt:lpstr>PowerPoint Presentation</vt:lpstr>
    </vt:vector>
  </TitlesOfParts>
  <Company>Temple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 systems incorporated</dc:title>
  <dc:creator>Parsa Ahmadi Nasab Emran</dc:creator>
  <cp:lastModifiedBy>Parsa Ahmadi Nasab Emran</cp:lastModifiedBy>
  <cp:revision>12</cp:revision>
  <cp:lastPrinted>2018-02-22T20:39:02Z</cp:lastPrinted>
  <dcterms:created xsi:type="dcterms:W3CDTF">2018-02-22T14:37:52Z</dcterms:created>
  <dcterms:modified xsi:type="dcterms:W3CDTF">2018-02-22T20:49:20Z</dcterms:modified>
</cp:coreProperties>
</file>