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0469-528B-4E7C-B330-C0729CB1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F892B-0242-4AC5-ABE7-C28D4158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F408-0515-4330-8E42-CC78835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6C40-E3E2-4F99-A9BB-74EB7953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C77E-1000-4610-87B5-4EEACEA1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EBAD-0264-4F84-A4C5-C5718977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CFC77-93A9-4CCF-95C7-6B8BCABC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5738-D68D-4BA7-9BA8-435C15F1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435A-36EC-4657-8965-97CE178D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C43-8FC7-47D0-80C0-8BB5A17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1F672-3421-48B3-A59D-FB9F07AA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D3B5D-EA97-4529-B2DE-1618C0EE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11BB-5180-414B-A4DB-EA59BBC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293E-CFCF-4AB2-8C6D-6BD1AC6C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2F46-24EC-45CC-AFF6-0201708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152-F658-4DE4-8B98-554D9678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858C-4913-48B9-AB22-7DFCA511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7044-19DE-456B-9174-85FF38CD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C1F4-5361-4FF2-AEA7-3E955998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F3EE-FED6-44A7-AE7F-D719EDE6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C37C-9B4E-42B7-B7A8-DA726651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FD7A-39FF-46CA-AFB0-A9013B86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4F47-B16D-4BB7-AD72-EC041D07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2372-3360-4564-A08E-CC28210C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053C-7963-4847-B5AF-0982CBA9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D840-671E-414B-8E6F-CAB460F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D751-5C7A-4AB3-8F7C-CC5B14EB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09ED-ABEF-49EE-A69B-6C90E770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110BC-56AA-429D-BFA2-76A516B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32C1-61C2-453C-B341-D439CB44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5D0A-E2DA-45E8-A6FB-8E50E51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443-97A1-428A-8D25-A4455EF1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6C2B-BD91-4A20-A413-C94873E8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22742-2482-47A2-9310-CCE54C9A0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C2B5E-90EE-40B0-8261-6B2314B0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3B94-C7F8-458E-80D3-FEDAC4B5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72FF-C624-4F64-AAE4-369F3749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853D-E99D-4A12-B569-DF8FB8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6B17C-9AB4-4537-94E0-E38A75ED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7BDA-A9E1-437F-80FA-5931BD28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35C15-33F6-49A7-A06A-EF66629E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C6B06-74E4-43AE-BF6B-8A3C660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C930-096E-4BF4-A505-1486EE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8330-F6E4-4439-A190-623B1A28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E959E-0877-4005-A4DA-82A8E880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DBDC-9182-4CEA-BD81-F942886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A113-E813-4BFB-AAA8-FF834AC3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89CC-94F9-45F3-A361-921194FF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DA7F-AA35-415A-A8CA-739AF66C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AEC9-44CD-4F05-ACF2-6C9741EF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A7D9-B9B8-497F-A20C-3D9D54AE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CABAE-FC3D-42E8-A0F1-C819851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75EA-04DB-4810-8771-A4C349EE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EDF6A-C7CE-4129-90E5-F57EF43F3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DEC-6CE7-4764-A322-4755D649F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95AE-C945-4B6E-81A2-E63F787B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DA70-7248-4C6D-8B89-0B9C98F7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1A05-4F3E-4472-AFC1-7D9259A7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DA346-B876-4D14-A20F-3F7D6030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DB5E-D995-4271-B63D-310168EF2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AE27-2DF0-4837-B965-EA2C7C4FE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CC63-B072-4D9D-AF42-3A6B61A4EC7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A7F0-E285-47BC-846B-AA740512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80B4-C20B-48A5-8355-4B6980159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BFC5-065E-442B-9DFC-71246E53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5317F02E-9B34-4019-AA2B-590637FF1B90}"/>
              </a:ext>
            </a:extLst>
          </p:cNvPr>
          <p:cNvSpPr/>
          <p:nvPr/>
        </p:nvSpPr>
        <p:spPr>
          <a:xfrm>
            <a:off x="0" y="-9195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D63C4C02-449B-40C5-8127-3DB9D6F661CB}"/>
              </a:ext>
            </a:extLst>
          </p:cNvPr>
          <p:cNvSpPr/>
          <p:nvPr/>
        </p:nvSpPr>
        <p:spPr>
          <a:xfrm>
            <a:off x="-53010" y="1083243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C34C3-CF7D-411A-B2B2-A821B8611ED0}"/>
              </a:ext>
            </a:extLst>
          </p:cNvPr>
          <p:cNvSpPr txBox="1"/>
          <p:nvPr/>
        </p:nvSpPr>
        <p:spPr>
          <a:xfrm>
            <a:off x="59632" y="109449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Me</a:t>
            </a:r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BBBB4E0F-7457-4271-AC09-0C0F0DEB3C5E}"/>
              </a:ext>
            </a:extLst>
          </p:cNvPr>
          <p:cNvSpPr/>
          <p:nvPr/>
        </p:nvSpPr>
        <p:spPr>
          <a:xfrm>
            <a:off x="-2" y="2166487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CB84CEAA-8F70-46BF-BF41-CA97DC1021F6}"/>
              </a:ext>
            </a:extLst>
          </p:cNvPr>
          <p:cNvSpPr/>
          <p:nvPr/>
        </p:nvSpPr>
        <p:spPr>
          <a:xfrm>
            <a:off x="-3" y="3249731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F52A0-3E41-4B26-AC46-4E90572659CC}"/>
              </a:ext>
            </a:extLst>
          </p:cNvPr>
          <p:cNvSpPr txBox="1"/>
          <p:nvPr/>
        </p:nvSpPr>
        <p:spPr>
          <a:xfrm>
            <a:off x="59631" y="1232450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8F7D3-8CF7-49A7-96EE-677AE5662847}"/>
              </a:ext>
            </a:extLst>
          </p:cNvPr>
          <p:cNvSpPr txBox="1"/>
          <p:nvPr/>
        </p:nvSpPr>
        <p:spPr>
          <a:xfrm>
            <a:off x="112638" y="2315694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ED713-C216-41F5-A402-26AEDAFB783D}"/>
              </a:ext>
            </a:extLst>
          </p:cNvPr>
          <p:cNvSpPr txBox="1"/>
          <p:nvPr/>
        </p:nvSpPr>
        <p:spPr>
          <a:xfrm>
            <a:off x="59631" y="3398938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Logos</a:t>
            </a:r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3A4321FC-54CB-4D9A-8F58-416317257049}"/>
              </a:ext>
            </a:extLst>
          </p:cNvPr>
          <p:cNvSpPr/>
          <p:nvPr/>
        </p:nvSpPr>
        <p:spPr>
          <a:xfrm>
            <a:off x="0" y="4332975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031EE-7FB3-4D43-93AB-687F26A43E82}"/>
              </a:ext>
            </a:extLst>
          </p:cNvPr>
          <p:cNvSpPr txBox="1"/>
          <p:nvPr/>
        </p:nvSpPr>
        <p:spPr>
          <a:xfrm>
            <a:off x="112636" y="4472606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 States</a:t>
            </a:r>
          </a:p>
        </p:txBody>
      </p:sp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9EA7766E-2960-4EA7-A7F2-7A5A42A73FB9}"/>
              </a:ext>
            </a:extLst>
          </p:cNvPr>
          <p:cNvSpPr/>
          <p:nvPr/>
        </p:nvSpPr>
        <p:spPr>
          <a:xfrm>
            <a:off x="-6" y="5363939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02163-9E4B-4591-96F2-DA9BF80AF1F5}"/>
              </a:ext>
            </a:extLst>
          </p:cNvPr>
          <p:cNvSpPr txBox="1"/>
          <p:nvPr/>
        </p:nvSpPr>
        <p:spPr>
          <a:xfrm>
            <a:off x="112638" y="5513147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 States</a:t>
            </a:r>
          </a:p>
        </p:txBody>
      </p:sp>
      <p:sp>
        <p:nvSpPr>
          <p:cNvPr id="21" name="Rectangle: Beveled 20">
            <a:extLst>
              <a:ext uri="{FF2B5EF4-FFF2-40B4-BE49-F238E27FC236}">
                <a16:creationId xmlns:a16="http://schemas.microsoft.com/office/drawing/2014/main" id="{218F2646-08B7-453D-BFB4-44A55DE37202}"/>
              </a:ext>
            </a:extLst>
          </p:cNvPr>
          <p:cNvSpPr/>
          <p:nvPr/>
        </p:nvSpPr>
        <p:spPr>
          <a:xfrm>
            <a:off x="2458277" y="-735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C8E22F6B-02BC-4D11-8E30-B5DD909993AD}"/>
              </a:ext>
            </a:extLst>
          </p:cNvPr>
          <p:cNvSpPr/>
          <p:nvPr/>
        </p:nvSpPr>
        <p:spPr>
          <a:xfrm>
            <a:off x="2458277" y="1082876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0B395-9E2E-44F3-9676-DC7261AA5179}"/>
              </a:ext>
            </a:extLst>
          </p:cNvPr>
          <p:cNvSpPr txBox="1"/>
          <p:nvPr/>
        </p:nvSpPr>
        <p:spPr>
          <a:xfrm>
            <a:off x="2570913" y="145523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199D2-38DE-4C6E-BB2C-3BA556A2348A}"/>
              </a:ext>
            </a:extLst>
          </p:cNvPr>
          <p:cNvSpPr txBox="1"/>
          <p:nvPr/>
        </p:nvSpPr>
        <p:spPr>
          <a:xfrm>
            <a:off x="2570913" y="1215028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Games</a:t>
            </a:r>
          </a:p>
        </p:txBody>
      </p:sp>
      <p:sp>
        <p:nvSpPr>
          <p:cNvPr id="26" name="Rectangle: Beveled 25">
            <a:extLst>
              <a:ext uri="{FF2B5EF4-FFF2-40B4-BE49-F238E27FC236}">
                <a16:creationId xmlns:a16="http://schemas.microsoft.com/office/drawing/2014/main" id="{673B9DF7-A509-42F4-817B-366E319BD392}"/>
              </a:ext>
            </a:extLst>
          </p:cNvPr>
          <p:cNvSpPr/>
          <p:nvPr/>
        </p:nvSpPr>
        <p:spPr>
          <a:xfrm>
            <a:off x="2458277" y="2166487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Beveled 26">
            <a:extLst>
              <a:ext uri="{FF2B5EF4-FFF2-40B4-BE49-F238E27FC236}">
                <a16:creationId xmlns:a16="http://schemas.microsoft.com/office/drawing/2014/main" id="{2D64A6D6-8A7C-404D-BEBE-57D5C240CDE5}"/>
              </a:ext>
            </a:extLst>
          </p:cNvPr>
          <p:cNvSpPr/>
          <p:nvPr/>
        </p:nvSpPr>
        <p:spPr>
          <a:xfrm>
            <a:off x="2458277" y="3249730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6ABA4-F381-49F9-9031-11E8CE2693C0}"/>
              </a:ext>
            </a:extLst>
          </p:cNvPr>
          <p:cNvSpPr txBox="1"/>
          <p:nvPr/>
        </p:nvSpPr>
        <p:spPr>
          <a:xfrm>
            <a:off x="2570912" y="2307590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0237A-08A2-49CC-B6F5-41A8258A23BA}"/>
              </a:ext>
            </a:extLst>
          </p:cNvPr>
          <p:cNvSpPr txBox="1"/>
          <p:nvPr/>
        </p:nvSpPr>
        <p:spPr>
          <a:xfrm>
            <a:off x="2570917" y="3398937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Form</a:t>
            </a:r>
          </a:p>
        </p:txBody>
      </p:sp>
      <p:sp>
        <p:nvSpPr>
          <p:cNvPr id="30" name="Rectangle: Beveled 29">
            <a:extLst>
              <a:ext uri="{FF2B5EF4-FFF2-40B4-BE49-F238E27FC236}">
                <a16:creationId xmlns:a16="http://schemas.microsoft.com/office/drawing/2014/main" id="{F57F13BD-6A9B-4EEB-BE05-FB950C93B9F6}"/>
              </a:ext>
            </a:extLst>
          </p:cNvPr>
          <p:cNvSpPr/>
          <p:nvPr/>
        </p:nvSpPr>
        <p:spPr>
          <a:xfrm>
            <a:off x="2458277" y="4323398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540E3-A4B4-4711-9ADB-2B2DDBB92066}"/>
              </a:ext>
            </a:extLst>
          </p:cNvPr>
          <p:cNvSpPr txBox="1"/>
          <p:nvPr/>
        </p:nvSpPr>
        <p:spPr>
          <a:xfrm>
            <a:off x="2570916" y="4472606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Bikes</a:t>
            </a:r>
          </a:p>
        </p:txBody>
      </p:sp>
      <p:sp>
        <p:nvSpPr>
          <p:cNvPr id="32" name="Rectangle: Beveled 31">
            <a:extLst>
              <a:ext uri="{FF2B5EF4-FFF2-40B4-BE49-F238E27FC236}">
                <a16:creationId xmlns:a16="http://schemas.microsoft.com/office/drawing/2014/main" id="{F59B43ED-A638-4B2B-BC50-0553077C3FF2}"/>
              </a:ext>
            </a:extLst>
          </p:cNvPr>
          <p:cNvSpPr/>
          <p:nvPr/>
        </p:nvSpPr>
        <p:spPr>
          <a:xfrm>
            <a:off x="2458272" y="5363939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51C67-0F1B-4D66-A035-25DACB9D689B}"/>
              </a:ext>
            </a:extLst>
          </p:cNvPr>
          <p:cNvSpPr txBox="1"/>
          <p:nvPr/>
        </p:nvSpPr>
        <p:spPr>
          <a:xfrm>
            <a:off x="2570914" y="5513146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Bikes</a:t>
            </a:r>
          </a:p>
        </p:txBody>
      </p:sp>
      <p:sp>
        <p:nvSpPr>
          <p:cNvPr id="34" name="Rectangle: Beveled 33">
            <a:extLst>
              <a:ext uri="{FF2B5EF4-FFF2-40B4-BE49-F238E27FC236}">
                <a16:creationId xmlns:a16="http://schemas.microsoft.com/office/drawing/2014/main" id="{0A0F4282-07F0-4C93-BD4C-45EDFF4C65BE}"/>
              </a:ext>
            </a:extLst>
          </p:cNvPr>
          <p:cNvSpPr/>
          <p:nvPr/>
        </p:nvSpPr>
        <p:spPr>
          <a:xfrm>
            <a:off x="4916554" y="-736"/>
            <a:ext cx="2955238" cy="10836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8FEE7-3C95-400A-80A3-6202AF5E3FF0}"/>
              </a:ext>
            </a:extLst>
          </p:cNvPr>
          <p:cNvSpPr txBox="1"/>
          <p:nvPr/>
        </p:nvSpPr>
        <p:spPr>
          <a:xfrm>
            <a:off x="5065642" y="273844"/>
            <a:ext cx="2683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Body Systems</a:t>
            </a:r>
          </a:p>
        </p:txBody>
      </p:sp>
      <p:sp>
        <p:nvSpPr>
          <p:cNvPr id="40" name="Rectangle: Beveled 39">
            <a:extLst>
              <a:ext uri="{FF2B5EF4-FFF2-40B4-BE49-F238E27FC236}">
                <a16:creationId xmlns:a16="http://schemas.microsoft.com/office/drawing/2014/main" id="{9522ED21-DD51-4624-909B-6D8982215868}"/>
              </a:ext>
            </a:extLst>
          </p:cNvPr>
          <p:cNvSpPr/>
          <p:nvPr/>
        </p:nvSpPr>
        <p:spPr>
          <a:xfrm>
            <a:off x="4943058" y="1276264"/>
            <a:ext cx="2955238" cy="1083612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C4F8C-D57C-4C98-AAF0-76BD7B8BAF76}"/>
              </a:ext>
            </a:extLst>
          </p:cNvPr>
          <p:cNvSpPr txBox="1"/>
          <p:nvPr/>
        </p:nvSpPr>
        <p:spPr>
          <a:xfrm>
            <a:off x="5118651" y="1516703"/>
            <a:ext cx="257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Body Systems</a:t>
            </a:r>
          </a:p>
        </p:txBody>
      </p:sp>
      <p:sp>
        <p:nvSpPr>
          <p:cNvPr id="44" name="Rectangle: Beveled 43">
            <a:extLst>
              <a:ext uri="{FF2B5EF4-FFF2-40B4-BE49-F238E27FC236}">
                <a16:creationId xmlns:a16="http://schemas.microsoft.com/office/drawing/2014/main" id="{B019FF74-4927-4F20-AB4B-47A91763DAB0}"/>
              </a:ext>
            </a:extLst>
          </p:cNvPr>
          <p:cNvSpPr/>
          <p:nvPr/>
        </p:nvSpPr>
        <p:spPr>
          <a:xfrm>
            <a:off x="4916554" y="2569200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41D326-5EC5-44F6-B3C6-47D40062B741}"/>
              </a:ext>
            </a:extLst>
          </p:cNvPr>
          <p:cNvSpPr txBox="1"/>
          <p:nvPr/>
        </p:nvSpPr>
        <p:spPr>
          <a:xfrm>
            <a:off x="5055700" y="2718407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 Airlines</a:t>
            </a:r>
          </a:p>
        </p:txBody>
      </p:sp>
      <p:sp>
        <p:nvSpPr>
          <p:cNvPr id="46" name="Rectangle: Beveled 45">
            <a:extLst>
              <a:ext uri="{FF2B5EF4-FFF2-40B4-BE49-F238E27FC236}">
                <a16:creationId xmlns:a16="http://schemas.microsoft.com/office/drawing/2014/main" id="{EA9819D4-61FB-4697-A943-C740405B669E}"/>
              </a:ext>
            </a:extLst>
          </p:cNvPr>
          <p:cNvSpPr/>
          <p:nvPr/>
        </p:nvSpPr>
        <p:spPr>
          <a:xfrm>
            <a:off x="4906617" y="3540042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6A77AB-BB1B-49BF-A213-3D2A7B5EFA26}"/>
              </a:ext>
            </a:extLst>
          </p:cNvPr>
          <p:cNvSpPr txBox="1"/>
          <p:nvPr/>
        </p:nvSpPr>
        <p:spPr>
          <a:xfrm>
            <a:off x="5029196" y="3689249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 Airlines</a:t>
            </a:r>
          </a:p>
        </p:txBody>
      </p:sp>
      <p:sp>
        <p:nvSpPr>
          <p:cNvPr id="48" name="Rectangle: Beveled 47">
            <a:extLst>
              <a:ext uri="{FF2B5EF4-FFF2-40B4-BE49-F238E27FC236}">
                <a16:creationId xmlns:a16="http://schemas.microsoft.com/office/drawing/2014/main" id="{35E1D478-9AA7-4CF4-9A4A-7A92CBD08DB5}"/>
              </a:ext>
            </a:extLst>
          </p:cNvPr>
          <p:cNvSpPr/>
          <p:nvPr/>
        </p:nvSpPr>
        <p:spPr>
          <a:xfrm>
            <a:off x="4906616" y="4522414"/>
            <a:ext cx="2226365" cy="8216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394B3-A089-4E2B-9F01-ABCC4AAA97C0}"/>
              </a:ext>
            </a:extLst>
          </p:cNvPr>
          <p:cNvSpPr txBox="1"/>
          <p:nvPr/>
        </p:nvSpPr>
        <p:spPr>
          <a:xfrm>
            <a:off x="5019258" y="4666333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Animals</a:t>
            </a:r>
          </a:p>
        </p:txBody>
      </p:sp>
      <p:sp>
        <p:nvSpPr>
          <p:cNvPr id="50" name="Rectangle: Beveled 49">
            <a:extLst>
              <a:ext uri="{FF2B5EF4-FFF2-40B4-BE49-F238E27FC236}">
                <a16:creationId xmlns:a16="http://schemas.microsoft.com/office/drawing/2014/main" id="{19C653CF-1B6F-46F2-8DC1-2F9E3C47D3D4}"/>
              </a:ext>
            </a:extLst>
          </p:cNvPr>
          <p:cNvSpPr/>
          <p:nvPr/>
        </p:nvSpPr>
        <p:spPr>
          <a:xfrm>
            <a:off x="4916550" y="5529323"/>
            <a:ext cx="2226365" cy="821635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E63C8-D317-4BE1-B7B8-D76A992F7344}"/>
              </a:ext>
            </a:extLst>
          </p:cNvPr>
          <p:cNvSpPr txBox="1"/>
          <p:nvPr/>
        </p:nvSpPr>
        <p:spPr>
          <a:xfrm>
            <a:off x="5019257" y="5665539"/>
            <a:ext cx="200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Animals</a:t>
            </a:r>
          </a:p>
        </p:txBody>
      </p:sp>
      <p:sp>
        <p:nvSpPr>
          <p:cNvPr id="52" name="Rectangle: Beveled 51">
            <a:extLst>
              <a:ext uri="{FF2B5EF4-FFF2-40B4-BE49-F238E27FC236}">
                <a16:creationId xmlns:a16="http://schemas.microsoft.com/office/drawing/2014/main" id="{7298AE88-B6CB-474A-BC91-BF0E49C383E1}"/>
              </a:ext>
            </a:extLst>
          </p:cNvPr>
          <p:cNvSpPr/>
          <p:nvPr/>
        </p:nvSpPr>
        <p:spPr>
          <a:xfrm>
            <a:off x="8130208" y="-22046"/>
            <a:ext cx="3889514" cy="10836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Beveled 52">
            <a:extLst>
              <a:ext uri="{FF2B5EF4-FFF2-40B4-BE49-F238E27FC236}">
                <a16:creationId xmlns:a16="http://schemas.microsoft.com/office/drawing/2014/main" id="{71DBAE9D-F311-405F-88FE-E0BA02AB8F74}"/>
              </a:ext>
            </a:extLst>
          </p:cNvPr>
          <p:cNvSpPr/>
          <p:nvPr/>
        </p:nvSpPr>
        <p:spPr>
          <a:xfrm>
            <a:off x="8143460" y="1275352"/>
            <a:ext cx="3876262" cy="1083612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Beveled 53">
            <a:extLst>
              <a:ext uri="{FF2B5EF4-FFF2-40B4-BE49-F238E27FC236}">
                <a16:creationId xmlns:a16="http://schemas.microsoft.com/office/drawing/2014/main" id="{7E6F8CD0-BACE-4529-A383-3413F7F067D7}"/>
              </a:ext>
            </a:extLst>
          </p:cNvPr>
          <p:cNvSpPr/>
          <p:nvPr/>
        </p:nvSpPr>
        <p:spPr>
          <a:xfrm>
            <a:off x="7374830" y="2511372"/>
            <a:ext cx="3756995" cy="10836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Beveled 54">
            <a:extLst>
              <a:ext uri="{FF2B5EF4-FFF2-40B4-BE49-F238E27FC236}">
                <a16:creationId xmlns:a16="http://schemas.microsoft.com/office/drawing/2014/main" id="{3761C69B-7903-4AAC-A1CE-D5C29679E07F}"/>
              </a:ext>
            </a:extLst>
          </p:cNvPr>
          <p:cNvSpPr/>
          <p:nvPr/>
        </p:nvSpPr>
        <p:spPr>
          <a:xfrm>
            <a:off x="7388083" y="3844331"/>
            <a:ext cx="3743742" cy="1083612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Beveled 55">
            <a:extLst>
              <a:ext uri="{FF2B5EF4-FFF2-40B4-BE49-F238E27FC236}">
                <a16:creationId xmlns:a16="http://schemas.microsoft.com/office/drawing/2014/main" id="{67D3EEBD-FE9F-49A4-BEC0-33FFB027ECD8}"/>
              </a:ext>
            </a:extLst>
          </p:cNvPr>
          <p:cNvSpPr/>
          <p:nvPr/>
        </p:nvSpPr>
        <p:spPr>
          <a:xfrm>
            <a:off x="7388083" y="5177290"/>
            <a:ext cx="2345645" cy="10836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D90F68-D647-4049-935F-8591A4E433E4}"/>
              </a:ext>
            </a:extLst>
          </p:cNvPr>
          <p:cNvSpPr txBox="1"/>
          <p:nvPr/>
        </p:nvSpPr>
        <p:spPr>
          <a:xfrm>
            <a:off x="8277639" y="258150"/>
            <a:ext cx="359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City of Philadelphia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EF36CB-1E03-48CA-82AD-2AD062D6AD7D}"/>
              </a:ext>
            </a:extLst>
          </p:cNvPr>
          <p:cNvSpPr txBox="1"/>
          <p:nvPr/>
        </p:nvSpPr>
        <p:spPr>
          <a:xfrm>
            <a:off x="8284265" y="1555548"/>
            <a:ext cx="359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City of Philadelphia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73735C-B762-48A7-9652-EF60AAC1909B}"/>
              </a:ext>
            </a:extLst>
          </p:cNvPr>
          <p:cNvSpPr txBox="1"/>
          <p:nvPr/>
        </p:nvSpPr>
        <p:spPr>
          <a:xfrm>
            <a:off x="7374828" y="5457486"/>
            <a:ext cx="2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Image Map</a:t>
            </a:r>
          </a:p>
        </p:txBody>
      </p:sp>
      <p:sp>
        <p:nvSpPr>
          <p:cNvPr id="61" name="Rectangle: Beveled 60">
            <a:extLst>
              <a:ext uri="{FF2B5EF4-FFF2-40B4-BE49-F238E27FC236}">
                <a16:creationId xmlns:a16="http://schemas.microsoft.com/office/drawing/2014/main" id="{20D527BF-4C13-440A-83C1-3CADC6A1DD4F}"/>
              </a:ext>
            </a:extLst>
          </p:cNvPr>
          <p:cNvSpPr/>
          <p:nvPr/>
        </p:nvSpPr>
        <p:spPr>
          <a:xfrm>
            <a:off x="9846361" y="5189553"/>
            <a:ext cx="2345645" cy="1083612"/>
          </a:xfrm>
          <a:prstGeom prst="bevel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C686FE-B374-4779-B5AE-DF7427A938AB}"/>
              </a:ext>
            </a:extLst>
          </p:cNvPr>
          <p:cNvSpPr txBox="1"/>
          <p:nvPr/>
        </p:nvSpPr>
        <p:spPr>
          <a:xfrm>
            <a:off x="9823160" y="5469749"/>
            <a:ext cx="235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Image 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7ECDAB-23C2-4680-9BB9-491DFD257E5B}"/>
              </a:ext>
            </a:extLst>
          </p:cNvPr>
          <p:cNvSpPr txBox="1"/>
          <p:nvPr/>
        </p:nvSpPr>
        <p:spPr>
          <a:xfrm>
            <a:off x="7576929" y="2791568"/>
            <a:ext cx="335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Philadelphia Eagles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99772-43B1-4442-A9CA-D0A3A52FE0D9}"/>
              </a:ext>
            </a:extLst>
          </p:cNvPr>
          <p:cNvSpPr txBox="1"/>
          <p:nvPr/>
        </p:nvSpPr>
        <p:spPr>
          <a:xfrm>
            <a:off x="7581897" y="4124527"/>
            <a:ext cx="335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Philadelphia Eagles</a:t>
            </a:r>
          </a:p>
        </p:txBody>
      </p:sp>
    </p:spTree>
    <p:extLst>
      <p:ext uri="{BB962C8B-B14F-4D97-AF65-F5344CB8AC3E}">
        <p14:creationId xmlns:p14="http://schemas.microsoft.com/office/powerpoint/2010/main" val="42242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Ahmadi Nasab Emran</dc:creator>
  <cp:lastModifiedBy>Parsa Ahmadi Nasab Emran</cp:lastModifiedBy>
  <cp:revision>6</cp:revision>
  <dcterms:created xsi:type="dcterms:W3CDTF">2018-03-17T00:10:21Z</dcterms:created>
  <dcterms:modified xsi:type="dcterms:W3CDTF">2018-03-17T01:09:31Z</dcterms:modified>
</cp:coreProperties>
</file>