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4f75f5a7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4f75f5a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f75f5a7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4f75f5a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4f75f5a7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4f75f5a7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4f75f5a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4f75f5a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4f75f5a7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4f75f5a7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4f75f5a7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4f75f5a7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4f75f5a7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4f75f5a7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4f75f5a7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4f75f5a7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4f75f5a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4f75f5a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4f75f5a7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4f75f5a7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f75f5a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f75f5a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4f75f5a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4f75f5a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f75f5a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f75f5a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4f75f5a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4f75f5a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f75f5a7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f75f5a7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4f75f5a7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4f75f5a7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4f75f5a7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4f75f5a7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4f75f5a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4f75f5a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Boxing Match Analysis: Predicting Success in the 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Parsa Zilaee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Final 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75" y="0"/>
            <a:ext cx="6871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0" y="101472"/>
            <a:ext cx="6547701" cy="9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1497"/>
            <a:ext cx="6838519" cy="375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113" y="0"/>
            <a:ext cx="52537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03259" cy="8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35673"/>
            <a:ext cx="6639151" cy="36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00" y="0"/>
            <a:ext cx="6964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50" y="172050"/>
            <a:ext cx="7517226" cy="10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50" y="1002999"/>
            <a:ext cx="7390524" cy="40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7177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0750" y="0"/>
            <a:ext cx="8229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99" y="1076548"/>
            <a:ext cx="6990851" cy="3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124" y="-66450"/>
            <a:ext cx="72405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115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5225" y="21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Question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876360"/>
            <a:ext cx="6763100" cy="39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975"/>
            <a:ext cx="8229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00" y="1255975"/>
            <a:ext cx="6516789" cy="35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56650" y="0"/>
            <a:ext cx="8229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25" y="890475"/>
            <a:ext cx="6504950" cy="414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600" y="0"/>
            <a:ext cx="8229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87263"/>
            <a:ext cx="82296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75" y="256275"/>
            <a:ext cx="4876774" cy="47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799" y="0"/>
            <a:ext cx="6396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50" y="0"/>
            <a:ext cx="6540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50"/>
            <a:ext cx="8229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25" y="1152473"/>
            <a:ext cx="7231026" cy="39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