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5" r:id="rId4"/>
    <p:sldId id="27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8" r:id="rId14"/>
    <p:sldId id="277" r:id="rId15"/>
    <p:sldId id="267" r:id="rId16"/>
    <p:sldId id="274" r:id="rId17"/>
  </p:sldIdLst>
  <p:sldSz cx="5541963" cy="4572000"/>
  <p:notesSz cx="6858000" cy="9144000"/>
  <p:defaultTextStyle>
    <a:defPPr>
      <a:defRPr lang="en-US"/>
    </a:defPPr>
    <a:lvl1pPr marL="0" algn="l" defTabSz="4241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12052" algn="l" defTabSz="4241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24104" algn="l" defTabSz="4241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36156" algn="l" defTabSz="4241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48208" algn="l" defTabSz="4241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60260" algn="l" defTabSz="4241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72312" algn="l" defTabSz="4241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84364" algn="l" defTabSz="4241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96416" algn="l" defTabSz="42410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min - Neon" id="{74AB89C8-863A-4668-B615-7449B1A6AE30}">
          <p14:sldIdLst>
            <p14:sldId id="272"/>
            <p14:sldId id="273"/>
            <p14:sldId id="275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30s - Flash Bulbs" id="{FF501BE1-7182-4374-8147-17C0A252B540}">
          <p14:sldIdLst>
            <p14:sldId id="278"/>
            <p14:sldId id="277"/>
            <p14:sldId id="267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3DF"/>
    <a:srgbClr val="8A8474"/>
    <a:srgbClr val="9F9A89"/>
    <a:srgbClr val="CEC9BE"/>
    <a:srgbClr val="6F6335"/>
    <a:srgbClr val="7B6C43"/>
    <a:srgbClr val="867B4A"/>
    <a:srgbClr val="FBF5E9"/>
    <a:srgbClr val="07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8" autoAdjust="0"/>
    <p:restoredTop sz="95008" autoAdjust="0"/>
  </p:normalViewPr>
  <p:slideViewPr>
    <p:cSldViewPr snapToGrid="0" showGuides="1">
      <p:cViewPr>
        <p:scale>
          <a:sx n="100" d="100"/>
          <a:sy n="100" d="100"/>
        </p:scale>
        <p:origin x="1140" y="-192"/>
      </p:cViewPr>
      <p:guideLst>
        <p:guide orient="horz" pos="14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49" y="1420293"/>
            <a:ext cx="4710669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296" y="2590800"/>
            <a:ext cx="3879374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6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48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60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72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8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96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5DA-D8CE-4A53-9AEF-15439C0817DA}" type="datetimeFigureOut">
              <a:rPr lang="en-US" smtClean="0"/>
              <a:t>2015-06-29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9C8B-4553-4314-9D5D-9E246ECE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4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5DA-D8CE-4A53-9AEF-15439C0817DA}" type="datetimeFigureOut">
              <a:rPr lang="en-US" smtClean="0"/>
              <a:t>2015-06-29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9C8B-4553-4314-9D5D-9E246ECE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0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17928" y="183093"/>
            <a:ext cx="1246943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7100" y="183093"/>
            <a:ext cx="3648459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5DA-D8CE-4A53-9AEF-15439C0817DA}" type="datetimeFigureOut">
              <a:rPr lang="en-US" smtClean="0"/>
              <a:t>2015-06-29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9C8B-4553-4314-9D5D-9E246ECE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5DA-D8CE-4A53-9AEF-15439C0817DA}" type="datetimeFigureOut">
              <a:rPr lang="en-US" smtClean="0"/>
              <a:t>2015-06-29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9C8B-4553-4314-9D5D-9E246ECE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78" y="2937934"/>
            <a:ext cx="4710669" cy="908050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778" y="1937810"/>
            <a:ext cx="4710669" cy="1000125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205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2410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3615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4820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602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7231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8436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9641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5DA-D8CE-4A53-9AEF-15439C0817DA}" type="datetimeFigureOut">
              <a:rPr lang="en-US" smtClean="0"/>
              <a:t>2015-06-29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9C8B-4553-4314-9D5D-9E246ECE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098" y="1066801"/>
            <a:ext cx="2447700" cy="3017308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7165" y="1066801"/>
            <a:ext cx="2447700" cy="3017308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5DA-D8CE-4A53-9AEF-15439C0817DA}" type="datetimeFigureOut">
              <a:rPr lang="en-US" smtClean="0"/>
              <a:t>2015-06-29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9C8B-4553-4314-9D5D-9E246ECE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5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02" y="1023417"/>
            <a:ext cx="2448663" cy="426508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2052" indent="0">
              <a:buNone/>
              <a:defRPr sz="900" b="1"/>
            </a:lvl2pPr>
            <a:lvl3pPr marL="424104" indent="0">
              <a:buNone/>
              <a:defRPr sz="800" b="1"/>
            </a:lvl3pPr>
            <a:lvl4pPr marL="636156" indent="0">
              <a:buNone/>
              <a:defRPr sz="700" b="1"/>
            </a:lvl4pPr>
            <a:lvl5pPr marL="848208" indent="0">
              <a:buNone/>
              <a:defRPr sz="700" b="1"/>
            </a:lvl5pPr>
            <a:lvl6pPr marL="1060260" indent="0">
              <a:buNone/>
              <a:defRPr sz="700" b="1"/>
            </a:lvl6pPr>
            <a:lvl7pPr marL="1272312" indent="0">
              <a:buNone/>
              <a:defRPr sz="700" b="1"/>
            </a:lvl7pPr>
            <a:lvl8pPr marL="1484364" indent="0">
              <a:buNone/>
              <a:defRPr sz="700" b="1"/>
            </a:lvl8pPr>
            <a:lvl9pPr marL="1696416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02" y="1449917"/>
            <a:ext cx="2448663" cy="2634192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15243" y="1023417"/>
            <a:ext cx="2449625" cy="426508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2052" indent="0">
              <a:buNone/>
              <a:defRPr sz="900" b="1"/>
            </a:lvl2pPr>
            <a:lvl3pPr marL="424104" indent="0">
              <a:buNone/>
              <a:defRPr sz="800" b="1"/>
            </a:lvl3pPr>
            <a:lvl4pPr marL="636156" indent="0">
              <a:buNone/>
              <a:defRPr sz="700" b="1"/>
            </a:lvl4pPr>
            <a:lvl5pPr marL="848208" indent="0">
              <a:buNone/>
              <a:defRPr sz="700" b="1"/>
            </a:lvl5pPr>
            <a:lvl6pPr marL="1060260" indent="0">
              <a:buNone/>
              <a:defRPr sz="700" b="1"/>
            </a:lvl6pPr>
            <a:lvl7pPr marL="1272312" indent="0">
              <a:buNone/>
              <a:defRPr sz="700" b="1"/>
            </a:lvl7pPr>
            <a:lvl8pPr marL="1484364" indent="0">
              <a:buNone/>
              <a:defRPr sz="700" b="1"/>
            </a:lvl8pPr>
            <a:lvl9pPr marL="1696416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15243" y="1449917"/>
            <a:ext cx="2449625" cy="2634192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5DA-D8CE-4A53-9AEF-15439C0817DA}" type="datetimeFigureOut">
              <a:rPr lang="en-US" smtClean="0"/>
              <a:t>2015-06-29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9C8B-4553-4314-9D5D-9E246ECE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3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5DA-D8CE-4A53-9AEF-15439C0817DA}" type="datetimeFigureOut">
              <a:rPr lang="en-US" smtClean="0"/>
              <a:t>2015-06-29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9C8B-4553-4314-9D5D-9E246ECE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7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5DA-D8CE-4A53-9AEF-15439C0817DA}" type="datetimeFigureOut">
              <a:rPr lang="en-US" smtClean="0"/>
              <a:t>2015-06-29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9C8B-4553-4314-9D5D-9E246ECE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05" y="182042"/>
            <a:ext cx="1823267" cy="77470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759" y="182044"/>
            <a:ext cx="3098111" cy="390207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05" y="956735"/>
            <a:ext cx="1823267" cy="3127376"/>
          </a:xfrm>
        </p:spPr>
        <p:txBody>
          <a:bodyPr/>
          <a:lstStyle>
            <a:lvl1pPr marL="0" indent="0">
              <a:buNone/>
              <a:defRPr sz="600"/>
            </a:lvl1pPr>
            <a:lvl2pPr marL="212052" indent="0">
              <a:buNone/>
              <a:defRPr sz="600"/>
            </a:lvl2pPr>
            <a:lvl3pPr marL="424104" indent="0">
              <a:buNone/>
              <a:defRPr sz="500"/>
            </a:lvl3pPr>
            <a:lvl4pPr marL="636156" indent="0">
              <a:buNone/>
              <a:defRPr sz="400"/>
            </a:lvl4pPr>
            <a:lvl5pPr marL="848208" indent="0">
              <a:buNone/>
              <a:defRPr sz="400"/>
            </a:lvl5pPr>
            <a:lvl6pPr marL="1060260" indent="0">
              <a:buNone/>
              <a:defRPr sz="400"/>
            </a:lvl6pPr>
            <a:lvl7pPr marL="1272312" indent="0">
              <a:buNone/>
              <a:defRPr sz="400"/>
            </a:lvl7pPr>
            <a:lvl8pPr marL="1484364" indent="0">
              <a:buNone/>
              <a:defRPr sz="400"/>
            </a:lvl8pPr>
            <a:lvl9pPr marL="1696416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5DA-D8CE-4A53-9AEF-15439C0817DA}" type="datetimeFigureOut">
              <a:rPr lang="en-US" smtClean="0"/>
              <a:t>2015-06-29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9C8B-4553-4314-9D5D-9E246ECE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7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266" y="3200409"/>
            <a:ext cx="3325178" cy="37782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86266" y="408517"/>
            <a:ext cx="3325178" cy="2743200"/>
          </a:xfrm>
        </p:spPr>
        <p:txBody>
          <a:bodyPr/>
          <a:lstStyle>
            <a:lvl1pPr marL="0" indent="0">
              <a:buNone/>
              <a:defRPr sz="1500"/>
            </a:lvl1pPr>
            <a:lvl2pPr marL="212052" indent="0">
              <a:buNone/>
              <a:defRPr sz="1300"/>
            </a:lvl2pPr>
            <a:lvl3pPr marL="424104" indent="0">
              <a:buNone/>
              <a:defRPr sz="1100"/>
            </a:lvl3pPr>
            <a:lvl4pPr marL="636156" indent="0">
              <a:buNone/>
              <a:defRPr sz="900"/>
            </a:lvl4pPr>
            <a:lvl5pPr marL="848208" indent="0">
              <a:buNone/>
              <a:defRPr sz="900"/>
            </a:lvl5pPr>
            <a:lvl6pPr marL="1060260" indent="0">
              <a:buNone/>
              <a:defRPr sz="900"/>
            </a:lvl6pPr>
            <a:lvl7pPr marL="1272312" indent="0">
              <a:buNone/>
              <a:defRPr sz="900"/>
            </a:lvl7pPr>
            <a:lvl8pPr marL="1484364" indent="0">
              <a:buNone/>
              <a:defRPr sz="900"/>
            </a:lvl8pPr>
            <a:lvl9pPr marL="1696416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266" y="3578234"/>
            <a:ext cx="3325178" cy="536575"/>
          </a:xfrm>
        </p:spPr>
        <p:txBody>
          <a:bodyPr/>
          <a:lstStyle>
            <a:lvl1pPr marL="0" indent="0">
              <a:buNone/>
              <a:defRPr sz="600"/>
            </a:lvl1pPr>
            <a:lvl2pPr marL="212052" indent="0">
              <a:buNone/>
              <a:defRPr sz="600"/>
            </a:lvl2pPr>
            <a:lvl3pPr marL="424104" indent="0">
              <a:buNone/>
              <a:defRPr sz="500"/>
            </a:lvl3pPr>
            <a:lvl4pPr marL="636156" indent="0">
              <a:buNone/>
              <a:defRPr sz="400"/>
            </a:lvl4pPr>
            <a:lvl5pPr marL="848208" indent="0">
              <a:buNone/>
              <a:defRPr sz="400"/>
            </a:lvl5pPr>
            <a:lvl6pPr marL="1060260" indent="0">
              <a:buNone/>
              <a:defRPr sz="400"/>
            </a:lvl6pPr>
            <a:lvl7pPr marL="1272312" indent="0">
              <a:buNone/>
              <a:defRPr sz="400"/>
            </a:lvl7pPr>
            <a:lvl8pPr marL="1484364" indent="0">
              <a:buNone/>
              <a:defRPr sz="400"/>
            </a:lvl8pPr>
            <a:lvl9pPr marL="1696416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5DA-D8CE-4A53-9AEF-15439C0817DA}" type="datetimeFigureOut">
              <a:rPr lang="en-US" smtClean="0"/>
              <a:t>2015-06-29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9C8B-4553-4314-9D5D-9E246ECE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6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100" y="183101"/>
            <a:ext cx="4987767" cy="762001"/>
          </a:xfrm>
          <a:prstGeom prst="rect">
            <a:avLst/>
          </a:prstGeom>
        </p:spPr>
        <p:txBody>
          <a:bodyPr vert="horz" lIns="42410" tIns="21205" rIns="42410" bIns="212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00" y="1066801"/>
            <a:ext cx="4987767" cy="3017308"/>
          </a:xfrm>
          <a:prstGeom prst="rect">
            <a:avLst/>
          </a:prstGeom>
        </p:spPr>
        <p:txBody>
          <a:bodyPr vert="horz" lIns="42410" tIns="21205" rIns="42410" bIns="212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01" y="4237568"/>
            <a:ext cx="1293126" cy="243417"/>
          </a:xfrm>
          <a:prstGeom prst="rect">
            <a:avLst/>
          </a:prstGeom>
        </p:spPr>
        <p:txBody>
          <a:bodyPr vert="horz" lIns="42410" tIns="21205" rIns="42410" bIns="2120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B5DA-D8CE-4A53-9AEF-15439C0817DA}" type="datetimeFigureOut">
              <a:rPr lang="en-US" smtClean="0"/>
              <a:t>2015-06-29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507" y="4237568"/>
            <a:ext cx="1754955" cy="243417"/>
          </a:xfrm>
          <a:prstGeom prst="rect">
            <a:avLst/>
          </a:prstGeom>
        </p:spPr>
        <p:txBody>
          <a:bodyPr vert="horz" lIns="42410" tIns="21205" rIns="42410" bIns="2120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71741" y="4237568"/>
            <a:ext cx="1293126" cy="243417"/>
          </a:xfrm>
          <a:prstGeom prst="rect">
            <a:avLst/>
          </a:prstGeom>
        </p:spPr>
        <p:txBody>
          <a:bodyPr vert="horz" lIns="42410" tIns="21205" rIns="42410" bIns="2120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89C8B-4553-4314-9D5D-9E246ECE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4104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039" indent="-159039" algn="l" defTabSz="4241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4584" indent="-132533" algn="l" defTabSz="424104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0130" indent="-106026" algn="l" defTabSz="4241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42182" indent="-106026" algn="l" defTabSz="424104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54234" indent="-106026" algn="l" defTabSz="424104" rtl="0" eaLnBrk="1" latinLnBrk="0" hangingPunct="1">
        <a:spcBef>
          <a:spcPct val="20000"/>
        </a:spcBef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286" indent="-106026" algn="l" defTabSz="424104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8338" indent="-106026" algn="l" defTabSz="424104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0390" indent="-106026" algn="l" defTabSz="424104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02442" indent="-106026" algn="l" defTabSz="424104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1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2052" algn="l" defTabSz="4241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24104" algn="l" defTabSz="4241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36156" algn="l" defTabSz="4241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48208" algn="l" defTabSz="4241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0260" algn="l" defTabSz="4241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72312" algn="l" defTabSz="4241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84364" algn="l" defTabSz="4241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6416" algn="l" defTabSz="42410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4208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3541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874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207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1541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874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19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2" y="3502025"/>
            <a:ext cx="941832" cy="67336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8" y="1078706"/>
            <a:ext cx="687705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60265" y="893547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  <a:cs typeface="Utsaah" panose="020B0604020202020204" pitchFamily="34" charset="0"/>
              </a:rPr>
              <a:t>ESM’s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  <a:cs typeface="Utsaah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866900" y="1213154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8975" y="1213154"/>
            <a:ext cx="44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77" y="3115623"/>
            <a:ext cx="1357222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0" y="10779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0" y="10112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0" y="9445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0" y="8778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0" y="8112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0" y="7445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0" y="3119102"/>
            <a:ext cx="27828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82888" y="3119102"/>
            <a:ext cx="2759075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8594" y="3014327"/>
            <a:ext cx="52085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1213154"/>
            <a:ext cx="2286000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28975" y="1213154"/>
            <a:ext cx="23129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6687" y="1325563"/>
            <a:ext cx="20935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28975" y="1328739"/>
            <a:ext cx="2158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45663"/>
      </p:ext>
    </p:extLst>
  </p:cSld>
  <p:clrMapOvr>
    <a:masterClrMapping/>
  </p:clrMapOvr>
  <p:transition spd="slow" advTm="56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4208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3541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874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207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1541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874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19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2" y="3502025"/>
            <a:ext cx="941832" cy="67336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8" y="1078706"/>
            <a:ext cx="687705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60265" y="893547"/>
            <a:ext cx="10214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190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  <a:cs typeface="Utsaah" panose="020B0604020202020204" pitchFamily="34" charset="0"/>
              </a:rPr>
              <a:t>ESM’s</a:t>
            </a:r>
            <a:endParaRPr lang="en-US" sz="3600" dirty="0">
              <a:ln w="190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  <a:cs typeface="Utsaah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866900" y="1213154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8975" y="1213154"/>
            <a:ext cx="44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77" y="3115623"/>
            <a:ext cx="1357222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779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112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9445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778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112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7445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0" y="3119102"/>
            <a:ext cx="5541963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8594" y="3014327"/>
            <a:ext cx="52085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1213154"/>
            <a:ext cx="2286000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28975" y="1213154"/>
            <a:ext cx="23129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6687" y="1325563"/>
            <a:ext cx="20935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28975" y="1328739"/>
            <a:ext cx="2158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695804"/>
      </p:ext>
    </p:extLst>
  </p:cSld>
  <p:clrMapOvr>
    <a:masterClrMapping/>
  </p:clrMapOvr>
  <p:transition spd="slow" advTm="56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4208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3541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874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207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1541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874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19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2" y="3502025"/>
            <a:ext cx="941832" cy="67336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8" y="1078706"/>
            <a:ext cx="687705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60265" y="893547"/>
            <a:ext cx="10214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190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  <a:cs typeface="Utsaah" panose="020B0604020202020204" pitchFamily="34" charset="0"/>
              </a:rPr>
              <a:t>ESM’s</a:t>
            </a:r>
            <a:endParaRPr lang="en-US" sz="3600" dirty="0">
              <a:ln w="190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  <a:cs typeface="Utsaah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866900" y="1213154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8975" y="1213154"/>
            <a:ext cx="44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77" y="3115623"/>
            <a:ext cx="1357222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779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112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9445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778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112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7445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0" y="3119102"/>
            <a:ext cx="5541963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8594" y="3014327"/>
            <a:ext cx="52085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1213154"/>
            <a:ext cx="2286000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28975" y="1213154"/>
            <a:ext cx="23129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6687" y="1325563"/>
            <a:ext cx="20935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28975" y="1328739"/>
            <a:ext cx="2158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47361"/>
      </p:ext>
    </p:extLst>
  </p:cSld>
  <p:clrMapOvr>
    <a:masterClrMapping/>
  </p:clrMapOvr>
  <p:transition spd="slow" advTm="56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4208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3541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874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207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1541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874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19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2" y="3502025"/>
            <a:ext cx="941832" cy="67336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8" y="1078706"/>
            <a:ext cx="687705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60265" y="893547"/>
            <a:ext cx="10214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190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  <a:cs typeface="Utsaah" panose="020B0604020202020204" pitchFamily="34" charset="0"/>
              </a:rPr>
              <a:t>ESM’s</a:t>
            </a:r>
            <a:endParaRPr lang="en-US" sz="3600" dirty="0">
              <a:ln w="190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  <a:cs typeface="Utsaah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866900" y="1213154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8975" y="1213154"/>
            <a:ext cx="44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77" y="3115623"/>
            <a:ext cx="1357222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779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112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9445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778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112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7445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0" y="3119102"/>
            <a:ext cx="5541963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8594" y="3014327"/>
            <a:ext cx="52085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1213154"/>
            <a:ext cx="2286000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28975" y="1213154"/>
            <a:ext cx="23129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6687" y="1325563"/>
            <a:ext cx="20935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28975" y="1328739"/>
            <a:ext cx="2158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358252"/>
      </p:ext>
    </p:extLst>
  </p:cSld>
  <p:clrMapOvr>
    <a:masterClrMapping/>
  </p:clrMapOvr>
  <p:transition spd="slow" advTm="56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8" y="1078706"/>
            <a:ext cx="687705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8575" y="1528651"/>
            <a:ext cx="5546711" cy="120032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21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7200" dirty="0" smtClean="0">
                <a:ln w="12700">
                  <a:solidFill>
                    <a:srgbClr val="6F6335"/>
                  </a:solidFill>
                </a:ln>
                <a:gradFill flip="none" rotWithShape="1">
                  <a:gsLst>
                    <a:gs pos="0">
                      <a:srgbClr val="A18C3A">
                        <a:alpha val="80000"/>
                      </a:srgbClr>
                    </a:gs>
                    <a:gs pos="69000">
                      <a:srgbClr val="A18C3B">
                        <a:alpha val="80000"/>
                      </a:srgbClr>
                    </a:gs>
                    <a:gs pos="40000">
                      <a:srgbClr val="A48F40">
                        <a:lumMod val="94000"/>
                        <a:lumOff val="6000"/>
                        <a:alpha val="80000"/>
                      </a:srgbClr>
                    </a:gs>
                    <a:gs pos="79000">
                      <a:srgbClr val="C3AE57">
                        <a:alpha val="80000"/>
                      </a:srgbClr>
                    </a:gs>
                    <a:gs pos="27000">
                      <a:srgbClr val="9D8833">
                        <a:lumMod val="71000"/>
                        <a:lumOff val="29000"/>
                        <a:alpha val="80000"/>
                      </a:srgbClr>
                    </a:gs>
                    <a:gs pos="100000">
                      <a:srgbClr val="9D8833">
                        <a:alpha val="80000"/>
                      </a:srgbClr>
                    </a:gs>
                  </a:gsLst>
                  <a:lin ang="0" scaled="0"/>
                  <a:tileRect/>
                </a:gradFill>
                <a:effectLst>
                  <a:glow rad="228600">
                    <a:schemeClr val="accent1">
                      <a:satMod val="175000"/>
                      <a:alpha val="11000"/>
                    </a:schemeClr>
                  </a:glow>
                  <a:outerShdw blurRad="101600" sx="106000" sy="106000" algn="ctr" rotWithShape="0">
                    <a:prstClr val="black">
                      <a:alpha val="77000"/>
                    </a:prstClr>
                  </a:outerShdw>
                </a:effectLst>
                <a:latin typeface="Broadway" panose="04040905080B02020502" pitchFamily="82" charset="0"/>
                <a:cs typeface="Utsaah" panose="020B0604020202020204" pitchFamily="34" charset="0"/>
              </a:rPr>
              <a:t>NIGHT OUT</a:t>
            </a:r>
            <a:endParaRPr lang="en-US" sz="7200" dirty="0">
              <a:ln w="12700">
                <a:solidFill>
                  <a:srgbClr val="6F6335"/>
                </a:solidFill>
              </a:ln>
              <a:gradFill flip="none" rotWithShape="1">
                <a:gsLst>
                  <a:gs pos="0">
                    <a:srgbClr val="A18C3A">
                      <a:alpha val="80000"/>
                    </a:srgbClr>
                  </a:gs>
                  <a:gs pos="69000">
                    <a:srgbClr val="A18C3B">
                      <a:alpha val="80000"/>
                    </a:srgbClr>
                  </a:gs>
                  <a:gs pos="40000">
                    <a:srgbClr val="A48F40">
                      <a:lumMod val="94000"/>
                      <a:lumOff val="6000"/>
                      <a:alpha val="80000"/>
                    </a:srgbClr>
                  </a:gs>
                  <a:gs pos="79000">
                    <a:srgbClr val="C3AE57">
                      <a:alpha val="80000"/>
                    </a:srgbClr>
                  </a:gs>
                  <a:gs pos="27000">
                    <a:srgbClr val="9D8833">
                      <a:lumMod val="71000"/>
                      <a:lumOff val="29000"/>
                      <a:alpha val="80000"/>
                    </a:srgbClr>
                  </a:gs>
                  <a:gs pos="100000">
                    <a:srgbClr val="9D8833">
                      <a:alpha val="80000"/>
                    </a:srgbClr>
                  </a:gs>
                </a:gsLst>
                <a:lin ang="0" scaled="0"/>
                <a:tileRect/>
              </a:gradFill>
              <a:effectLst>
                <a:glow rad="228600">
                  <a:schemeClr val="accent1">
                    <a:satMod val="175000"/>
                    <a:alpha val="11000"/>
                  </a:schemeClr>
                </a:glow>
                <a:outerShdw blurRad="101600" sx="106000" sy="106000" algn="ctr" rotWithShape="0">
                  <a:prstClr val="black">
                    <a:alpha val="77000"/>
                  </a:prstClr>
                </a:outerShdw>
              </a:effectLst>
              <a:latin typeface="Broadway" panose="04040905080B02020502" pitchFamily="82" charset="0"/>
              <a:cs typeface="Utsaah" panose="020B0604020202020204" pitchFamily="34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198103" y="1877694"/>
            <a:ext cx="4990400" cy="531430"/>
            <a:chOff x="200484" y="1880075"/>
            <a:chExt cx="4990400" cy="531430"/>
          </a:xfrm>
        </p:grpSpPr>
        <p:sp>
          <p:nvSpPr>
            <p:cNvPr id="202" name="Oval 201"/>
            <p:cNvSpPr/>
            <p:nvPr/>
          </p:nvSpPr>
          <p:spPr>
            <a:xfrm>
              <a:off x="207726" y="2048542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433556" y="2183472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200484" y="193091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316330" y="200032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432176" y="206974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48022" y="213916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884330" y="1887925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014042" y="188905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884330" y="235880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014042" y="235993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1389182" y="200172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389182" y="188123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389182" y="224270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1389182" y="212221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1389182" y="235211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1291490" y="194847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1232875" y="218944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1232875" y="206895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1291490" y="229886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884330" y="200841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1014042" y="225051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884330" y="212890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1014042" y="213002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59385" y="231840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663867" y="220858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2080842" y="188514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2080842" y="235602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1951130" y="200450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2080842" y="224661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1951130" y="212499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2080842" y="2126122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2771746" y="189183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2771746" y="236271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2901458" y="2363842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2771746" y="201232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2771746" y="225329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2771746" y="213280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2901458" y="213393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4198739" y="188676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28451" y="188788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4233476" y="234113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4328451" y="235877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4198739" y="200724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4328451" y="200837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4198739" y="224822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4328451" y="224935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4198739" y="212773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4328451" y="2128865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5015417" y="189374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145129" y="236575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5145129" y="201535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015417" y="225520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5015417" y="213471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5145129" y="2135845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3635628" y="1880075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3635628" y="212105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3537936" y="194730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3479321" y="2067795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3537936" y="229770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320641" y="211600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546471" y="225093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1014042" y="200954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884330" y="224939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1951130" y="188401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1951130" y="235489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2080842" y="200563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1951130" y="224548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2901458" y="189296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2901458" y="201344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01458" y="225442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3635628" y="200056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3479321" y="218828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3635628" y="224154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3635628" y="235095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5145129" y="189486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5015417" y="2364622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5015417" y="201422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5145129" y="225633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216029" y="1907903"/>
            <a:ext cx="4990400" cy="523489"/>
            <a:chOff x="216029" y="1907903"/>
            <a:chExt cx="4990400" cy="523489"/>
          </a:xfrm>
        </p:grpSpPr>
        <p:sp>
          <p:nvSpPr>
            <p:cNvPr id="281" name="Oval 280"/>
            <p:cNvSpPr/>
            <p:nvPr/>
          </p:nvSpPr>
          <p:spPr>
            <a:xfrm rot="480000">
              <a:off x="223271" y="2076370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 rot="480000">
              <a:off x="449101" y="2211300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 rot="480000">
              <a:off x="216029" y="195873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 rot="480000">
              <a:off x="331875" y="202815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 rot="480000">
              <a:off x="447721" y="209757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 rot="480000">
              <a:off x="563567" y="216699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 rot="480000">
              <a:off x="899875" y="1915753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 rot="480000">
              <a:off x="1029587" y="191688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 rot="480000">
              <a:off x="899875" y="238663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 rot="480000">
              <a:off x="1029587" y="238776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 rot="480000">
              <a:off x="1404727" y="202955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 rot="480000">
              <a:off x="1404727" y="190906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 rot="480000">
              <a:off x="1404727" y="227053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 rot="480000">
              <a:off x="1404727" y="215004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 rot="480000">
              <a:off x="1404727" y="237994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 rot="480000">
              <a:off x="1307035" y="197629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 rot="480000">
              <a:off x="1248420" y="221727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 rot="480000">
              <a:off x="1248420" y="209678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 rot="480000">
              <a:off x="1307035" y="232669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 rot="480000">
              <a:off x="899875" y="203624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 rot="480000">
              <a:off x="1029587" y="227834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 rot="480000">
              <a:off x="899875" y="215672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 rot="480000">
              <a:off x="1029587" y="215785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 rot="480000">
              <a:off x="674930" y="234623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 rot="480000">
              <a:off x="679412" y="223641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 rot="480000">
              <a:off x="2096387" y="191297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 rot="480000">
              <a:off x="2096387" y="238385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 rot="480000">
              <a:off x="1966675" y="203233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 rot="480000">
              <a:off x="2096387" y="227443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 rot="480000">
              <a:off x="1966675" y="215282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 rot="480000">
              <a:off x="2096387" y="2153950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 rot="480000">
              <a:off x="2787291" y="191966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 rot="480000">
              <a:off x="2787291" y="239054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 rot="480000">
              <a:off x="2917003" y="2391670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 rot="480000">
              <a:off x="2787291" y="204014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 rot="480000">
              <a:off x="2787291" y="228112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 rot="480000">
              <a:off x="2787291" y="216063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 rot="480000">
              <a:off x="2917003" y="216176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 rot="480000">
              <a:off x="4214284" y="191458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 rot="480000">
              <a:off x="4343996" y="191571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 rot="480000">
              <a:off x="4249021" y="236896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 rot="480000">
              <a:off x="4343996" y="238659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 rot="480000">
              <a:off x="4214284" y="203507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 rot="480000">
              <a:off x="4343996" y="203620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 rot="480000">
              <a:off x="4214284" y="227605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 rot="480000">
              <a:off x="4343996" y="227718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 rot="480000">
              <a:off x="4214284" y="215556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 rot="480000">
              <a:off x="4343996" y="2156693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 rot="480000">
              <a:off x="5030962" y="192156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 rot="480000">
              <a:off x="5160674" y="239357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 rot="480000">
              <a:off x="5160674" y="204318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 rot="480000">
              <a:off x="5030962" y="228303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 rot="480000">
              <a:off x="5030962" y="216254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 rot="480000">
              <a:off x="5160674" y="2163673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 rot="480000">
              <a:off x="3651173" y="1907903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 rot="480000">
              <a:off x="3651173" y="214887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 rot="480000">
              <a:off x="3553481" y="197513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 rot="480000">
              <a:off x="3494866" y="2095623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 rot="480000">
              <a:off x="3553481" y="232552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 rot="480000">
              <a:off x="336186" y="214383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 rot="480000">
              <a:off x="562016" y="227876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 rot="480000">
              <a:off x="1029587" y="203736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 rot="480000">
              <a:off x="899875" y="227721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 rot="480000">
              <a:off x="1966675" y="191184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 rot="480000">
              <a:off x="1966675" y="238272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 rot="480000">
              <a:off x="2096387" y="203346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 rot="480000">
              <a:off x="1966675" y="227331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 rot="480000">
              <a:off x="2917003" y="192078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 rot="480000">
              <a:off x="2917003" y="204127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/>
            <p:cNvSpPr/>
            <p:nvPr/>
          </p:nvSpPr>
          <p:spPr>
            <a:xfrm rot="480000">
              <a:off x="2917003" y="228225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 rot="480000">
              <a:off x="3651173" y="202839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 rot="480000">
              <a:off x="3494866" y="221611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 rot="480000">
              <a:off x="3651173" y="226936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 rot="480000">
              <a:off x="3651173" y="237878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 rot="480000">
              <a:off x="5160674" y="192269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Oval 355"/>
            <p:cNvSpPr/>
            <p:nvPr/>
          </p:nvSpPr>
          <p:spPr>
            <a:xfrm rot="480000">
              <a:off x="5030962" y="2392450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 rot="480000">
              <a:off x="5030962" y="204205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 rot="480000">
              <a:off x="5160674" y="228416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0" name="Oval 359"/>
          <p:cNvSpPr/>
          <p:nvPr/>
        </p:nvSpPr>
        <p:spPr>
          <a:xfrm>
            <a:off x="197217" y="2038059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423047" y="2172989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189975" y="1920427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305821" y="198984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421667" y="2059265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537513" y="212868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873821" y="1877442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1003533" y="1878570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873821" y="2348323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1003533" y="2349451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1378673" y="1991243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1378673" y="1870755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1378673" y="2232220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1378673" y="2111731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1378673" y="234163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1280981" y="1937987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1222366" y="217896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1222366" y="2058475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1280981" y="2288380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873821" y="1997930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1003533" y="2240035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873821" y="2118418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1003533" y="211954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648876" y="2307920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653358" y="219810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/>
          <p:nvPr/>
        </p:nvSpPr>
        <p:spPr>
          <a:xfrm>
            <a:off x="2070333" y="1874663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2070333" y="234554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1940621" y="1994023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2070333" y="2236128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>
            <a:off x="1940621" y="2114511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2070333" y="2115639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2761237" y="1881350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2761237" y="2352231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2890949" y="2353359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2761237" y="2001838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>
            <a:off x="2761237" y="2242815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2761237" y="212232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2890949" y="212345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4188230" y="1876278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4317942" y="187740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4222967" y="2330655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4317942" y="2348287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4188230" y="199676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4317942" y="199789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4188230" y="2237743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4317942" y="2238871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4188230" y="211725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4317942" y="2118382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5004908" y="1883258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5134620" y="2355267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5134620" y="200487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5004908" y="2244723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5004908" y="212423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5134620" y="2125362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3625119" y="1869592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3625119" y="2110568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3527427" y="193682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3468812" y="2057312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3527427" y="2287217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310132" y="210552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535962" y="224045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1003533" y="1999058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873821" y="2238907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/>
          <p:nvPr/>
        </p:nvSpPr>
        <p:spPr>
          <a:xfrm>
            <a:off x="1940621" y="1873535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1940621" y="234441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>
            <a:off x="2070333" y="1995151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1940621" y="2235000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2890949" y="1882478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2890949" y="200296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>
            <a:off x="2890949" y="2243943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3625119" y="1990080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3468812" y="2177801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3625119" y="2231057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/>
          <p:cNvSpPr/>
          <p:nvPr/>
        </p:nvSpPr>
        <p:spPr>
          <a:xfrm>
            <a:off x="3625119" y="2340473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5134620" y="188438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Oval 434"/>
          <p:cNvSpPr/>
          <p:nvPr/>
        </p:nvSpPr>
        <p:spPr>
          <a:xfrm>
            <a:off x="5004908" y="2354139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>
            <a:off x="5004908" y="200374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5134620" y="2245851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657225" y="1066801"/>
            <a:ext cx="6886575" cy="2447924"/>
          </a:xfrm>
          <a:prstGeom prst="rect">
            <a:avLst/>
          </a:prstGeom>
          <a:blipFill dpi="0" rotWithShape="1">
            <a:blip r:embed="rId3">
              <a:alphaModFix amt="7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0" y="3119102"/>
            <a:ext cx="5541963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78594" y="3014327"/>
            <a:ext cx="52085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0" y="1213154"/>
            <a:ext cx="2286000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228975" y="1213154"/>
            <a:ext cx="23129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66687" y="1325563"/>
            <a:ext cx="20935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228975" y="1328739"/>
            <a:ext cx="2158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 trans="19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2" y="3502025"/>
            <a:ext cx="941832" cy="673367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2260265" y="893547"/>
            <a:ext cx="102143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190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  <a:cs typeface="Utsaah" panose="020B0604020202020204" pitchFamily="34" charset="0"/>
              </a:rPr>
              <a:t>ESM’s</a:t>
            </a:r>
            <a:endParaRPr lang="en-US" sz="3600" dirty="0">
              <a:ln w="190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  <a:cs typeface="Utsaah" panose="020B0604020202020204" pitchFamily="34" charset="0"/>
            </a:endParaRP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77" y="3115623"/>
            <a:ext cx="1357222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845643"/>
      </p:ext>
    </p:extLst>
  </p:cSld>
  <p:clrMapOvr>
    <a:masterClrMapping/>
  </p:clrMapOvr>
  <p:transition spd="slow" advTm="1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0265" y="893547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  <a:cs typeface="Utsaah" panose="020B0604020202020204" pitchFamily="34" charset="0"/>
              </a:rPr>
              <a:t>ESM’s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  <a:cs typeface="Utsaah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8" y="1078706"/>
            <a:ext cx="687705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8575" y="1528651"/>
            <a:ext cx="5546711" cy="120032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21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7200" dirty="0" smtClean="0">
                <a:ln w="12700">
                  <a:solidFill>
                    <a:srgbClr val="6F6335"/>
                  </a:solidFill>
                </a:ln>
                <a:gradFill flip="none" rotWithShape="1">
                  <a:gsLst>
                    <a:gs pos="16000">
                      <a:srgbClr val="A18C3A"/>
                    </a:gs>
                    <a:gs pos="69000">
                      <a:srgbClr val="A18C3B"/>
                    </a:gs>
                    <a:gs pos="40000">
                      <a:srgbClr val="A48F40">
                        <a:lumMod val="94000"/>
                        <a:lumOff val="6000"/>
                      </a:srgbClr>
                    </a:gs>
                    <a:gs pos="94000">
                      <a:srgbClr val="AD9B53"/>
                    </a:gs>
                    <a:gs pos="0">
                      <a:srgbClr val="C1AB54"/>
                    </a:gs>
                    <a:gs pos="27000">
                      <a:srgbClr val="9D8833">
                        <a:lumMod val="71000"/>
                        <a:lumOff val="29000"/>
                      </a:srgbClr>
                    </a:gs>
                    <a:gs pos="100000">
                      <a:srgbClr val="9D8833"/>
                    </a:gs>
                    <a:gs pos="60000">
                      <a:srgbClr val="CEC191"/>
                    </a:gs>
                    <a:gs pos="52000">
                      <a:srgbClr val="CCBA70"/>
                    </a:gs>
                    <a:gs pos="79000">
                      <a:srgbClr val="C3B47C"/>
                    </a:gs>
                  </a:gsLst>
                  <a:lin ang="0" scaled="0"/>
                  <a:tileRect/>
                </a:gradFill>
                <a:effectLst>
                  <a:glow rad="228600">
                    <a:schemeClr val="accent1">
                      <a:satMod val="175000"/>
                      <a:alpha val="14000"/>
                    </a:schemeClr>
                  </a:glow>
                  <a:outerShdw blurRad="101600" sx="106000" sy="106000" algn="ctr" rotWithShape="0">
                    <a:prstClr val="black">
                      <a:alpha val="77000"/>
                    </a:prstClr>
                  </a:outerShdw>
                </a:effectLst>
                <a:latin typeface="Broadway" panose="04040905080B02020502" pitchFamily="82" charset="0"/>
                <a:cs typeface="Utsaah" panose="020B0604020202020204" pitchFamily="34" charset="0"/>
              </a:rPr>
              <a:t>NIGHT OUT</a:t>
            </a:r>
            <a:endParaRPr lang="en-US" sz="7200" dirty="0">
              <a:ln w="12700">
                <a:solidFill>
                  <a:srgbClr val="6F6335"/>
                </a:solidFill>
              </a:ln>
              <a:gradFill flip="none" rotWithShape="1">
                <a:gsLst>
                  <a:gs pos="16000">
                    <a:srgbClr val="A18C3A"/>
                  </a:gs>
                  <a:gs pos="69000">
                    <a:srgbClr val="A18C3B"/>
                  </a:gs>
                  <a:gs pos="40000">
                    <a:srgbClr val="A48F40">
                      <a:lumMod val="94000"/>
                      <a:lumOff val="6000"/>
                    </a:srgbClr>
                  </a:gs>
                  <a:gs pos="94000">
                    <a:srgbClr val="AD9B53"/>
                  </a:gs>
                  <a:gs pos="0">
                    <a:srgbClr val="C1AB54"/>
                  </a:gs>
                  <a:gs pos="27000">
                    <a:srgbClr val="9D8833">
                      <a:lumMod val="71000"/>
                      <a:lumOff val="29000"/>
                    </a:srgbClr>
                  </a:gs>
                  <a:gs pos="100000">
                    <a:srgbClr val="9D8833"/>
                  </a:gs>
                  <a:gs pos="60000">
                    <a:srgbClr val="CEC191"/>
                  </a:gs>
                  <a:gs pos="52000">
                    <a:srgbClr val="CCBA70"/>
                  </a:gs>
                  <a:gs pos="79000">
                    <a:srgbClr val="C3B47C"/>
                  </a:gs>
                </a:gsLst>
                <a:lin ang="0" scaled="0"/>
                <a:tileRect/>
              </a:gradFill>
              <a:effectLst>
                <a:glow rad="228600">
                  <a:schemeClr val="accent1">
                    <a:satMod val="175000"/>
                    <a:alpha val="14000"/>
                  </a:schemeClr>
                </a:glow>
                <a:outerShdw blurRad="101600" sx="106000" sy="106000" algn="ctr" rotWithShape="0">
                  <a:prstClr val="black">
                    <a:alpha val="77000"/>
                  </a:prstClr>
                </a:outerShdw>
              </a:effectLst>
              <a:latin typeface="Broadway" panose="04040905080B02020502" pitchFamily="82" charset="0"/>
              <a:cs typeface="Utsaah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7217" y="2035679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3047" y="2170609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9975" y="1918047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5821" y="1987466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1667" y="2056885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7513" y="2126304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73821" y="1875062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03533" y="1876190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73821" y="2345943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03533" y="2347071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78673" y="1988863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378673" y="1868375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78673" y="2229840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378673" y="2109351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378673" y="2339256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80981" y="1935607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222366" y="2176584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222366" y="2056095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280981" y="2286000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73821" y="1995550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03533" y="2237655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73821" y="2116038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03533" y="2117166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8876" y="2305540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53358" y="2195724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070333" y="1872283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070333" y="2343164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940621" y="1991643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070333" y="2233748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940621" y="2112131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070333" y="2113259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61237" y="1878970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761237" y="2349851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890949" y="2350979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761237" y="1999458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761237" y="2240435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761237" y="2119946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890949" y="2121074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188230" y="1873898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17942" y="1875026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230110" y="2337799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317942" y="2345907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188230" y="1994386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317942" y="1995514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188230" y="2235363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317942" y="2236491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188230" y="2114874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317942" y="2116002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004908" y="1880878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134620" y="2352887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134620" y="2002494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004908" y="2242343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004908" y="2121854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134620" y="2122982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625119" y="1867212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625119" y="2108188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527427" y="1934444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468812" y="2054932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527427" y="2284837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0132" y="2103144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5962" y="2238074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03533" y="1996678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73821" y="2236527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40621" y="1871155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40621" y="2342036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70333" y="1992771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940621" y="2232620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890949" y="1880098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90949" y="2000586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890949" y="2241563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625119" y="1987700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468812" y="2175421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625119" y="2228677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625119" y="2338093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134620" y="1882006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004908" y="2351759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004908" y="2001366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34620" y="2243471"/>
            <a:ext cx="81058" cy="81058"/>
          </a:xfrm>
          <a:prstGeom prst="ellipse">
            <a:avLst/>
          </a:prstGeom>
          <a:gradFill flip="none" rotWithShape="1">
            <a:gsLst>
              <a:gs pos="79000">
                <a:schemeClr val="accent1">
                  <a:lumMod val="67000"/>
                  <a:alpha val="42000"/>
                </a:schemeClr>
              </a:gs>
              <a:gs pos="0">
                <a:schemeClr val="accent1">
                  <a:tint val="44500"/>
                  <a:satMod val="160000"/>
                  <a:lumMod val="27000"/>
                  <a:lumOff val="73000"/>
                </a:schemeClr>
              </a:gs>
              <a:gs pos="34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gradFill>
              <a:gsLst>
                <a:gs pos="0">
                  <a:srgbClr val="6F6335">
                    <a:lumMod val="62000"/>
                    <a:lumOff val="38000"/>
                  </a:srgbClr>
                </a:gs>
                <a:gs pos="66000">
                  <a:srgbClr val="7B6C43">
                    <a:lumMod val="80000"/>
                    <a:lumOff val="20000"/>
                  </a:srgbClr>
                </a:gs>
                <a:gs pos="26000">
                  <a:srgbClr val="DED1AD"/>
                </a:gs>
                <a:gs pos="100000">
                  <a:schemeClr val="accent1">
                    <a:tint val="23500"/>
                    <a:satMod val="160000"/>
                    <a:lumMod val="95000"/>
                  </a:schemeClr>
                </a:gs>
              </a:gsLst>
              <a:lin ang="5400000" scaled="0"/>
            </a:gradFill>
          </a:ln>
          <a:effectLst>
            <a:glow rad="203200">
              <a:schemeClr val="accent1">
                <a:satMod val="175000"/>
                <a:alpha val="35000"/>
              </a:schemeClr>
            </a:glow>
            <a:outerShdw dist="25400" dir="6000000" sx="58000" sy="58000" algn="t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TextBox 1043"/>
          <p:cNvSpPr txBox="1"/>
          <p:nvPr/>
        </p:nvSpPr>
        <p:spPr>
          <a:xfrm>
            <a:off x="984251" y="3412837"/>
            <a:ext cx="359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Raleway" pitchFamily="2" charset="0"/>
                <a:ea typeface="Raleway" pitchFamily="2" charset="0"/>
              </a:rPr>
              <a:t>COMEDY SPORTZ:</a:t>
            </a:r>
            <a:endParaRPr lang="en-US" sz="3200" dirty="0">
              <a:solidFill>
                <a:schemeClr val="bg1"/>
              </a:solidFill>
              <a:latin typeface="Raleway" pitchFamily="2" charset="0"/>
              <a:ea typeface="Raleway" pitchFamily="2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403350" y="3766779"/>
            <a:ext cx="275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Raleway" pitchFamily="2" charset="0"/>
                <a:ea typeface="Raleway" pitchFamily="2" charset="0"/>
              </a:rPr>
              <a:t>“GUYS IN TIES”</a:t>
            </a:r>
            <a:endParaRPr lang="en-US" sz="2400" dirty="0">
              <a:solidFill>
                <a:schemeClr val="bg1"/>
              </a:solidFill>
              <a:latin typeface="Raleway" pitchFamily="2" charset="0"/>
              <a:ea typeface="Raleway" pitchFamily="2" charset="0"/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>
            <a:off x="0" y="3119102"/>
            <a:ext cx="5541963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78594" y="3014327"/>
            <a:ext cx="52085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0" y="1213154"/>
            <a:ext cx="2286000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228975" y="1213154"/>
            <a:ext cx="23129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66687" y="1325563"/>
            <a:ext cx="20935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228975" y="1328739"/>
            <a:ext cx="2158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Picture 18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19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2" y="3502025"/>
            <a:ext cx="941832" cy="673367"/>
          </a:xfrm>
          <a:prstGeom prst="rect">
            <a:avLst/>
          </a:prstGeom>
        </p:spPr>
      </p:pic>
      <p:pic>
        <p:nvPicPr>
          <p:cNvPr id="182" name="Picture 2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77" y="3115623"/>
            <a:ext cx="1357222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89975" y="1869592"/>
            <a:ext cx="5025703" cy="566733"/>
            <a:chOff x="189975" y="1869592"/>
            <a:chExt cx="5025703" cy="566733"/>
          </a:xfrm>
        </p:grpSpPr>
        <p:sp>
          <p:nvSpPr>
            <p:cNvPr id="262" name="Oval 261"/>
            <p:cNvSpPr/>
            <p:nvPr/>
          </p:nvSpPr>
          <p:spPr>
            <a:xfrm>
              <a:off x="197217" y="2038059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423047" y="2172989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189975" y="1920427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305821" y="1989846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421667" y="2059265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537513" y="2128684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873821" y="1877442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1003533" y="1878570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873821" y="2348323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1003533" y="2349451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1378673" y="1991243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1378673" y="1870755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1378673" y="2232220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1378673" y="2111731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1378673" y="2341636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1280981" y="1937987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1222366" y="2178964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1222366" y="2058475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1280981" y="2288380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873821" y="1997930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1003533" y="2240035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873821" y="2118418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1003533" y="2119546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648876" y="2307920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653358" y="2198104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2070333" y="1874663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2070333" y="2345544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1940621" y="1994023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2070333" y="2236128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1940621" y="2114511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2070333" y="2115639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2761237" y="1881350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2761237" y="2352231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2890949" y="2353359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2761237" y="2001838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2761237" y="2242815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2761237" y="2122326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2890949" y="2123454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4188230" y="1876278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4317942" y="1877406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4222967" y="2330655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4317942" y="2348287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4188230" y="1996766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4317942" y="1997894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4188230" y="2237743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4317942" y="2238871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4188230" y="2117254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4317942" y="2118382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5004908" y="1883258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5134620" y="2355267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5134620" y="2004874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5004908" y="2244723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5004908" y="2124234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5134620" y="2125362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3625119" y="1869592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3625119" y="2110568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3527427" y="1936824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3468812" y="2057312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3527427" y="2287217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310132" y="2105524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535962" y="2240454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1003533" y="1999058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873821" y="2238907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1940621" y="1873535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1940621" y="2344416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2070333" y="1995151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1940621" y="2235000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2890949" y="1882478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2890949" y="2002966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2890949" y="2243943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3625119" y="1990080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3468812" y="2177801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3625119" y="2231057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3625119" y="2340473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5134620" y="1884386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Oval 336"/>
            <p:cNvSpPr/>
            <p:nvPr/>
          </p:nvSpPr>
          <p:spPr>
            <a:xfrm>
              <a:off x="5004908" y="2354139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5004908" y="2003746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5134620" y="2245851"/>
              <a:ext cx="81058" cy="81058"/>
            </a:xfrm>
            <a:prstGeom prst="ellipse">
              <a:avLst/>
            </a:prstGeom>
            <a:gradFill flip="none" rotWithShape="1">
              <a:gsLst>
                <a:gs pos="10000">
                  <a:schemeClr val="accent1">
                    <a:lumMod val="20000"/>
                    <a:lumOff val="80000"/>
                    <a:alpha val="75000"/>
                  </a:schemeClr>
                </a:gs>
                <a:gs pos="58000">
                  <a:schemeClr val="accent3">
                    <a:lumMod val="20000"/>
                    <a:lumOff val="80000"/>
                    <a:alpha val="24000"/>
                  </a:schemeClr>
                </a:gs>
                <a:gs pos="44000">
                  <a:srgbClr val="D0CDC4">
                    <a:alpha val="25000"/>
                  </a:srgbClr>
                </a:gs>
                <a:gs pos="16000">
                  <a:srgbClr val="CEC9BE">
                    <a:alpha val="17000"/>
                  </a:srgbClr>
                </a:gs>
                <a:gs pos="100000">
                  <a:srgbClr val="E5E3DF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">
              <a:gradFill flip="none" rotWithShape="1">
                <a:gsLst>
                  <a:gs pos="2000">
                    <a:schemeClr val="bg1">
                      <a:alpha val="36000"/>
                    </a:schemeClr>
                  </a:gs>
                  <a:gs pos="89000">
                    <a:schemeClr val="accent3">
                      <a:lumMod val="60000"/>
                      <a:lumOff val="40000"/>
                      <a:alpha val="41000"/>
                    </a:schemeClr>
                  </a:gs>
                  <a:gs pos="33000">
                    <a:schemeClr val="accent3">
                      <a:lumMod val="50000"/>
                      <a:alpha val="12000"/>
                    </a:schemeClr>
                  </a:gs>
                  <a:gs pos="100000">
                    <a:srgbClr val="E5E3DF">
                      <a:alpha val="52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103" y="1877694"/>
            <a:ext cx="4990400" cy="531430"/>
            <a:chOff x="200484" y="1880075"/>
            <a:chExt cx="4990400" cy="531430"/>
          </a:xfrm>
        </p:grpSpPr>
        <p:sp>
          <p:nvSpPr>
            <p:cNvPr id="341" name="Oval 340"/>
            <p:cNvSpPr/>
            <p:nvPr/>
          </p:nvSpPr>
          <p:spPr>
            <a:xfrm>
              <a:off x="207726" y="2048542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433556" y="2183472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200484" y="193091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316330" y="200032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432176" y="206974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548022" y="213916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884330" y="1887925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1014042" y="188905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>
              <a:off x="884330" y="235880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/>
            <p:cNvSpPr/>
            <p:nvPr/>
          </p:nvSpPr>
          <p:spPr>
            <a:xfrm>
              <a:off x="1014042" y="235993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>
              <a:off x="1389182" y="200172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>
              <a:off x="1389182" y="188123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1389182" y="224270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1389182" y="212221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1389182" y="235211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/>
            <p:cNvSpPr/>
            <p:nvPr/>
          </p:nvSpPr>
          <p:spPr>
            <a:xfrm>
              <a:off x="1291490" y="194847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1232875" y="218944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>
              <a:off x="1232875" y="206895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/>
            <p:cNvSpPr/>
            <p:nvPr/>
          </p:nvSpPr>
          <p:spPr>
            <a:xfrm>
              <a:off x="1291490" y="229886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/>
            <p:cNvSpPr/>
            <p:nvPr/>
          </p:nvSpPr>
          <p:spPr>
            <a:xfrm>
              <a:off x="884330" y="200841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/>
            <p:cNvSpPr/>
            <p:nvPr/>
          </p:nvSpPr>
          <p:spPr>
            <a:xfrm>
              <a:off x="1014042" y="225051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/>
            <p:cNvSpPr/>
            <p:nvPr/>
          </p:nvSpPr>
          <p:spPr>
            <a:xfrm>
              <a:off x="884330" y="212890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/>
            <p:nvPr/>
          </p:nvSpPr>
          <p:spPr>
            <a:xfrm>
              <a:off x="1014042" y="213002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659385" y="231840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/>
          </p:nvSpPr>
          <p:spPr>
            <a:xfrm>
              <a:off x="663867" y="220858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/>
            <p:cNvSpPr/>
            <p:nvPr/>
          </p:nvSpPr>
          <p:spPr>
            <a:xfrm>
              <a:off x="2080842" y="188514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/>
            <p:cNvSpPr/>
            <p:nvPr/>
          </p:nvSpPr>
          <p:spPr>
            <a:xfrm>
              <a:off x="2080842" y="235602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/>
            <p:cNvSpPr/>
            <p:nvPr/>
          </p:nvSpPr>
          <p:spPr>
            <a:xfrm>
              <a:off x="1951130" y="200450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/>
            <p:cNvSpPr/>
            <p:nvPr/>
          </p:nvSpPr>
          <p:spPr>
            <a:xfrm>
              <a:off x="2080842" y="224661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/>
            <p:nvPr/>
          </p:nvSpPr>
          <p:spPr>
            <a:xfrm>
              <a:off x="1951130" y="212499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/>
            <p:cNvSpPr/>
            <p:nvPr/>
          </p:nvSpPr>
          <p:spPr>
            <a:xfrm>
              <a:off x="2080842" y="2126122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/>
            <p:cNvSpPr/>
            <p:nvPr/>
          </p:nvSpPr>
          <p:spPr>
            <a:xfrm>
              <a:off x="2771746" y="189183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2771746" y="236271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2901458" y="2363842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/>
            <p:cNvSpPr/>
            <p:nvPr/>
          </p:nvSpPr>
          <p:spPr>
            <a:xfrm>
              <a:off x="2771746" y="201232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2771746" y="225329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/>
            <p:cNvSpPr/>
            <p:nvPr/>
          </p:nvSpPr>
          <p:spPr>
            <a:xfrm>
              <a:off x="2771746" y="213280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/>
            <p:cNvSpPr/>
            <p:nvPr/>
          </p:nvSpPr>
          <p:spPr>
            <a:xfrm>
              <a:off x="2901458" y="213393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/>
            <p:cNvSpPr/>
            <p:nvPr/>
          </p:nvSpPr>
          <p:spPr>
            <a:xfrm>
              <a:off x="4198739" y="188676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/>
            <p:cNvSpPr/>
            <p:nvPr/>
          </p:nvSpPr>
          <p:spPr>
            <a:xfrm>
              <a:off x="4328451" y="188788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/>
            <p:cNvSpPr/>
            <p:nvPr/>
          </p:nvSpPr>
          <p:spPr>
            <a:xfrm>
              <a:off x="4233476" y="234113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/>
            <p:cNvSpPr/>
            <p:nvPr/>
          </p:nvSpPr>
          <p:spPr>
            <a:xfrm>
              <a:off x="4328451" y="235877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4198739" y="200724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4328451" y="200837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4198739" y="224822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4328451" y="224935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4198739" y="212773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4328451" y="2128865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5015417" y="189374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5145129" y="236575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5145129" y="201535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5015417" y="225520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015417" y="213471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5145129" y="2135845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3635628" y="1880075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3635628" y="212105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3537936" y="194730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3479321" y="2067795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3537936" y="229770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320641" y="211600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>
              <a:off x="546471" y="225093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/>
            <p:cNvSpPr/>
            <p:nvPr/>
          </p:nvSpPr>
          <p:spPr>
            <a:xfrm>
              <a:off x="1014042" y="200954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>
              <a:off x="884330" y="224939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1951130" y="188401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>
              <a:off x="1951130" y="235489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2080842" y="200563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>
              <a:off x="1951130" y="224548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>
              <a:off x="2901458" y="189296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2901458" y="201344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/>
            <p:cNvSpPr/>
            <p:nvPr/>
          </p:nvSpPr>
          <p:spPr>
            <a:xfrm>
              <a:off x="2901458" y="225442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/>
            <p:cNvSpPr/>
            <p:nvPr/>
          </p:nvSpPr>
          <p:spPr>
            <a:xfrm>
              <a:off x="3635628" y="200056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/>
            <p:cNvSpPr/>
            <p:nvPr/>
          </p:nvSpPr>
          <p:spPr>
            <a:xfrm>
              <a:off x="3479321" y="218828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>
              <a:off x="3635628" y="224154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>
              <a:off x="3635628" y="235095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/>
            <p:cNvSpPr/>
            <p:nvPr/>
          </p:nvSpPr>
          <p:spPr>
            <a:xfrm>
              <a:off x="5145129" y="189486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Oval 415"/>
            <p:cNvSpPr/>
            <p:nvPr/>
          </p:nvSpPr>
          <p:spPr>
            <a:xfrm>
              <a:off x="5015417" y="2364622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/>
            <p:cNvSpPr/>
            <p:nvPr/>
          </p:nvSpPr>
          <p:spPr>
            <a:xfrm>
              <a:off x="5015417" y="201422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/>
            <p:cNvSpPr/>
            <p:nvPr/>
          </p:nvSpPr>
          <p:spPr>
            <a:xfrm>
              <a:off x="5145129" y="225633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6029" y="1907903"/>
            <a:ext cx="4990400" cy="523489"/>
            <a:chOff x="216029" y="1907903"/>
            <a:chExt cx="4990400" cy="523489"/>
          </a:xfrm>
        </p:grpSpPr>
        <p:sp>
          <p:nvSpPr>
            <p:cNvPr id="420" name="Oval 419"/>
            <p:cNvSpPr/>
            <p:nvPr/>
          </p:nvSpPr>
          <p:spPr>
            <a:xfrm rot="480000">
              <a:off x="223271" y="2076370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/>
            <p:cNvSpPr/>
            <p:nvPr/>
          </p:nvSpPr>
          <p:spPr>
            <a:xfrm rot="480000">
              <a:off x="449101" y="2211300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/>
            <p:cNvSpPr/>
            <p:nvPr/>
          </p:nvSpPr>
          <p:spPr>
            <a:xfrm rot="480000">
              <a:off x="216029" y="195873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 rot="480000">
              <a:off x="331875" y="202815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 rot="480000">
              <a:off x="447721" y="209757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/>
            <p:cNvSpPr/>
            <p:nvPr/>
          </p:nvSpPr>
          <p:spPr>
            <a:xfrm rot="480000">
              <a:off x="563567" y="216699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/>
            <p:nvPr/>
          </p:nvSpPr>
          <p:spPr>
            <a:xfrm rot="480000">
              <a:off x="899875" y="1915753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/>
            <p:cNvSpPr/>
            <p:nvPr/>
          </p:nvSpPr>
          <p:spPr>
            <a:xfrm rot="480000">
              <a:off x="1029587" y="191688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/>
            <p:cNvSpPr/>
            <p:nvPr/>
          </p:nvSpPr>
          <p:spPr>
            <a:xfrm rot="480000">
              <a:off x="899875" y="238663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/>
            <p:cNvSpPr/>
            <p:nvPr/>
          </p:nvSpPr>
          <p:spPr>
            <a:xfrm rot="480000">
              <a:off x="1029587" y="238776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/>
            <p:cNvSpPr/>
            <p:nvPr/>
          </p:nvSpPr>
          <p:spPr>
            <a:xfrm rot="480000">
              <a:off x="1404727" y="202955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/>
            <p:cNvSpPr/>
            <p:nvPr/>
          </p:nvSpPr>
          <p:spPr>
            <a:xfrm rot="480000">
              <a:off x="1404727" y="190906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 rot="480000">
              <a:off x="1404727" y="227053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 rot="480000">
              <a:off x="1404727" y="215004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/>
            <p:cNvSpPr/>
            <p:nvPr/>
          </p:nvSpPr>
          <p:spPr>
            <a:xfrm rot="480000">
              <a:off x="1404727" y="237994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/>
            <p:cNvSpPr/>
            <p:nvPr/>
          </p:nvSpPr>
          <p:spPr>
            <a:xfrm rot="480000">
              <a:off x="1307035" y="197629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/>
            <p:cNvSpPr/>
            <p:nvPr/>
          </p:nvSpPr>
          <p:spPr>
            <a:xfrm rot="480000">
              <a:off x="1248420" y="221727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 rot="480000">
              <a:off x="1248420" y="209678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 rot="480000">
              <a:off x="1307035" y="232669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/>
            <p:cNvSpPr/>
            <p:nvPr/>
          </p:nvSpPr>
          <p:spPr>
            <a:xfrm rot="480000">
              <a:off x="899875" y="203624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/>
            <p:cNvSpPr/>
            <p:nvPr/>
          </p:nvSpPr>
          <p:spPr>
            <a:xfrm rot="480000">
              <a:off x="1029587" y="227834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/>
            <p:cNvSpPr/>
            <p:nvPr/>
          </p:nvSpPr>
          <p:spPr>
            <a:xfrm rot="480000">
              <a:off x="899875" y="215672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/>
            <p:cNvSpPr/>
            <p:nvPr/>
          </p:nvSpPr>
          <p:spPr>
            <a:xfrm rot="480000">
              <a:off x="1029587" y="215785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/>
            <p:cNvSpPr/>
            <p:nvPr/>
          </p:nvSpPr>
          <p:spPr>
            <a:xfrm rot="480000">
              <a:off x="674930" y="234623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/>
            <p:cNvSpPr/>
            <p:nvPr/>
          </p:nvSpPr>
          <p:spPr>
            <a:xfrm rot="480000">
              <a:off x="679412" y="223641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/>
            <p:cNvSpPr/>
            <p:nvPr/>
          </p:nvSpPr>
          <p:spPr>
            <a:xfrm rot="480000">
              <a:off x="2096387" y="191297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/>
            <p:cNvSpPr/>
            <p:nvPr/>
          </p:nvSpPr>
          <p:spPr>
            <a:xfrm rot="480000">
              <a:off x="2096387" y="238385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/>
            <p:cNvSpPr/>
            <p:nvPr/>
          </p:nvSpPr>
          <p:spPr>
            <a:xfrm rot="480000">
              <a:off x="1966675" y="203233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/>
            <p:cNvSpPr/>
            <p:nvPr/>
          </p:nvSpPr>
          <p:spPr>
            <a:xfrm rot="480000">
              <a:off x="2096387" y="227443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 rot="480000">
              <a:off x="1966675" y="215282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/>
            <p:cNvSpPr/>
            <p:nvPr/>
          </p:nvSpPr>
          <p:spPr>
            <a:xfrm rot="480000">
              <a:off x="2096387" y="2153950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/>
            <p:cNvSpPr/>
            <p:nvPr/>
          </p:nvSpPr>
          <p:spPr>
            <a:xfrm rot="480000">
              <a:off x="2787291" y="191966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/>
            <p:cNvSpPr/>
            <p:nvPr/>
          </p:nvSpPr>
          <p:spPr>
            <a:xfrm rot="480000">
              <a:off x="2787291" y="239054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 rot="480000">
              <a:off x="2917003" y="2391670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 rot="480000">
              <a:off x="2787291" y="204014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 rot="480000">
              <a:off x="2787291" y="228112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 rot="480000">
              <a:off x="2787291" y="216063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 rot="480000">
              <a:off x="2917003" y="216176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 rot="480000">
              <a:off x="4214284" y="191458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 rot="480000">
              <a:off x="4343996" y="191571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/>
            <p:cNvSpPr/>
            <p:nvPr/>
          </p:nvSpPr>
          <p:spPr>
            <a:xfrm rot="480000">
              <a:off x="4249021" y="236896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/>
            <p:cNvSpPr/>
            <p:nvPr/>
          </p:nvSpPr>
          <p:spPr>
            <a:xfrm rot="480000">
              <a:off x="4343996" y="238659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/>
            <p:cNvSpPr/>
            <p:nvPr/>
          </p:nvSpPr>
          <p:spPr>
            <a:xfrm rot="480000">
              <a:off x="4214284" y="203507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 rot="480000">
              <a:off x="4343996" y="203620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/>
            <p:cNvSpPr/>
            <p:nvPr/>
          </p:nvSpPr>
          <p:spPr>
            <a:xfrm rot="480000">
              <a:off x="4214284" y="227605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/>
            <p:cNvSpPr/>
            <p:nvPr/>
          </p:nvSpPr>
          <p:spPr>
            <a:xfrm rot="480000">
              <a:off x="4343996" y="227718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/>
            <p:cNvSpPr/>
            <p:nvPr/>
          </p:nvSpPr>
          <p:spPr>
            <a:xfrm rot="480000">
              <a:off x="4214284" y="215556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/>
            <p:cNvSpPr/>
            <p:nvPr/>
          </p:nvSpPr>
          <p:spPr>
            <a:xfrm rot="480000">
              <a:off x="4343996" y="2156693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/>
            <p:cNvSpPr/>
            <p:nvPr/>
          </p:nvSpPr>
          <p:spPr>
            <a:xfrm rot="480000">
              <a:off x="5030962" y="192156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/>
            <p:cNvSpPr/>
            <p:nvPr/>
          </p:nvSpPr>
          <p:spPr>
            <a:xfrm rot="480000">
              <a:off x="5160674" y="239357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/>
            <p:cNvSpPr/>
            <p:nvPr/>
          </p:nvSpPr>
          <p:spPr>
            <a:xfrm rot="480000">
              <a:off x="5160674" y="204318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 rot="480000">
              <a:off x="5030962" y="228303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 rot="480000">
              <a:off x="5030962" y="216254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 rot="480000">
              <a:off x="5160674" y="2163673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/>
            <p:cNvSpPr/>
            <p:nvPr/>
          </p:nvSpPr>
          <p:spPr>
            <a:xfrm rot="480000">
              <a:off x="3651173" y="1907903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/>
            <p:cNvSpPr/>
            <p:nvPr/>
          </p:nvSpPr>
          <p:spPr>
            <a:xfrm rot="480000">
              <a:off x="3651173" y="214887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/>
            <p:cNvSpPr/>
            <p:nvPr/>
          </p:nvSpPr>
          <p:spPr>
            <a:xfrm rot="480000">
              <a:off x="3553481" y="197513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/>
            <p:cNvSpPr/>
            <p:nvPr/>
          </p:nvSpPr>
          <p:spPr>
            <a:xfrm rot="480000">
              <a:off x="3494866" y="2095623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/>
            <p:cNvSpPr/>
            <p:nvPr/>
          </p:nvSpPr>
          <p:spPr>
            <a:xfrm rot="480000">
              <a:off x="3553481" y="232552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/>
            <p:cNvSpPr/>
            <p:nvPr/>
          </p:nvSpPr>
          <p:spPr>
            <a:xfrm rot="480000">
              <a:off x="336186" y="214383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/>
            <p:cNvSpPr/>
            <p:nvPr/>
          </p:nvSpPr>
          <p:spPr>
            <a:xfrm rot="480000">
              <a:off x="562016" y="227876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/>
            <p:cNvSpPr/>
            <p:nvPr/>
          </p:nvSpPr>
          <p:spPr>
            <a:xfrm rot="480000">
              <a:off x="1029587" y="203736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/>
            <p:cNvSpPr/>
            <p:nvPr/>
          </p:nvSpPr>
          <p:spPr>
            <a:xfrm rot="480000">
              <a:off x="899875" y="227721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/>
            <p:cNvSpPr/>
            <p:nvPr/>
          </p:nvSpPr>
          <p:spPr>
            <a:xfrm rot="480000">
              <a:off x="1966675" y="191184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/>
            <p:cNvSpPr/>
            <p:nvPr/>
          </p:nvSpPr>
          <p:spPr>
            <a:xfrm rot="480000">
              <a:off x="1966675" y="238272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/>
            <p:cNvSpPr/>
            <p:nvPr/>
          </p:nvSpPr>
          <p:spPr>
            <a:xfrm rot="480000">
              <a:off x="2096387" y="203346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/>
            <p:cNvSpPr/>
            <p:nvPr/>
          </p:nvSpPr>
          <p:spPr>
            <a:xfrm rot="480000">
              <a:off x="1966675" y="227331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/>
            <p:cNvSpPr/>
            <p:nvPr/>
          </p:nvSpPr>
          <p:spPr>
            <a:xfrm rot="480000">
              <a:off x="2917003" y="192078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/>
            <p:cNvSpPr/>
            <p:nvPr/>
          </p:nvSpPr>
          <p:spPr>
            <a:xfrm rot="480000">
              <a:off x="2917003" y="204127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/>
            <p:cNvSpPr/>
            <p:nvPr/>
          </p:nvSpPr>
          <p:spPr>
            <a:xfrm rot="480000">
              <a:off x="2917003" y="228225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/>
            <p:cNvSpPr/>
            <p:nvPr/>
          </p:nvSpPr>
          <p:spPr>
            <a:xfrm rot="480000">
              <a:off x="3651173" y="202839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/>
            <p:cNvSpPr/>
            <p:nvPr/>
          </p:nvSpPr>
          <p:spPr>
            <a:xfrm rot="480000">
              <a:off x="3494866" y="221611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 rot="480000">
              <a:off x="3651173" y="226936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 rot="480000">
              <a:off x="3651173" y="237878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 rot="480000">
              <a:off x="5160674" y="192269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5" name="Oval 494"/>
            <p:cNvSpPr/>
            <p:nvPr/>
          </p:nvSpPr>
          <p:spPr>
            <a:xfrm rot="480000">
              <a:off x="5030962" y="2392450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 rot="480000">
              <a:off x="5030962" y="204205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/>
            <p:cNvSpPr/>
            <p:nvPr/>
          </p:nvSpPr>
          <p:spPr>
            <a:xfrm rot="480000">
              <a:off x="5160674" y="228416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76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:circle/>
      </p:transition>
    </mc:Choice>
    <mc:Fallback xmlns="">
      <p:transition spd="slow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repeatCount="indefinite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repeatCount="indefinite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repeatCount="indefinite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repeatCount="indefinite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repeatCount="indefinite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repeatCount="indefinite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repeatCount="indefinite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repeatCount="indefinite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repeatCount="indefinite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repeatCount="indefinite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repeatCount="indefinite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repeatCount="indefinite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repeatCount="indefinite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repeatCount="indefinite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repeatCount="indefinite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repeatCount="indefinite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repeatCount="indefinite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repeatCount="indefinite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repeatCount="indefinite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repeatCount="indefinite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repeatCount="indefinite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repeatCount="indefinite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repeatCount="indefinite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repeatCount="indefinite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repeatCount="indefinite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repeatCount="indefinite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repeatCount="indefinite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repeatCount="indefinite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repeatCount="indefinite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repeatCount="indefinite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repeatCount="indefinite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repeatCount="indefinite" fill="hold" grpId="0" nodeType="withEffect">
                                  <p:stCondLst>
                                    <p:cond delay="7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repeatCount="indefinite" fill="hold" grpId="0" nodeType="withEffect">
                                  <p:stCondLst>
                                    <p:cond delay="7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repeatCount="indefinite" fill="hold" grpId="0" nodeType="withEffect">
                                  <p:stCondLst>
                                    <p:cond delay="7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repeatCount="indefinite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repeatCount="indefinite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repeatCount="indefinite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repeatCount="indefinite" fill="hold" grpId="0" nodeType="withEffect">
                                  <p:stCondLst>
                                    <p:cond delay="7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repeatCount="indefinite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repeatCount="indefinite" fill="hold" grpId="0" nodeType="withEffect">
                                  <p:stCondLst>
                                    <p:cond delay="74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repeatCount="indefinite" fill="hold" grpId="0" nodeType="withEffect">
                                  <p:stCondLst>
                                    <p:cond delay="8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repeatCount="indefinite" fill="hold" grpId="0" nodeType="withEffect">
                                  <p:stCondLst>
                                    <p:cond delay="8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repeatCount="indefinite" fill="hold" grpId="0" nodeType="withEffect">
                                  <p:stCondLst>
                                    <p:cond delay="8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repeatCount="indefinite" fill="hold" grpId="0" nodeType="withEffect">
                                  <p:stCondLst>
                                    <p:cond delay="8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repeatCount="indefinite" fill="hold" grpId="0" nodeType="withEffect">
                                  <p:stCondLst>
                                    <p:cond delay="8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repeatCount="indefinite" fill="hold" grpId="0" nodeType="withEffect">
                                  <p:stCondLst>
                                    <p:cond delay="10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repeatCount="indefinite" fill="hold" grpId="0" nodeType="withEffect">
                                  <p:stCondLst>
                                    <p:cond delay="10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repeatCount="indefinite" fill="hold" grpId="0" nodeType="withEffect">
                                  <p:stCondLst>
                                    <p:cond delay="10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repeatCount="indefinite" fill="hold" grpId="0" nodeType="withEffect">
                                  <p:stCondLst>
                                    <p:cond delay="10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repeatCount="indefinite" fill="hold" grpId="0" nodeType="withEffect">
                                  <p:stCondLst>
                                    <p:cond delay="10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2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23" grpId="0" animBg="1"/>
      <p:bldP spid="28" grpId="0" animBg="1"/>
      <p:bldP spid="29" grpId="0" animBg="1"/>
      <p:bldP spid="30" grpId="0" animBg="1"/>
      <p:bldP spid="45" grpId="0" animBg="1"/>
      <p:bldP spid="46" grpId="0" animBg="1"/>
      <p:bldP spid="49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3" grpId="0" animBg="1"/>
      <p:bldP spid="84" grpId="0" animBg="1"/>
      <p:bldP spid="86" grpId="0" animBg="1"/>
      <p:bldP spid="87" grpId="0" animBg="1"/>
      <p:bldP spid="89" grpId="0" animBg="1"/>
      <p:bldP spid="91" grpId="0" animBg="1"/>
      <p:bldP spid="93" grpId="0" animBg="1"/>
      <p:bldP spid="95" grpId="0" animBg="1"/>
      <p:bldP spid="96" grpId="0" animBg="1"/>
      <p:bldP spid="13" grpId="0" animBg="1"/>
      <p:bldP spid="15" grpId="0" animBg="1"/>
      <p:bldP spid="24" grpId="0" animBg="1"/>
      <p:bldP spid="27" grpId="0" animBg="1"/>
      <p:bldP spid="48" grpId="0" animBg="1"/>
      <p:bldP spid="50" grpId="0" animBg="1"/>
      <p:bldP spid="53" grpId="0" animBg="1"/>
      <p:bldP spid="54" grpId="0" animBg="1"/>
      <p:bldP spid="59" grpId="0" animBg="1"/>
      <p:bldP spid="63" grpId="0" animBg="1"/>
      <p:bldP spid="65" grpId="0" animBg="1"/>
      <p:bldP spid="88" grpId="0" animBg="1"/>
      <p:bldP spid="94" grpId="0" animBg="1"/>
      <p:bldP spid="90" grpId="0" animBg="1"/>
      <p:bldP spid="92" grpId="0" animBg="1"/>
      <p:bldP spid="79" grpId="0" animBg="1"/>
      <p:bldP spid="80" grpId="0" animBg="1"/>
      <p:bldP spid="82" grpId="0" animBg="1"/>
      <p:bldP spid="85" grpId="0" animBg="1"/>
      <p:bldP spid="1044" grpId="0"/>
      <p:bldP spid="1044" grpId="1"/>
      <p:bldP spid="202" grpId="0"/>
      <p:bldP spid="20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8" y="1078706"/>
            <a:ext cx="687705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8575" y="1528651"/>
            <a:ext cx="5546711" cy="120032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21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7200" dirty="0" smtClean="0">
                <a:ln w="12700">
                  <a:solidFill>
                    <a:srgbClr val="6F6335"/>
                  </a:solidFill>
                </a:ln>
                <a:gradFill flip="none" rotWithShape="1">
                  <a:gsLst>
                    <a:gs pos="0">
                      <a:srgbClr val="A18C3A">
                        <a:alpha val="80000"/>
                      </a:srgbClr>
                    </a:gs>
                    <a:gs pos="69000">
                      <a:srgbClr val="A18C3B">
                        <a:alpha val="80000"/>
                      </a:srgbClr>
                    </a:gs>
                    <a:gs pos="40000">
                      <a:srgbClr val="A48F40">
                        <a:lumMod val="94000"/>
                        <a:lumOff val="6000"/>
                        <a:alpha val="80000"/>
                      </a:srgbClr>
                    </a:gs>
                    <a:gs pos="79000">
                      <a:srgbClr val="C3AE57">
                        <a:alpha val="80000"/>
                      </a:srgbClr>
                    </a:gs>
                    <a:gs pos="27000">
                      <a:srgbClr val="9D8833">
                        <a:lumMod val="71000"/>
                        <a:lumOff val="29000"/>
                        <a:alpha val="80000"/>
                      </a:srgbClr>
                    </a:gs>
                    <a:gs pos="100000">
                      <a:srgbClr val="9D8833">
                        <a:alpha val="80000"/>
                      </a:srgbClr>
                    </a:gs>
                  </a:gsLst>
                  <a:lin ang="0" scaled="0"/>
                  <a:tileRect/>
                </a:gradFill>
                <a:effectLst>
                  <a:glow rad="228600">
                    <a:schemeClr val="accent1">
                      <a:satMod val="175000"/>
                      <a:alpha val="11000"/>
                    </a:schemeClr>
                  </a:glow>
                  <a:outerShdw blurRad="101600" sx="106000" sy="106000" algn="ctr" rotWithShape="0">
                    <a:prstClr val="black">
                      <a:alpha val="77000"/>
                    </a:prstClr>
                  </a:outerShdw>
                </a:effectLst>
                <a:latin typeface="Broadway" panose="04040905080B02020502" pitchFamily="82" charset="0"/>
                <a:cs typeface="Utsaah" panose="020B0604020202020204" pitchFamily="34" charset="0"/>
              </a:rPr>
              <a:t>NIGHT OUT</a:t>
            </a:r>
            <a:endParaRPr lang="en-US" sz="7200" dirty="0">
              <a:ln w="12700">
                <a:solidFill>
                  <a:srgbClr val="6F6335"/>
                </a:solidFill>
              </a:ln>
              <a:gradFill flip="none" rotWithShape="1">
                <a:gsLst>
                  <a:gs pos="0">
                    <a:srgbClr val="A18C3A">
                      <a:alpha val="80000"/>
                    </a:srgbClr>
                  </a:gs>
                  <a:gs pos="69000">
                    <a:srgbClr val="A18C3B">
                      <a:alpha val="80000"/>
                    </a:srgbClr>
                  </a:gs>
                  <a:gs pos="40000">
                    <a:srgbClr val="A48F40">
                      <a:lumMod val="94000"/>
                      <a:lumOff val="6000"/>
                      <a:alpha val="80000"/>
                    </a:srgbClr>
                  </a:gs>
                  <a:gs pos="79000">
                    <a:srgbClr val="C3AE57">
                      <a:alpha val="80000"/>
                    </a:srgbClr>
                  </a:gs>
                  <a:gs pos="27000">
                    <a:srgbClr val="9D8833">
                      <a:lumMod val="71000"/>
                      <a:lumOff val="29000"/>
                      <a:alpha val="80000"/>
                    </a:srgbClr>
                  </a:gs>
                  <a:gs pos="100000">
                    <a:srgbClr val="9D8833">
                      <a:alpha val="80000"/>
                    </a:srgbClr>
                  </a:gs>
                </a:gsLst>
                <a:lin ang="0" scaled="0"/>
                <a:tileRect/>
              </a:gradFill>
              <a:effectLst>
                <a:glow rad="228600">
                  <a:schemeClr val="accent1">
                    <a:satMod val="175000"/>
                    <a:alpha val="11000"/>
                  </a:schemeClr>
                </a:glow>
                <a:outerShdw blurRad="101600" sx="106000" sy="106000" algn="ctr" rotWithShape="0">
                  <a:prstClr val="black">
                    <a:alpha val="77000"/>
                  </a:prstClr>
                </a:outerShdw>
              </a:effectLst>
              <a:latin typeface="Broadway" panose="04040905080B02020502" pitchFamily="82" charset="0"/>
              <a:cs typeface="Utsaah" panose="020B0604020202020204" pitchFamily="34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198103" y="1877694"/>
            <a:ext cx="4990400" cy="531430"/>
            <a:chOff x="200484" y="1880075"/>
            <a:chExt cx="4990400" cy="531430"/>
          </a:xfrm>
        </p:grpSpPr>
        <p:sp>
          <p:nvSpPr>
            <p:cNvPr id="202" name="Oval 201"/>
            <p:cNvSpPr/>
            <p:nvPr/>
          </p:nvSpPr>
          <p:spPr>
            <a:xfrm>
              <a:off x="207726" y="2048542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433556" y="2183472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200484" y="193091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316330" y="200032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432176" y="206974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48022" y="213916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884330" y="1887925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014042" y="188905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884330" y="235880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014042" y="235993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1389182" y="200172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389182" y="188123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389182" y="224270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1389182" y="212221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1389182" y="235211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1291490" y="194847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1232875" y="218944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1232875" y="206895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1291490" y="229886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884330" y="200841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1014042" y="225051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884330" y="212890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1014042" y="213002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59385" y="231840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663867" y="220858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2080842" y="188514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2080842" y="235602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1951130" y="200450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2080842" y="224661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1951130" y="212499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2080842" y="2126122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2771746" y="189183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2771746" y="236271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2901458" y="2363842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2771746" y="201232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2771746" y="225329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2771746" y="213280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2901458" y="213393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4198739" y="188676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28451" y="188788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4233476" y="234113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4328451" y="235877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4198739" y="200724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4328451" y="200837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4198739" y="224822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4328451" y="224935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4198739" y="212773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4328451" y="2128865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5015417" y="189374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145129" y="236575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5145129" y="201535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015417" y="225520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5015417" y="213471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5145129" y="2135845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3635628" y="1880075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3635628" y="212105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3537936" y="194730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3479321" y="2067795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3537936" y="229770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320641" y="211600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546471" y="2250937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1014042" y="200954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884330" y="224939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1951130" y="1884018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1951130" y="235489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2080842" y="200563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1951130" y="224548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2901458" y="1892961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2901458" y="201344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01458" y="225442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3635628" y="2000563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3479321" y="218828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3635628" y="2241540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3635628" y="2350956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5145129" y="189486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5015417" y="2364622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5015417" y="2014229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5145129" y="2256334"/>
              <a:ext cx="45755" cy="45755"/>
            </a:xfrm>
            <a:prstGeom prst="ellipse">
              <a:avLst/>
            </a:prstGeom>
            <a:gradFill flip="none" rotWithShape="1">
              <a:gsLst>
                <a:gs pos="29000">
                  <a:schemeClr val="bg1">
                    <a:alpha val="0"/>
                  </a:schemeClr>
                </a:gs>
                <a:gs pos="72000">
                  <a:schemeClr val="bg1">
                    <a:alpha val="28000"/>
                  </a:schemeClr>
                </a:gs>
                <a:gs pos="87000">
                  <a:srgbClr val="E5E3DF">
                    <a:alpha val="2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216029" y="1907903"/>
            <a:ext cx="4990400" cy="523489"/>
            <a:chOff x="216029" y="1907903"/>
            <a:chExt cx="4990400" cy="523489"/>
          </a:xfrm>
        </p:grpSpPr>
        <p:sp>
          <p:nvSpPr>
            <p:cNvPr id="281" name="Oval 280"/>
            <p:cNvSpPr/>
            <p:nvPr/>
          </p:nvSpPr>
          <p:spPr>
            <a:xfrm rot="480000">
              <a:off x="223271" y="2076370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 rot="480000">
              <a:off x="449101" y="2211300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 rot="480000">
              <a:off x="216029" y="195873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 rot="480000">
              <a:off x="331875" y="202815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 rot="480000">
              <a:off x="447721" y="209757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 rot="480000">
              <a:off x="563567" y="216699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 rot="480000">
              <a:off x="899875" y="1915753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 rot="480000">
              <a:off x="1029587" y="191688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 rot="480000">
              <a:off x="899875" y="238663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 rot="480000">
              <a:off x="1029587" y="238776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 rot="480000">
              <a:off x="1404727" y="202955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 rot="480000">
              <a:off x="1404727" y="190906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 rot="480000">
              <a:off x="1404727" y="227053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 rot="480000">
              <a:off x="1404727" y="215004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 rot="480000">
              <a:off x="1404727" y="237994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 rot="480000">
              <a:off x="1307035" y="197629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 rot="480000">
              <a:off x="1248420" y="221727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 rot="480000">
              <a:off x="1248420" y="209678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 rot="480000">
              <a:off x="1307035" y="232669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 rot="480000">
              <a:off x="899875" y="203624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 rot="480000">
              <a:off x="1029587" y="227834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 rot="480000">
              <a:off x="899875" y="215672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 rot="480000">
              <a:off x="1029587" y="215785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 rot="480000">
              <a:off x="674930" y="234623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 rot="480000">
              <a:off x="679412" y="223641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 rot="480000">
              <a:off x="2096387" y="191297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 rot="480000">
              <a:off x="2096387" y="238385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 rot="480000">
              <a:off x="1966675" y="203233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 rot="480000">
              <a:off x="2096387" y="227443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 rot="480000">
              <a:off x="1966675" y="215282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 rot="480000">
              <a:off x="2096387" y="2153950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 rot="480000">
              <a:off x="2787291" y="191966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 rot="480000">
              <a:off x="2787291" y="239054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 rot="480000">
              <a:off x="2917003" y="2391670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 rot="480000">
              <a:off x="2787291" y="204014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 rot="480000">
              <a:off x="2787291" y="228112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 rot="480000">
              <a:off x="2787291" y="216063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 rot="480000">
              <a:off x="2917003" y="216176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 rot="480000">
              <a:off x="4214284" y="191458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 rot="480000">
              <a:off x="4343996" y="191571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 rot="480000">
              <a:off x="4249021" y="236896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 rot="480000">
              <a:off x="4343996" y="238659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 rot="480000">
              <a:off x="4214284" y="203507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 rot="480000">
              <a:off x="4343996" y="203620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 rot="480000">
              <a:off x="4214284" y="227605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 rot="480000">
              <a:off x="4343996" y="227718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 rot="480000">
              <a:off x="4214284" y="215556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 rot="480000">
              <a:off x="4343996" y="2156693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 rot="480000">
              <a:off x="5030962" y="192156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 rot="480000">
              <a:off x="5160674" y="239357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 rot="480000">
              <a:off x="5160674" y="204318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 rot="480000">
              <a:off x="5030962" y="228303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 rot="480000">
              <a:off x="5030962" y="216254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 rot="480000">
              <a:off x="5160674" y="2163673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 rot="480000">
              <a:off x="3651173" y="1907903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 rot="480000">
              <a:off x="3651173" y="214887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 rot="480000">
              <a:off x="3553481" y="197513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 rot="480000">
              <a:off x="3494866" y="2095623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 rot="480000">
              <a:off x="3553481" y="232552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 rot="480000">
              <a:off x="336186" y="214383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 rot="480000">
              <a:off x="562016" y="2278765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 rot="480000">
              <a:off x="1029587" y="203736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 rot="480000">
              <a:off x="899875" y="227721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 rot="480000">
              <a:off x="1966675" y="1911846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 rot="480000">
              <a:off x="1966675" y="238272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 rot="480000">
              <a:off x="2096387" y="203346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 rot="480000">
              <a:off x="1966675" y="227331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 rot="480000">
              <a:off x="2917003" y="1920789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 rot="480000">
              <a:off x="2917003" y="204127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/>
            <p:cNvSpPr/>
            <p:nvPr/>
          </p:nvSpPr>
          <p:spPr>
            <a:xfrm rot="480000">
              <a:off x="2917003" y="228225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 rot="480000">
              <a:off x="3651173" y="2028391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 rot="480000">
              <a:off x="3494866" y="221611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 rot="480000">
              <a:off x="3651173" y="2269368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 rot="480000">
              <a:off x="3651173" y="2378784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 rot="480000">
              <a:off x="5160674" y="192269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Oval 355"/>
            <p:cNvSpPr/>
            <p:nvPr/>
          </p:nvSpPr>
          <p:spPr>
            <a:xfrm rot="480000">
              <a:off x="5030962" y="2392450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 rot="480000">
              <a:off x="5030962" y="2042057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 rot="480000">
              <a:off x="5160674" y="2284162"/>
              <a:ext cx="45755" cy="37814"/>
            </a:xfrm>
            <a:prstGeom prst="ellipse">
              <a:avLst/>
            </a:prstGeom>
            <a:gradFill flip="none" rotWithShape="1">
              <a:gsLst>
                <a:gs pos="29000">
                  <a:schemeClr val="accent3">
                    <a:lumMod val="75000"/>
                    <a:alpha val="12000"/>
                  </a:schemeClr>
                </a:gs>
                <a:gs pos="58000">
                  <a:schemeClr val="bg1">
                    <a:alpha val="0"/>
                  </a:schemeClr>
                </a:gs>
                <a:gs pos="87000">
                  <a:srgbClr val="E5E3D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0" name="Oval 359"/>
          <p:cNvSpPr/>
          <p:nvPr/>
        </p:nvSpPr>
        <p:spPr>
          <a:xfrm>
            <a:off x="197217" y="2038059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423047" y="2172989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189975" y="1920427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305821" y="198984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421667" y="2059265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537513" y="212868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873821" y="1877442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1003533" y="1878570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873821" y="2348323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1003533" y="2349451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1378673" y="1991243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1378673" y="1870755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1378673" y="2232220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1378673" y="2111731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1378673" y="234163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1280981" y="1937987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1222366" y="217896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1222366" y="2058475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1280981" y="2288380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873821" y="1997930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1003533" y="2240035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873821" y="2118418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1003533" y="211954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648876" y="2307920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653358" y="219810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/>
          <p:nvPr/>
        </p:nvSpPr>
        <p:spPr>
          <a:xfrm>
            <a:off x="2070333" y="1874663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2070333" y="234554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1940621" y="1994023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2070333" y="2236128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>
            <a:off x="1940621" y="2114511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2070333" y="2115639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2761237" y="1881350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2761237" y="2352231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2890949" y="2353359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2761237" y="2001838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>
            <a:off x="2761237" y="2242815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2761237" y="212232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2890949" y="212345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4188230" y="1876278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4317942" y="187740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4222967" y="2330655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4317942" y="2348287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4188230" y="199676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4317942" y="199789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4188230" y="2237743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4317942" y="2238871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4188230" y="211725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4317942" y="2118382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5004908" y="1883258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5134620" y="2355267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5134620" y="200487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5004908" y="2244723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5004908" y="212423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/>
          <p:nvPr/>
        </p:nvSpPr>
        <p:spPr>
          <a:xfrm>
            <a:off x="5134620" y="2125362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3625119" y="1869592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/>
          <p:nvPr/>
        </p:nvSpPr>
        <p:spPr>
          <a:xfrm>
            <a:off x="3625119" y="2110568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/>
          <p:nvPr/>
        </p:nvSpPr>
        <p:spPr>
          <a:xfrm>
            <a:off x="3527427" y="193682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3468812" y="2057312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3527427" y="2287217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310132" y="210552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535962" y="2240454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1003533" y="1999058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873821" y="2238907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/>
          <p:nvPr/>
        </p:nvSpPr>
        <p:spPr>
          <a:xfrm>
            <a:off x="1940621" y="1873535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1940621" y="234441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>
            <a:off x="2070333" y="1995151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1940621" y="2235000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2890949" y="1882478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2890949" y="200296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>
            <a:off x="2890949" y="2243943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3625119" y="1990080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3468812" y="2177801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3625119" y="2231057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/>
          <p:cNvSpPr/>
          <p:nvPr/>
        </p:nvSpPr>
        <p:spPr>
          <a:xfrm>
            <a:off x="3625119" y="2340473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5134620" y="188438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Oval 434"/>
          <p:cNvSpPr/>
          <p:nvPr/>
        </p:nvSpPr>
        <p:spPr>
          <a:xfrm>
            <a:off x="5004908" y="2354139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>
            <a:off x="5004908" y="2003746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>
            <a:off x="5134620" y="2245851"/>
            <a:ext cx="81058" cy="81058"/>
          </a:xfrm>
          <a:prstGeom prst="ellipse">
            <a:avLst/>
          </a:prstGeom>
          <a:gradFill flip="none" rotWithShape="1">
            <a:gsLst>
              <a:gs pos="10000">
                <a:schemeClr val="accent1">
                  <a:lumMod val="20000"/>
                  <a:lumOff val="80000"/>
                  <a:alpha val="27000"/>
                </a:schemeClr>
              </a:gs>
              <a:gs pos="58000">
                <a:schemeClr val="accent3">
                  <a:lumMod val="20000"/>
                  <a:lumOff val="80000"/>
                  <a:alpha val="24000"/>
                </a:schemeClr>
              </a:gs>
              <a:gs pos="44000">
                <a:srgbClr val="D0CDC4">
                  <a:alpha val="25000"/>
                </a:srgbClr>
              </a:gs>
              <a:gs pos="16000">
                <a:srgbClr val="CEC9BE">
                  <a:alpha val="17000"/>
                </a:srgbClr>
              </a:gs>
              <a:gs pos="100000">
                <a:srgbClr val="E5E3DF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">
            <a:gradFill flip="none" rotWithShape="1">
              <a:gsLst>
                <a:gs pos="2000">
                  <a:schemeClr val="bg1">
                    <a:alpha val="36000"/>
                  </a:schemeClr>
                </a:gs>
                <a:gs pos="89000">
                  <a:schemeClr val="accent3">
                    <a:lumMod val="60000"/>
                    <a:lumOff val="40000"/>
                    <a:alpha val="41000"/>
                  </a:schemeClr>
                </a:gs>
                <a:gs pos="33000">
                  <a:schemeClr val="accent3">
                    <a:lumMod val="50000"/>
                    <a:alpha val="12000"/>
                  </a:schemeClr>
                </a:gs>
                <a:gs pos="100000">
                  <a:srgbClr val="E5E3DF">
                    <a:alpha val="52000"/>
                  </a:srgb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657225" y="1066801"/>
            <a:ext cx="6886575" cy="2447924"/>
          </a:xfrm>
          <a:prstGeom prst="rect">
            <a:avLst/>
          </a:prstGeom>
          <a:blipFill dpi="0" rotWithShape="1">
            <a:blip r:embed="rId3">
              <a:alphaModFix amt="7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0" y="3119102"/>
            <a:ext cx="5541963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78594" y="3014327"/>
            <a:ext cx="52085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0" y="1213154"/>
            <a:ext cx="2286000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228975" y="1213154"/>
            <a:ext cx="23129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66687" y="1325563"/>
            <a:ext cx="20935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228975" y="1328739"/>
            <a:ext cx="2158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 trans="19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2" y="3502025"/>
            <a:ext cx="941832" cy="673367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2260265" y="893547"/>
            <a:ext cx="102143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190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  <a:cs typeface="Utsaah" panose="020B0604020202020204" pitchFamily="34" charset="0"/>
              </a:rPr>
              <a:t>ESM’s</a:t>
            </a:r>
            <a:endParaRPr lang="en-US" sz="3600" dirty="0">
              <a:ln w="190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  <a:cs typeface="Utsaah" panose="020B0604020202020204" pitchFamily="34" charset="0"/>
            </a:endParaRP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77" y="3115623"/>
            <a:ext cx="1357222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6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19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2" y="3502025"/>
            <a:ext cx="941832" cy="67336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8" y="1078706"/>
            <a:ext cx="687705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60265" y="893547"/>
            <a:ext cx="10214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190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  <a:cs typeface="Utsaah" panose="020B0604020202020204" pitchFamily="34" charset="0"/>
              </a:rPr>
              <a:t>ESM’s</a:t>
            </a:r>
            <a:endParaRPr lang="en-US" sz="3600" dirty="0">
              <a:ln w="190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  <a:cs typeface="Utsaah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866900" y="1213154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8975" y="1213154"/>
            <a:ext cx="44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77" y="3115623"/>
            <a:ext cx="1357222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0" y="3119102"/>
            <a:ext cx="5541963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8594" y="3014327"/>
            <a:ext cx="52085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1213154"/>
            <a:ext cx="2286000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28975" y="1213154"/>
            <a:ext cx="23129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6687" y="1325563"/>
            <a:ext cx="20935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28975" y="1328739"/>
            <a:ext cx="2158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4208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3541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874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207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1541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874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19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2" y="3502025"/>
            <a:ext cx="941832" cy="67336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8" y="1078706"/>
            <a:ext cx="687705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60265" y="893547"/>
            <a:ext cx="10214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190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  <a:cs typeface="Utsaah" panose="020B0604020202020204" pitchFamily="34" charset="0"/>
              </a:rPr>
              <a:t>ESM’s</a:t>
            </a:r>
            <a:endParaRPr lang="en-US" sz="3600" dirty="0">
              <a:ln w="190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  <a:cs typeface="Utsaah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866900" y="1213154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8975" y="1213154"/>
            <a:ext cx="44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77" y="3115623"/>
            <a:ext cx="1357222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779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112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9445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778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112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7445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0" y="3119102"/>
            <a:ext cx="5541963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8594" y="3014327"/>
            <a:ext cx="52085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1213154"/>
            <a:ext cx="2286000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28975" y="1213154"/>
            <a:ext cx="23129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6687" y="1325563"/>
            <a:ext cx="20935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28975" y="1328739"/>
            <a:ext cx="2158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58905"/>
      </p:ext>
    </p:extLst>
  </p:cSld>
  <p:clrMapOvr>
    <a:masterClrMapping/>
  </p:clrMapOvr>
  <p:transition spd="slow" advTm="56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4208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3541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874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207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1541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874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19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2" y="3502025"/>
            <a:ext cx="941832" cy="67336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8" y="1078706"/>
            <a:ext cx="687705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60265" y="893547"/>
            <a:ext cx="10214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190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  <a:cs typeface="Utsaah" panose="020B0604020202020204" pitchFamily="34" charset="0"/>
              </a:rPr>
              <a:t>ESM’s</a:t>
            </a:r>
            <a:endParaRPr lang="en-US" sz="3600" dirty="0">
              <a:ln w="190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  <a:cs typeface="Utsaah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866900" y="1213154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8975" y="1213154"/>
            <a:ext cx="44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77" y="3115623"/>
            <a:ext cx="1357222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779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112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9445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778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112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7445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0" y="3119102"/>
            <a:ext cx="5541963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8594" y="3014327"/>
            <a:ext cx="52085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1213154"/>
            <a:ext cx="2286000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28975" y="1213154"/>
            <a:ext cx="23129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6687" y="1325563"/>
            <a:ext cx="20935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28975" y="1328739"/>
            <a:ext cx="2158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42055"/>
      </p:ext>
    </p:extLst>
  </p:cSld>
  <p:clrMapOvr>
    <a:masterClrMapping/>
  </p:clrMapOvr>
  <p:transition spd="slow" advTm="56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4208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3541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874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207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1541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874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19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2" y="3502025"/>
            <a:ext cx="941832" cy="67336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8" y="1078706"/>
            <a:ext cx="687705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60265" y="893547"/>
            <a:ext cx="10214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190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  <a:cs typeface="Utsaah" panose="020B0604020202020204" pitchFamily="34" charset="0"/>
              </a:rPr>
              <a:t>ESM’s</a:t>
            </a:r>
            <a:endParaRPr lang="en-US" sz="3600" dirty="0">
              <a:ln w="190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  <a:cs typeface="Utsaah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866900" y="1213154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8975" y="1213154"/>
            <a:ext cx="44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77" y="3115623"/>
            <a:ext cx="1357222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779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112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9445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778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112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7445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0" y="3119102"/>
            <a:ext cx="5541963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8594" y="3014327"/>
            <a:ext cx="52085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1213154"/>
            <a:ext cx="2286000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28975" y="1213154"/>
            <a:ext cx="23129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6687" y="1325563"/>
            <a:ext cx="20935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28975" y="1328739"/>
            <a:ext cx="2158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31401"/>
      </p:ext>
    </p:extLst>
  </p:cSld>
  <p:clrMapOvr>
    <a:masterClrMapping/>
  </p:clrMapOvr>
  <p:transition spd="slow" advTm="56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4208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3541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874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207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1541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874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19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2" y="3502025"/>
            <a:ext cx="941832" cy="67336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8" y="1078706"/>
            <a:ext cx="687705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60265" y="893547"/>
            <a:ext cx="10214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190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  <a:cs typeface="Utsaah" panose="020B0604020202020204" pitchFamily="34" charset="0"/>
              </a:rPr>
              <a:t>ESM’s</a:t>
            </a:r>
            <a:endParaRPr lang="en-US" sz="3600" dirty="0">
              <a:ln w="190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  <a:cs typeface="Utsaah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866900" y="1213154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8975" y="1213154"/>
            <a:ext cx="44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77" y="3115623"/>
            <a:ext cx="1357222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779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112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9445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778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112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7445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0" y="3119102"/>
            <a:ext cx="5541963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8594" y="3014327"/>
            <a:ext cx="52085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1213154"/>
            <a:ext cx="2286000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28975" y="1213154"/>
            <a:ext cx="23129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6687" y="1325563"/>
            <a:ext cx="20935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28975" y="1328739"/>
            <a:ext cx="2158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916304"/>
      </p:ext>
    </p:extLst>
  </p:cSld>
  <p:clrMapOvr>
    <a:masterClrMapping/>
  </p:clrMapOvr>
  <p:transition spd="slow" advTm="56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4208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3541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874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207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1541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874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19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2" y="3502025"/>
            <a:ext cx="941832" cy="67336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8" y="1078706"/>
            <a:ext cx="687705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60265" y="893547"/>
            <a:ext cx="10214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190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  <a:cs typeface="Utsaah" panose="020B0604020202020204" pitchFamily="34" charset="0"/>
              </a:rPr>
              <a:t>ESM’s</a:t>
            </a:r>
            <a:endParaRPr lang="en-US" sz="3600" dirty="0">
              <a:ln w="190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  <a:cs typeface="Utsaah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866900" y="1213154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8975" y="1213154"/>
            <a:ext cx="44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77" y="3115623"/>
            <a:ext cx="1357222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779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112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9445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778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112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7445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0" y="3119102"/>
            <a:ext cx="5541963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8594" y="3014327"/>
            <a:ext cx="52085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1213154"/>
            <a:ext cx="2286000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28975" y="1213154"/>
            <a:ext cx="23129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6687" y="1325563"/>
            <a:ext cx="20935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28975" y="1328739"/>
            <a:ext cx="2158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79969"/>
      </p:ext>
    </p:extLst>
  </p:cSld>
  <p:clrMapOvr>
    <a:masterClrMapping/>
  </p:clrMapOvr>
  <p:transition spd="slow" advTm="56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4208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3541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874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207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1541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874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19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2" y="3502025"/>
            <a:ext cx="941832" cy="67336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8" y="1078706"/>
            <a:ext cx="687705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60265" y="893547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  <a:cs typeface="Utsaah" panose="020B0604020202020204" pitchFamily="34" charset="0"/>
              </a:rPr>
              <a:t>ESM’s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  <a:cs typeface="Utsaah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866900" y="1213154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8975" y="1213154"/>
            <a:ext cx="44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77" y="3115623"/>
            <a:ext cx="1357222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0" y="10779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0" y="10112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0" y="9445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0" y="8778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0" y="8112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0" y="7445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0" y="3119102"/>
            <a:ext cx="27828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82888" y="3119102"/>
            <a:ext cx="2759075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8594" y="3014327"/>
            <a:ext cx="52085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1213154"/>
            <a:ext cx="2286000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28975" y="1213154"/>
            <a:ext cx="23129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6687" y="1325563"/>
            <a:ext cx="20935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28975" y="1328739"/>
            <a:ext cx="2158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61643"/>
      </p:ext>
    </p:extLst>
  </p:cSld>
  <p:clrMapOvr>
    <a:masterClrMapping/>
  </p:clrMapOvr>
  <p:transition spd="slow" advTm="56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4208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3541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874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207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1541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874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19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2" y="3502025"/>
            <a:ext cx="941832" cy="67336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8" y="1078706"/>
            <a:ext cx="687705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60265" y="893547"/>
            <a:ext cx="10214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190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  <a:cs typeface="Utsaah" panose="020B0604020202020204" pitchFamily="34" charset="0"/>
              </a:rPr>
              <a:t>ESM’s</a:t>
            </a:r>
            <a:endParaRPr lang="en-US" sz="3600" dirty="0">
              <a:ln w="190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  <a:cs typeface="Utsaah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866900" y="1213154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8975" y="1213154"/>
            <a:ext cx="44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77" y="3115623"/>
            <a:ext cx="1357222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779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112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9445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778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112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7445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0" y="3119102"/>
            <a:ext cx="5541963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8594" y="3014327"/>
            <a:ext cx="52085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1213154"/>
            <a:ext cx="2286000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28975" y="1213154"/>
            <a:ext cx="23129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6687" y="1325563"/>
            <a:ext cx="20935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28975" y="1328739"/>
            <a:ext cx="2158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86824"/>
      </p:ext>
    </p:extLst>
  </p:cSld>
  <p:clrMapOvr>
    <a:masterClrMapping/>
  </p:clrMapOvr>
  <p:transition spd="slow" advTm="56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4208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3541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874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2207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1541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874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19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2" y="3502025"/>
            <a:ext cx="941832" cy="67336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8" y="1078706"/>
            <a:ext cx="687705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60265" y="893547"/>
            <a:ext cx="10214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1905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Freestyle Script" panose="030804020302050B0404" pitchFamily="66" charset="0"/>
                <a:cs typeface="Utsaah" panose="020B0604020202020204" pitchFamily="34" charset="0"/>
              </a:rPr>
              <a:t>ESM’s</a:t>
            </a:r>
            <a:endParaRPr lang="en-US" sz="3600" dirty="0">
              <a:ln w="1905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latin typeface="Freestyle Script" panose="030804020302050B0404" pitchFamily="66" charset="0"/>
              <a:cs typeface="Utsaah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866900" y="1213154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28975" y="1213154"/>
            <a:ext cx="44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77" y="3115623"/>
            <a:ext cx="1357222" cy="57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779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10112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94456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7788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811213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637" y="744538"/>
            <a:ext cx="68770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0" y="3119102"/>
            <a:ext cx="5541963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8594" y="3014327"/>
            <a:ext cx="52085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1213154"/>
            <a:ext cx="2286000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28975" y="1213154"/>
            <a:ext cx="2312988" cy="0"/>
          </a:xfrm>
          <a:prstGeom prst="line">
            <a:avLst/>
          </a:prstGeom>
          <a:ln w="381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6687" y="1325563"/>
            <a:ext cx="20935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28975" y="1328739"/>
            <a:ext cx="21582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10384"/>
      </p:ext>
    </p:extLst>
  </p:cSld>
  <p:clrMapOvr>
    <a:masterClrMapping/>
  </p:clrMapOvr>
  <p:transition spd="slow" advTm="56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30</Words>
  <Application>Microsoft Office PowerPoint</Application>
  <PresentationFormat>Custom</PresentationFormat>
  <Paragraphs>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 Binh Dang</dc:creator>
  <cp:lastModifiedBy>ChiBinh Dang</cp:lastModifiedBy>
  <cp:revision>203</cp:revision>
  <dcterms:created xsi:type="dcterms:W3CDTF">2015-06-17T04:41:36Z</dcterms:created>
  <dcterms:modified xsi:type="dcterms:W3CDTF">2015-06-29T17:38:47Z</dcterms:modified>
</cp:coreProperties>
</file>